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角三角形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等腰三角形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直接连接符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7F6D856-5B21-4B76-B8AE-E1C36E8128E8}" type="datetimeFigureOut">
              <a:rPr lang="zh-CN" altLang="en-US" smtClean="0"/>
              <a:t>2022/4/17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5476303-91A7-48B8-8664-6F63C8FEFB5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月球探测车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苗天泽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338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非自主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抵达冯卡门环形山用时</a:t>
            </a:r>
            <a:r>
              <a:rPr lang="zh-CN" altLang="en-US" dirty="0" smtClean="0"/>
              <a:t>：</a:t>
            </a:r>
            <a:r>
              <a:rPr lang="en-US" altLang="zh-CN" dirty="0" smtClean="0"/>
              <a:t>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12</a:t>
            </a:r>
            <a:r>
              <a:rPr lang="zh-CN" altLang="en-US" dirty="0" smtClean="0"/>
              <a:t>秒</a:t>
            </a:r>
            <a:r>
              <a:rPr lang="zh-CN" altLang="en-US" dirty="0"/>
              <a:t>；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抵达</a:t>
            </a:r>
            <a:r>
              <a:rPr lang="zh-CN" altLang="en-US" dirty="0"/>
              <a:t>天船基地用时</a:t>
            </a:r>
            <a:r>
              <a:rPr lang="zh-CN" altLang="en-US" dirty="0" smtClean="0"/>
              <a:t>：</a:t>
            </a:r>
            <a:r>
              <a:rPr lang="en-US" altLang="zh-CN" dirty="0" smtClean="0"/>
              <a:t>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13</a:t>
            </a:r>
            <a:r>
              <a:rPr lang="zh-CN" altLang="en-US" dirty="0" smtClean="0"/>
              <a:t>秒</a:t>
            </a:r>
            <a:r>
              <a:rPr lang="zh-CN" altLang="en-US" dirty="0"/>
              <a:t>；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抵达</a:t>
            </a:r>
            <a:r>
              <a:rPr lang="zh-CN" altLang="en-US" dirty="0"/>
              <a:t>广寒宫用时</a:t>
            </a:r>
            <a:r>
              <a:rPr lang="zh-CN" altLang="en-US" dirty="0" smtClean="0"/>
              <a:t>：</a:t>
            </a:r>
            <a:r>
              <a:rPr lang="en-US" altLang="zh-CN" dirty="0" smtClean="0"/>
              <a:t>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11</a:t>
            </a:r>
            <a:r>
              <a:rPr lang="zh-CN" altLang="en-US" dirty="0" smtClean="0"/>
              <a:t>秒</a:t>
            </a:r>
            <a:r>
              <a:rPr lang="zh-CN" altLang="en-US" dirty="0"/>
              <a:t>；</a:t>
            </a:r>
          </a:p>
        </p:txBody>
      </p:sp>
    </p:spTree>
    <p:extLst>
      <p:ext uri="{BB962C8B-B14F-4D97-AF65-F5344CB8AC3E}">
        <p14:creationId xmlns:p14="http://schemas.microsoft.com/office/powerpoint/2010/main" val="1234063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自主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抵达冯卡门环形山用时</a:t>
            </a:r>
            <a:r>
              <a:rPr lang="zh-CN" altLang="en-US" dirty="0" smtClean="0"/>
              <a:t>：</a:t>
            </a:r>
            <a:r>
              <a:rPr lang="en-US" altLang="zh-CN" dirty="0" smtClean="0"/>
              <a:t>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20</a:t>
            </a:r>
            <a:r>
              <a:rPr lang="zh-CN" altLang="en-US" dirty="0" smtClean="0"/>
              <a:t>秒</a:t>
            </a:r>
            <a:r>
              <a:rPr lang="zh-CN" altLang="en-US" dirty="0"/>
              <a:t>；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抵达</a:t>
            </a:r>
            <a:r>
              <a:rPr lang="zh-CN" altLang="en-US" dirty="0"/>
              <a:t>天船基地用时</a:t>
            </a:r>
            <a:r>
              <a:rPr lang="zh-CN" altLang="en-US" dirty="0" smtClean="0"/>
              <a:t>：</a:t>
            </a:r>
            <a:r>
              <a:rPr lang="en-US" altLang="zh-CN" dirty="0" smtClean="0"/>
              <a:t>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32</a:t>
            </a:r>
            <a:r>
              <a:rPr lang="zh-CN" altLang="en-US" dirty="0" smtClean="0"/>
              <a:t>秒；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 smtClean="0"/>
              <a:t>抵达</a:t>
            </a:r>
            <a:r>
              <a:rPr lang="zh-CN" altLang="en-US" dirty="0"/>
              <a:t>广寒宫用时</a:t>
            </a:r>
            <a:r>
              <a:rPr lang="zh-CN" altLang="en-US" dirty="0" smtClean="0"/>
              <a:t>：</a:t>
            </a:r>
            <a:r>
              <a:rPr lang="en-US" altLang="zh-CN" dirty="0" smtClean="0"/>
              <a:t>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17</a:t>
            </a:r>
            <a:r>
              <a:rPr lang="zh-CN" altLang="en-US" dirty="0" smtClean="0"/>
              <a:t>秒</a:t>
            </a:r>
            <a:r>
              <a:rPr lang="zh-CN" altLang="en-US" dirty="0"/>
              <a:t>；</a:t>
            </a:r>
          </a:p>
        </p:txBody>
      </p:sp>
    </p:spTree>
    <p:extLst>
      <p:ext uri="{BB962C8B-B14F-4D97-AF65-F5344CB8AC3E}">
        <p14:creationId xmlns:p14="http://schemas.microsoft.com/office/powerpoint/2010/main" val="34423686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活力">
  <a:themeElements>
    <a:clrScheme name="活力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活力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活力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</TotalTime>
  <Words>31</Words>
  <Application>Microsoft Office PowerPoint</Application>
  <PresentationFormat>全屏显示(4:3)</PresentationFormat>
  <Paragraphs>7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活力</vt:lpstr>
      <vt:lpstr>月球探测车</vt:lpstr>
      <vt:lpstr>非自主</vt:lpstr>
      <vt:lpstr>自主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月球探测车</dc:title>
  <dc:creator>Windows 用户</dc:creator>
  <cp:lastModifiedBy>Windows 用户</cp:lastModifiedBy>
  <cp:revision>1</cp:revision>
  <dcterms:created xsi:type="dcterms:W3CDTF">2022-04-17T00:38:26Z</dcterms:created>
  <dcterms:modified xsi:type="dcterms:W3CDTF">2022-04-17T00:41:53Z</dcterms:modified>
</cp:coreProperties>
</file>