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4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ED93-DF34-4698-A3D1-9377FDBC418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0F361-1178-4E35-B755-D0B69143A6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ED93-DF34-4698-A3D1-9377FDBC418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0F361-1178-4E35-B755-D0B69143A6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ED93-DF34-4698-A3D1-9377FDBC418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0F361-1178-4E35-B755-D0B69143A6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ED93-DF34-4698-A3D1-9377FDBC418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0F361-1178-4E35-B755-D0B69143A61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ED93-DF34-4698-A3D1-9377FDBC418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0F361-1178-4E35-B755-D0B69143A6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ED93-DF34-4698-A3D1-9377FDBC418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0F361-1178-4E35-B755-D0B69143A6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ED93-DF34-4698-A3D1-9377FDBC418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0F361-1178-4E35-B755-D0B69143A6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ED93-DF34-4698-A3D1-9377FDBC418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560F361-1178-4E35-B755-D0B69143A6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ED93-DF34-4698-A3D1-9377FDBC418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0F361-1178-4E35-B755-D0B69143A6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ED93-DF34-4698-A3D1-9377FDBC418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0F361-1178-4E35-B755-D0B69143A6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ED93-DF34-4698-A3D1-9377FDBC418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0F361-1178-4E35-B755-D0B69143A6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4C5ED93-DF34-4698-A3D1-9377FDBC418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560F361-1178-4E35-B755-D0B69143A6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当一次机器人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苗天泽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714465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非自主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我觉得这个情况不太好操作，因为你需要：</a:t>
            </a:r>
            <a:endParaRPr lang="en-US" altLang="zh-CN" dirty="0" smtClean="0"/>
          </a:p>
          <a:p>
            <a:r>
              <a:rPr lang="en-US" altLang="zh-CN" dirty="0" smtClean="0"/>
              <a:t>1</a:t>
            </a:r>
            <a:r>
              <a:rPr lang="zh-CN" altLang="en-US" dirty="0" smtClean="0"/>
              <a:t>，逐个发出指令</a:t>
            </a:r>
            <a:endParaRPr lang="en-US" altLang="zh-CN" dirty="0" smtClean="0"/>
          </a:p>
          <a:p>
            <a:r>
              <a:rPr lang="en-US" altLang="zh-CN" dirty="0" smtClean="0"/>
              <a:t>2</a:t>
            </a:r>
            <a:r>
              <a:rPr lang="zh-CN" altLang="en-US" dirty="0" smtClean="0"/>
              <a:t>，测量机器人的步数</a:t>
            </a:r>
            <a:endParaRPr lang="en-US" altLang="zh-CN" dirty="0" smtClean="0"/>
          </a:p>
          <a:p>
            <a:r>
              <a:rPr lang="en-US" altLang="zh-CN" dirty="0" smtClean="0"/>
              <a:t>3</a:t>
            </a:r>
            <a:r>
              <a:rPr lang="zh-CN" altLang="en-US" dirty="0" smtClean="0"/>
              <a:t>，自己选择路线</a:t>
            </a:r>
            <a:endParaRPr lang="en-US" altLang="zh-CN" dirty="0" smtClean="0"/>
          </a:p>
          <a:p>
            <a:r>
              <a:rPr lang="en-US" altLang="zh-CN" dirty="0" smtClean="0"/>
              <a:t>4</a:t>
            </a:r>
            <a:r>
              <a:rPr lang="zh-CN" altLang="en-US" dirty="0" smtClean="0"/>
              <a:t>，机器人不好测量方向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86888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自主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我觉得这个情况下，还是比较好操作，因为：</a:t>
            </a:r>
            <a:endParaRPr lang="en-US" altLang="zh-CN" dirty="0" smtClean="0"/>
          </a:p>
          <a:p>
            <a:r>
              <a:rPr lang="en-US" altLang="zh-CN" dirty="0"/>
              <a:t>1</a:t>
            </a:r>
            <a:r>
              <a:rPr lang="zh-CN" altLang="en-US" dirty="0" smtClean="0"/>
              <a:t>，不用逐个</a:t>
            </a:r>
            <a:r>
              <a:rPr lang="zh-CN" altLang="en-US" dirty="0"/>
              <a:t>发出指令</a:t>
            </a:r>
            <a:endParaRPr lang="en-US" altLang="zh-CN" dirty="0"/>
          </a:p>
          <a:p>
            <a:r>
              <a:rPr lang="en-US" altLang="zh-CN" dirty="0"/>
              <a:t>2</a:t>
            </a:r>
            <a:r>
              <a:rPr lang="zh-CN" altLang="en-US" dirty="0" smtClean="0"/>
              <a:t>，机器人自己测量步</a:t>
            </a:r>
            <a:r>
              <a:rPr lang="zh-CN" altLang="en-US" dirty="0"/>
              <a:t>数</a:t>
            </a:r>
            <a:endParaRPr lang="en-US" altLang="zh-CN" dirty="0"/>
          </a:p>
          <a:p>
            <a:r>
              <a:rPr lang="en-US" altLang="zh-CN" dirty="0"/>
              <a:t>3</a:t>
            </a:r>
            <a:r>
              <a:rPr lang="zh-CN" altLang="en-US" dirty="0" smtClean="0"/>
              <a:t>，机器人自己</a:t>
            </a:r>
            <a:r>
              <a:rPr lang="zh-CN" altLang="en-US" dirty="0"/>
              <a:t>选择路线</a:t>
            </a:r>
            <a:endParaRPr lang="en-US" altLang="zh-CN" dirty="0"/>
          </a:p>
          <a:p>
            <a:r>
              <a:rPr lang="en-US" altLang="zh-CN" dirty="0"/>
              <a:t>4</a:t>
            </a:r>
            <a:r>
              <a:rPr lang="zh-CN" altLang="en-US"/>
              <a:t>，</a:t>
            </a:r>
            <a:r>
              <a:rPr lang="zh-CN" altLang="en-US" smtClean="0"/>
              <a:t>机器人能测量方向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122215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角度">
  <a:themeElements>
    <a:clrScheme name="角度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角度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角度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8</TotalTime>
  <Words>84</Words>
  <Application>Microsoft Office PowerPoint</Application>
  <PresentationFormat>全屏显示(4:3)</PresentationFormat>
  <Paragraphs>14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角度</vt:lpstr>
      <vt:lpstr>当一次机器人</vt:lpstr>
      <vt:lpstr>非自主</vt:lpstr>
      <vt:lpstr>自主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当一次机器人</dc:title>
  <dc:creator>Windows 用户</dc:creator>
  <cp:lastModifiedBy>Windows 用户</cp:lastModifiedBy>
  <cp:revision>1</cp:revision>
  <dcterms:created xsi:type="dcterms:W3CDTF">2022-04-17T00:28:20Z</dcterms:created>
  <dcterms:modified xsi:type="dcterms:W3CDTF">2022-04-17T00:36:21Z</dcterms:modified>
</cp:coreProperties>
</file>