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0413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7E7"/>
    <a:srgbClr val="C7DA3E"/>
    <a:srgbClr val="5E6672"/>
    <a:srgbClr val="5AC2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84" y="4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9352518" y="6381328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2139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4639"/>
            <a:ext cx="8025355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0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id="{D28C13E5-AFF2-4568-8DE2-E4C84025190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4880"/>
            <a:ext cx="12192000" cy="6858000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7A4F337D-2AAB-4E58-B522-55CBA28CD992}"/>
              </a:ext>
            </a:extLst>
          </p:cNvPr>
          <p:cNvSpPr txBox="1"/>
          <p:nvPr/>
        </p:nvSpPr>
        <p:spPr>
          <a:xfrm>
            <a:off x="478582" y="1556792"/>
            <a:ext cx="57738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/>
              <a:t>扫地机器人是否是“自助机器人”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F4CAD07-5B83-44C2-AFAF-C517A975E9C0}"/>
              </a:ext>
            </a:extLst>
          </p:cNvPr>
          <p:cNvSpPr txBox="1"/>
          <p:nvPr/>
        </p:nvSpPr>
        <p:spPr>
          <a:xfrm>
            <a:off x="1126654" y="3789040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讲师：周子元              时间：</a:t>
            </a:r>
            <a:r>
              <a:rPr lang="en-US" altLang="zh-CN" dirty="0"/>
              <a:t>2022</a:t>
            </a:r>
            <a:r>
              <a:rPr lang="zh-CN" altLang="en-US" dirty="0"/>
              <a:t>年</a:t>
            </a:r>
            <a:r>
              <a:rPr lang="en-US" altLang="zh-CN" dirty="0"/>
              <a:t>3</a:t>
            </a:r>
            <a:r>
              <a:rPr lang="zh-CN" altLang="en-US" dirty="0"/>
              <a:t>月</a:t>
            </a:r>
            <a:r>
              <a:rPr lang="en-US" altLang="zh-CN" dirty="0"/>
              <a:t>10</a:t>
            </a:r>
            <a:r>
              <a:rPr lang="zh-CN" altLang="en-US" dirty="0"/>
              <a:t>日（四）</a:t>
            </a:r>
          </a:p>
        </p:txBody>
      </p:sp>
    </p:spTree>
    <p:extLst>
      <p:ext uri="{BB962C8B-B14F-4D97-AF65-F5344CB8AC3E}">
        <p14:creationId xmlns:p14="http://schemas.microsoft.com/office/powerpoint/2010/main" val="3959324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12CD4702-F398-4F8D-8AA8-91AFEC5BAB0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39086" y="1"/>
            <a:ext cx="13431086" cy="8574680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F35BD7B4-C319-4A77-859D-AC006C395BC6}"/>
              </a:ext>
            </a:extLst>
          </p:cNvPr>
          <p:cNvSpPr txBox="1"/>
          <p:nvPr/>
        </p:nvSpPr>
        <p:spPr>
          <a:xfrm>
            <a:off x="1198662" y="90872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自主机器人的三大定义：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C157BE8-BCD7-4F74-BFE6-1217BEF55D7F}"/>
              </a:ext>
            </a:extLst>
          </p:cNvPr>
          <p:cNvSpPr txBox="1"/>
          <p:nvPr/>
        </p:nvSpPr>
        <p:spPr>
          <a:xfrm>
            <a:off x="1918742" y="2420888"/>
            <a:ext cx="9433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1.</a:t>
            </a:r>
            <a:r>
              <a:rPr lang="zh-CN" altLang="en-US" sz="3200" dirty="0"/>
              <a:t>机器人能感知周围的环境。</a:t>
            </a:r>
            <a:endParaRPr lang="en-US" altLang="zh-CN" sz="3200" dirty="0"/>
          </a:p>
          <a:p>
            <a:r>
              <a:rPr lang="en-US" altLang="zh-CN" sz="3200" dirty="0"/>
              <a:t>2.</a:t>
            </a:r>
            <a:r>
              <a:rPr lang="zh-CN" altLang="en-US" sz="3200" dirty="0"/>
              <a:t>机器人能根据自己感知的的环境情况来做出决定。</a:t>
            </a:r>
            <a:endParaRPr lang="en-US" altLang="zh-CN" sz="3200" dirty="0"/>
          </a:p>
          <a:p>
            <a:r>
              <a:rPr lang="en-US" altLang="zh-CN" sz="3200" dirty="0"/>
              <a:t>3.</a:t>
            </a:r>
            <a:r>
              <a:rPr lang="zh-CN" altLang="en-US" sz="3200" dirty="0"/>
              <a:t>自主机器人能根据自己的决定作出行动。</a:t>
            </a:r>
          </a:p>
        </p:txBody>
      </p:sp>
    </p:spTree>
    <p:extLst>
      <p:ext uri="{BB962C8B-B14F-4D97-AF65-F5344CB8AC3E}">
        <p14:creationId xmlns:p14="http://schemas.microsoft.com/office/powerpoint/2010/main" val="15345902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12CD4702-F398-4F8D-8AA8-91AFEC5BAB0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87208" y="-12242"/>
            <a:ext cx="13431086" cy="8574680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8D10E908-04C2-4222-BB59-1230A3F0D464}"/>
              </a:ext>
            </a:extLst>
          </p:cNvPr>
          <p:cNvSpPr txBox="1"/>
          <p:nvPr/>
        </p:nvSpPr>
        <p:spPr>
          <a:xfrm>
            <a:off x="4295006" y="404663"/>
            <a:ext cx="5832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扫地机器人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2BC9145F-BE5B-45F7-A4E6-DBC41F0EB7B0}"/>
              </a:ext>
            </a:extLst>
          </p:cNvPr>
          <p:cNvSpPr txBox="1"/>
          <p:nvPr/>
        </p:nvSpPr>
        <p:spPr>
          <a:xfrm>
            <a:off x="0" y="1412776"/>
            <a:ext cx="1214387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满足：   </a:t>
            </a:r>
            <a:r>
              <a:rPr lang="en-US" altLang="zh-CN" sz="3600" dirty="0"/>
              <a:t>1.</a:t>
            </a:r>
            <a:r>
              <a:rPr lang="zh-CN" altLang="en-US" sz="3600" dirty="0"/>
              <a:t>机器人能感知周围的环境。</a:t>
            </a:r>
            <a:endParaRPr lang="en-US" altLang="zh-CN" sz="3600" dirty="0"/>
          </a:p>
          <a:p>
            <a:endParaRPr lang="en-US" altLang="zh-CN" sz="3600" dirty="0"/>
          </a:p>
          <a:p>
            <a:r>
              <a:rPr lang="zh-CN" altLang="en-US" sz="3600" dirty="0">
                <a:solidFill>
                  <a:srgbClr val="FF0000"/>
                </a:solidFill>
              </a:rPr>
              <a:t>不</a:t>
            </a:r>
            <a:r>
              <a:rPr lang="zh-CN" altLang="en-US" sz="3600" dirty="0"/>
              <a:t>满足：</a:t>
            </a:r>
            <a:r>
              <a:rPr lang="en-US" altLang="zh-CN" sz="3600" dirty="0">
                <a:solidFill>
                  <a:srgbClr val="FF0000"/>
                </a:solidFill>
              </a:rPr>
              <a:t>2.</a:t>
            </a:r>
            <a:r>
              <a:rPr lang="zh-CN" altLang="en-US" sz="3600" dirty="0">
                <a:solidFill>
                  <a:srgbClr val="FF0000"/>
                </a:solidFill>
              </a:rPr>
              <a:t>机器人能根据自己感知的的环境情况来做出决定。</a:t>
            </a:r>
            <a:endParaRPr lang="en-US" altLang="zh-CN" sz="3600" dirty="0">
              <a:solidFill>
                <a:srgbClr val="FF0000"/>
              </a:solidFill>
            </a:endParaRPr>
          </a:p>
          <a:p>
            <a:r>
              <a:rPr lang="en-US" altLang="zh-CN" sz="3600" dirty="0">
                <a:solidFill>
                  <a:srgbClr val="FF0000"/>
                </a:solidFill>
              </a:rPr>
              <a:t>             3.</a:t>
            </a:r>
            <a:r>
              <a:rPr lang="zh-CN" altLang="en-US" sz="3600" dirty="0">
                <a:solidFill>
                  <a:srgbClr val="FF0000"/>
                </a:solidFill>
              </a:rPr>
              <a:t>自主机器人能根据自己的决定作出行动。</a:t>
            </a:r>
          </a:p>
          <a:p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6443965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12CD4702-F398-4F8D-8AA8-91AFEC5BAB0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40673" y="0"/>
            <a:ext cx="13431086" cy="8574680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37DA2BF1-08CD-4B00-9D07-59E90E6F90F6}"/>
              </a:ext>
            </a:extLst>
          </p:cNvPr>
          <p:cNvSpPr txBox="1"/>
          <p:nvPr/>
        </p:nvSpPr>
        <p:spPr>
          <a:xfrm>
            <a:off x="262558" y="332656"/>
            <a:ext cx="2952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/>
              <a:t>结论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3BA3A5D-0A5F-4317-8A1A-D7EBF67DC6EF}"/>
              </a:ext>
            </a:extLst>
          </p:cNvPr>
          <p:cNvSpPr txBox="1"/>
          <p:nvPr/>
        </p:nvSpPr>
        <p:spPr>
          <a:xfrm>
            <a:off x="1990925" y="1777364"/>
            <a:ext cx="77768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我觉得扫地机器人不是自主机器人，因为它不满足自助机器人定义的第二项和第三项：能根据自己感知的环境来做出决定，能根据自己的决定做出行动。扫地机器人不能做到这两点的原因是他只能靠程序来运行，感应到污渍就清理，反复执行。</a:t>
            </a:r>
          </a:p>
        </p:txBody>
      </p:sp>
    </p:spTree>
    <p:extLst>
      <p:ext uri="{BB962C8B-B14F-4D97-AF65-F5344CB8AC3E}">
        <p14:creationId xmlns:p14="http://schemas.microsoft.com/office/powerpoint/2010/main" val="40075870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id="{D28C13E5-AFF2-4568-8DE2-E4C84025190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4880"/>
            <a:ext cx="12192000" cy="6858000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A67BFAD8-D7CC-4A77-8E57-60DB8903C197}"/>
              </a:ext>
            </a:extLst>
          </p:cNvPr>
          <p:cNvSpPr txBox="1"/>
          <p:nvPr/>
        </p:nvSpPr>
        <p:spPr>
          <a:xfrm>
            <a:off x="3250890" y="2492896"/>
            <a:ext cx="56886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/>
              <a:t>谢谢观看！</a:t>
            </a:r>
          </a:p>
        </p:txBody>
      </p:sp>
    </p:spTree>
    <p:extLst>
      <p:ext uri="{BB962C8B-B14F-4D97-AF65-F5344CB8AC3E}">
        <p14:creationId xmlns:p14="http://schemas.microsoft.com/office/powerpoint/2010/main" val="4144419718"/>
      </p:ext>
    </p:extLst>
  </p:cSld>
  <p:clrMapOvr>
    <a:masterClrMapping/>
  </p:clrMapOvr>
</p:sld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q0u3dh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181</Words>
  <Application>Microsoft Office PowerPoint</Application>
  <PresentationFormat>自定义</PresentationFormat>
  <Paragraphs>14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9" baseType="lpstr"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第一PPT，www.1ppt.com</Manager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蓝色科技</dc:title>
  <dc:creator>第一PPT</dc:creator>
  <cp:keywords>www.1ppt.com</cp:keywords>
  <dc:description>www.1ppt.com</dc:description>
  <cp:lastModifiedBy>yan 艳</cp:lastModifiedBy>
  <cp:revision>7</cp:revision>
  <dcterms:created xsi:type="dcterms:W3CDTF">2020-09-07T11:24:37Z</dcterms:created>
  <dcterms:modified xsi:type="dcterms:W3CDTF">2022-03-10T13:51:38Z</dcterms:modified>
</cp:coreProperties>
</file>