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129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092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726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436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752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657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9610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965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678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41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1733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4A339-2EF9-412A-A845-17864EFB1FCE}" type="datetimeFigureOut">
              <a:rPr lang="zh-CN" altLang="en-US" smtClean="0"/>
              <a:t>2021/11/28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9BB83-CF61-4BA9-B07C-070A3121A8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330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第十课时作业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苗天泽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79505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问题一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Q:</a:t>
            </a:r>
            <a:r>
              <a:rPr lang="zh-CN" altLang="en-US" dirty="0" smtClean="0"/>
              <a:t>移动</a:t>
            </a:r>
            <a:r>
              <a:rPr lang="en-US" altLang="zh-CN" dirty="0" smtClean="0"/>
              <a:t>A</a:t>
            </a:r>
            <a:r>
              <a:rPr lang="zh-CN" altLang="en-US" dirty="0" smtClean="0"/>
              <a:t>杆会影响</a:t>
            </a:r>
            <a:r>
              <a:rPr lang="en-US" altLang="zh-CN" dirty="0" smtClean="0"/>
              <a:t>C</a:t>
            </a:r>
            <a:r>
              <a:rPr lang="zh-CN" altLang="en-US" dirty="0" smtClean="0"/>
              <a:t>杆的运动吗？</a:t>
            </a:r>
            <a:endParaRPr lang="en-US" altLang="zh-CN" dirty="0" smtClean="0"/>
          </a:p>
          <a:p>
            <a:r>
              <a:rPr lang="en-US" altLang="zh-CN" dirty="0" smtClean="0"/>
              <a:t>A:</a:t>
            </a:r>
            <a:r>
              <a:rPr lang="zh-CN" altLang="en-US" dirty="0" smtClean="0"/>
              <a:t>不会，因为</a:t>
            </a:r>
            <a:r>
              <a:rPr lang="en-US" altLang="zh-CN" dirty="0" smtClean="0"/>
              <a:t>A</a:t>
            </a:r>
            <a:r>
              <a:rPr lang="zh-CN" altLang="en-US" dirty="0" smtClean="0"/>
              <a:t>杆只是起到一个固定①和②的作用。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0994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问题</a:t>
            </a:r>
            <a:r>
              <a:rPr lang="zh-CN" altLang="en-US" dirty="0"/>
              <a:t>二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Q</a:t>
            </a:r>
            <a:r>
              <a:rPr lang="zh-CN" altLang="en-US" dirty="0" smtClean="0"/>
              <a:t>：你还能用其他的材料制作吗，如果能，是什么呢？</a:t>
            </a:r>
            <a:endParaRPr lang="en-US" altLang="zh-CN" dirty="0" smtClean="0"/>
          </a:p>
          <a:p>
            <a:r>
              <a:rPr lang="en-US" altLang="zh-CN" dirty="0" smtClean="0"/>
              <a:t>A</a:t>
            </a:r>
            <a:r>
              <a:rPr lang="zh-CN" altLang="en-US" dirty="0" smtClean="0"/>
              <a:t>：是可以的，我就是用的乐高</a:t>
            </a:r>
            <a:r>
              <a:rPr lang="en-US" altLang="zh-CN" dirty="0" smtClean="0"/>
              <a:t>(</a:t>
            </a:r>
            <a:r>
              <a:rPr lang="zh-CN" altLang="en-US" dirty="0" smtClean="0"/>
              <a:t>塑料</a:t>
            </a:r>
            <a:r>
              <a:rPr lang="en-US" altLang="zh-CN" dirty="0" smtClean="0"/>
              <a:t>)</a:t>
            </a:r>
            <a:r>
              <a:rPr lang="zh-CN" altLang="en-US" smtClean="0"/>
              <a:t>做</a:t>
            </a:r>
            <a:r>
              <a:rPr lang="zh-CN" altLang="en-US" dirty="0" smtClean="0"/>
              <a:t>的。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7002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78</Words>
  <Application>Microsoft Office PowerPoint</Application>
  <PresentationFormat>全屏显示(4:3)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主题​​</vt:lpstr>
      <vt:lpstr>第十课时作业</vt:lpstr>
      <vt:lpstr>问题一</vt:lpstr>
      <vt:lpstr>问题二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第十课时作业</dc:title>
  <dc:creator>Windows 用户</dc:creator>
  <cp:lastModifiedBy>Windows 用户</cp:lastModifiedBy>
  <cp:revision>3</cp:revision>
  <dcterms:created xsi:type="dcterms:W3CDTF">2021-11-28T08:57:56Z</dcterms:created>
  <dcterms:modified xsi:type="dcterms:W3CDTF">2021-11-28T09:28:58Z</dcterms:modified>
</cp:coreProperties>
</file>