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430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790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0492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26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653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517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150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878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388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756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3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6485A-6BB1-45F4-A363-7DC28EB443F4}" type="datetimeFigureOut">
              <a:rPr lang="zh-CN" altLang="en-US" smtClean="0"/>
              <a:t>2021/11/20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881B6-2E15-41DD-A8F3-38996F39B2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431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</a:t>
            </a:r>
            <a:r>
              <a:rPr lang="zh-CN" altLang="en-US" b="1" i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九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课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时</a:t>
            </a:r>
            <a:r>
              <a:rPr lang="zh-CN" altLang="en-US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作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业</a:t>
            </a:r>
            <a:endParaRPr lang="zh-CN" altLang="en-US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苗</a:t>
            </a:r>
            <a:r>
              <a:rPr lang="zh-CN" altLang="en-US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天</a:t>
            </a:r>
            <a:r>
              <a:rPr lang="zh-CN" altLang="en-US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泽</a:t>
            </a:r>
          </a:p>
        </p:txBody>
      </p:sp>
      <p:sp>
        <p:nvSpPr>
          <p:cNvPr id="4" name="等腰三角形 3"/>
          <p:cNvSpPr/>
          <p:nvPr/>
        </p:nvSpPr>
        <p:spPr>
          <a:xfrm>
            <a:off x="2012504" y="5409220"/>
            <a:ext cx="1512168" cy="15121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339752" y="476672"/>
            <a:ext cx="1872208" cy="12961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下箭头 5"/>
          <p:cNvSpPr/>
          <p:nvPr/>
        </p:nvSpPr>
        <p:spPr>
          <a:xfrm>
            <a:off x="539552" y="3717032"/>
            <a:ext cx="1080120" cy="13681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5724128" y="908720"/>
            <a:ext cx="2232248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数据 8"/>
          <p:cNvSpPr/>
          <p:nvPr/>
        </p:nvSpPr>
        <p:spPr>
          <a:xfrm>
            <a:off x="6876256" y="4935759"/>
            <a:ext cx="2160240" cy="1224136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数据 9"/>
          <p:cNvSpPr/>
          <p:nvPr/>
        </p:nvSpPr>
        <p:spPr>
          <a:xfrm>
            <a:off x="6840252" y="322954"/>
            <a:ext cx="2160240" cy="1224136"/>
          </a:xfrm>
          <a:prstGeom prst="flowChartInputOutp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流程图: 数据 10"/>
          <p:cNvSpPr/>
          <p:nvPr/>
        </p:nvSpPr>
        <p:spPr>
          <a:xfrm>
            <a:off x="2483395" y="5120647"/>
            <a:ext cx="2160240" cy="1224136"/>
          </a:xfrm>
          <a:prstGeom prst="flowChartInputOutp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流程图: 数据 11"/>
          <p:cNvSpPr/>
          <p:nvPr/>
        </p:nvSpPr>
        <p:spPr>
          <a:xfrm>
            <a:off x="1150369" y="5721086"/>
            <a:ext cx="2160240" cy="1224136"/>
          </a:xfrm>
          <a:prstGeom prst="flowChartInputOutp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下箭头 12"/>
          <p:cNvSpPr/>
          <p:nvPr/>
        </p:nvSpPr>
        <p:spPr>
          <a:xfrm>
            <a:off x="4211960" y="5301208"/>
            <a:ext cx="1080120" cy="136815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下箭头 13"/>
          <p:cNvSpPr/>
          <p:nvPr/>
        </p:nvSpPr>
        <p:spPr>
          <a:xfrm>
            <a:off x="4097997" y="721262"/>
            <a:ext cx="1080120" cy="136815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下箭头 14"/>
          <p:cNvSpPr/>
          <p:nvPr/>
        </p:nvSpPr>
        <p:spPr>
          <a:xfrm>
            <a:off x="1150369" y="5157192"/>
            <a:ext cx="1080120" cy="1368152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>
            <a:off x="8087817" y="1169132"/>
            <a:ext cx="1512168" cy="1512168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-119372" y="4545124"/>
            <a:ext cx="1512168" cy="1512168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45775" y="1969604"/>
            <a:ext cx="1512168" cy="1512168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928828" y="-179717"/>
            <a:ext cx="1872208" cy="129614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74913" y="-325118"/>
            <a:ext cx="1872208" cy="129614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48" y="1051282"/>
            <a:ext cx="187220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/>
        </p:nvSpPr>
        <p:spPr>
          <a:xfrm>
            <a:off x="-36512" y="264129"/>
            <a:ext cx="2232248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5076056" y="5445224"/>
            <a:ext cx="2232248" cy="122413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>
            <a:off x="6588224" y="5843093"/>
            <a:ext cx="2232248" cy="1224136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988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问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题</a:t>
            </a:r>
            <a:r>
              <a:rPr lang="zh-CN" altLang="en-US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</a:t>
            </a:r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zh-CN" altLang="en-US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en-US" altLang="zh-CN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altLang="zh-CN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altLang="zh-CN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和</a:t>
            </a:r>
            <a:r>
              <a:rPr lang="en-US" altLang="zh-CN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altLang="zh-CN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altLang="zh-CN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US" altLang="zh-CN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altLang="zh-CN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谁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会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打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赢</a:t>
            </a:r>
            <a:r>
              <a:rPr lang="zh-CN" altLang="en-US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这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场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官</a:t>
            </a:r>
            <a:r>
              <a:rPr lang="zh-CN" altLang="en-US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司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？</a:t>
            </a:r>
            <a:endParaRPr lang="en-US" altLang="zh-CN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觉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得</a:t>
            </a:r>
            <a:r>
              <a:rPr lang="en-US" altLang="zh-CN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altLang="zh-CN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以</a:t>
            </a:r>
            <a:r>
              <a:rPr lang="zh-CN" altLang="en-US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打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赢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这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场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官</a:t>
            </a:r>
            <a:r>
              <a:rPr lang="zh-CN" altLang="en-US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司</a:t>
            </a:r>
            <a:r>
              <a:rPr lang="zh-CN" altLang="en-US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原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因</a:t>
            </a:r>
            <a:r>
              <a:rPr lang="zh-CN" altLang="en-US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是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</a:t>
            </a:r>
            <a:r>
              <a:rPr lang="en-US" altLang="zh-CN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altLang="zh-CN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altLang="zh-CN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zh-CN" altLang="en-US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比</a:t>
            </a:r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altLang="zh-CN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altLang="zh-CN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altLang="zh-CN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US" altLang="zh-CN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更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早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研</a:t>
            </a:r>
            <a:r>
              <a:rPr lang="zh-CN" altLang="en-US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发</a:t>
            </a:r>
            <a:r>
              <a:rPr lang="zh-CN" altLang="en-US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出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这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个</a:t>
            </a:r>
            <a:r>
              <a:rPr lang="zh-CN" altLang="en-US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术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endParaRPr lang="zh-CN" altLang="en-US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8600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问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题</a:t>
            </a:r>
            <a:r>
              <a:rPr lang="zh-CN" altLang="en-US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</a:t>
            </a:r>
            <a:r>
              <a:rPr lang="en-US" altLang="zh-CN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觉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得</a:t>
            </a:r>
            <a:r>
              <a:rPr lang="en-US" altLang="zh-CN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altLang="zh-CN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以</a:t>
            </a:r>
            <a:r>
              <a:rPr lang="zh-CN" altLang="en-US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起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诉</a:t>
            </a:r>
            <a:r>
              <a:rPr lang="en-US" altLang="zh-CN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n-US" altLang="zh-CN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altLang="zh-CN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altLang="zh-CN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altLang="zh-CN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吗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？</a:t>
            </a:r>
            <a:endParaRPr lang="en-US" altLang="zh-CN" b="1" i="1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</a:t>
            </a:r>
            <a:r>
              <a:rPr lang="zh-CN" altLang="en-US" b="1" i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觉</a:t>
            </a:r>
            <a:r>
              <a:rPr lang="zh-CN" altLang="en-US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得</a:t>
            </a:r>
            <a:r>
              <a:rPr lang="zh-CN" altLang="en-US" b="1" i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是</a:t>
            </a:r>
            <a:r>
              <a:rPr lang="zh-CN" altLang="en-US" b="1" i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</a:t>
            </a:r>
            <a:r>
              <a:rPr lang="zh-CN" altLang="en-US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以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的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zh-CN" altLang="en-US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过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前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提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是</a:t>
            </a:r>
            <a:r>
              <a:rPr lang="en-US" altLang="zh-CN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altLang="zh-CN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altLang="zh-CN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altLang="zh-CN" b="1" i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没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有</a:t>
            </a:r>
            <a:r>
              <a:rPr lang="zh-CN" altLang="en-US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证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据</a:t>
            </a:r>
            <a:r>
              <a:rPr lang="zh-CN" altLang="en-US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说</a:t>
            </a:r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n-US" altLang="zh-CN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altLang="zh-CN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altLang="zh-CN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altLang="zh-CN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比</a:t>
            </a:r>
            <a:r>
              <a:rPr lang="en-US" altLang="zh-CN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altLang="zh-CN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altLang="zh-CN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zh-CN" altLang="en-US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zh-CN" alt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早</a:t>
            </a:r>
            <a:r>
              <a:rPr lang="zh-CN" altLang="en-US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研</a:t>
            </a:r>
            <a:r>
              <a:rPr lang="zh-CN" altLang="en-US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究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出</a:t>
            </a:r>
            <a:r>
              <a:rPr lang="zh-CN" altLang="en-U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来</a:t>
            </a:r>
            <a:r>
              <a:rPr lang="en-US" altLang="zh-CN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zh-CN" altLang="en-US" b="1" i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</a:t>
            </a:r>
            <a:r>
              <a:rPr lang="zh-CN" altLang="en-US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术</a:t>
            </a:r>
            <a:endParaRPr lang="en-US" altLang="zh-CN" b="1" i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795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i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问</a:t>
            </a:r>
            <a:r>
              <a:rPr lang="zh-CN" altLang="en-US" b="1" i="1" u="sng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题</a:t>
            </a:r>
            <a:r>
              <a:rPr lang="zh-CN" altLang="en-US" b="1" i="1" u="sng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</a:t>
            </a:r>
            <a:r>
              <a:rPr lang="en-US" altLang="zh-CN" b="1" i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3(</a:t>
            </a:r>
            <a:r>
              <a:rPr lang="zh-CN" altLang="en-US" b="1" i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“多选题”</a:t>
            </a:r>
            <a:r>
              <a:rPr lang="en-US" altLang="zh-CN" b="1" i="1" u="sng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PLAN:A</a:t>
            </a:r>
          </a:p>
          <a:p>
            <a:r>
              <a:rPr lang="zh-CN" altLang="en-US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可以</a:t>
            </a:r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找出当年上课的证据（录像带）</a:t>
            </a:r>
            <a:endParaRPr lang="en-US" altLang="zh-CN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然后投诉</a:t>
            </a:r>
            <a:r>
              <a:rPr lang="en-US" altLang="zh-CN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</a:t>
            </a:r>
          </a:p>
          <a:p>
            <a:r>
              <a:rPr lang="en-US" altLang="zh-CN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PLAN:B</a:t>
            </a:r>
          </a:p>
          <a:p>
            <a:r>
              <a:rPr lang="zh-CN" altLang="en-US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可以</a:t>
            </a:r>
            <a:r>
              <a:rPr lang="zh-CN" altLang="en-US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在六年后（专利保护期限到期时）再做</a:t>
            </a:r>
            <a:endParaRPr lang="en-US" altLang="zh-CN" b="1" i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7221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4461</TotalTime>
  <Words>112</Words>
  <Application>Microsoft Office PowerPoint</Application>
  <PresentationFormat>全屏显示(4:3)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第九课时作业</vt:lpstr>
      <vt:lpstr>问题：1</vt:lpstr>
      <vt:lpstr>问题：2</vt:lpstr>
      <vt:lpstr>问题：3(“多选题”)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第九课时作业</dc:title>
  <dc:creator>Windows 用户</dc:creator>
  <cp:lastModifiedBy>Windows 用户</cp:lastModifiedBy>
  <cp:revision>8</cp:revision>
  <dcterms:created xsi:type="dcterms:W3CDTF">2021-11-20T09:46:01Z</dcterms:created>
  <dcterms:modified xsi:type="dcterms:W3CDTF">2021-11-23T12:07:37Z</dcterms:modified>
</cp:coreProperties>
</file>