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1496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629C-850E-481C-85FB-CB9451F94CE5}" type="datetimeFigureOut">
              <a:rPr lang="zh-CN" altLang="en-US" smtClean="0"/>
              <a:t>2021/11/6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877D6-D12B-43C9-B508-9DA337270E2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0322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629C-850E-481C-85FB-CB9451F94CE5}" type="datetimeFigureOut">
              <a:rPr lang="zh-CN" altLang="en-US" smtClean="0"/>
              <a:t>2021/11/6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877D6-D12B-43C9-B508-9DA337270E2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3867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629C-850E-481C-85FB-CB9451F94CE5}" type="datetimeFigureOut">
              <a:rPr lang="zh-CN" altLang="en-US" smtClean="0"/>
              <a:t>2021/11/6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877D6-D12B-43C9-B508-9DA337270E2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3956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629C-850E-481C-85FB-CB9451F94CE5}" type="datetimeFigureOut">
              <a:rPr lang="zh-CN" altLang="en-US" smtClean="0"/>
              <a:t>2021/11/6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877D6-D12B-43C9-B508-9DA337270E2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1253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629C-850E-481C-85FB-CB9451F94CE5}" type="datetimeFigureOut">
              <a:rPr lang="zh-CN" altLang="en-US" smtClean="0"/>
              <a:t>2021/11/6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877D6-D12B-43C9-B508-9DA337270E2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93107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629C-850E-481C-85FB-CB9451F94CE5}" type="datetimeFigureOut">
              <a:rPr lang="zh-CN" altLang="en-US" smtClean="0"/>
              <a:t>2021/11/6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877D6-D12B-43C9-B508-9DA337270E2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0196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629C-850E-481C-85FB-CB9451F94CE5}" type="datetimeFigureOut">
              <a:rPr lang="zh-CN" altLang="en-US" smtClean="0"/>
              <a:t>2021/11/6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877D6-D12B-43C9-B508-9DA337270E2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0454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629C-850E-481C-85FB-CB9451F94CE5}" type="datetimeFigureOut">
              <a:rPr lang="zh-CN" altLang="en-US" smtClean="0"/>
              <a:t>2021/11/6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877D6-D12B-43C9-B508-9DA337270E2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92366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629C-850E-481C-85FB-CB9451F94CE5}" type="datetimeFigureOut">
              <a:rPr lang="zh-CN" altLang="en-US" smtClean="0"/>
              <a:t>2021/11/6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877D6-D12B-43C9-B508-9DA337270E2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2340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629C-850E-481C-85FB-CB9451F94CE5}" type="datetimeFigureOut">
              <a:rPr lang="zh-CN" altLang="en-US" smtClean="0"/>
              <a:t>2021/11/6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877D6-D12B-43C9-B508-9DA337270E2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179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629C-850E-481C-85FB-CB9451F94CE5}" type="datetimeFigureOut">
              <a:rPr lang="zh-CN" altLang="en-US" smtClean="0"/>
              <a:t>2021/11/6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877D6-D12B-43C9-B508-9DA337270E2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5341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B629C-850E-481C-85FB-CB9451F94CE5}" type="datetimeFigureOut">
              <a:rPr lang="zh-CN" altLang="en-US" smtClean="0"/>
              <a:t>2021/11/6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877D6-D12B-43C9-B508-9DA337270E2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1528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第六课课后作业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smtClean="0"/>
              <a:t>苗天泽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1248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当</a:t>
            </a:r>
            <a:r>
              <a:rPr lang="en-US" altLang="zh-CN" dirty="0" smtClean="0"/>
              <a:t>A&gt;B</a:t>
            </a:r>
            <a:r>
              <a:rPr lang="zh-CN" altLang="en-US" dirty="0" smtClean="0"/>
              <a:t>时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F=               =                           =F</a:t>
            </a:r>
            <a:r>
              <a:rPr lang="zh-CN" altLang="en-US" dirty="0" smtClean="0"/>
              <a:t>在做正圆运动</a:t>
            </a:r>
            <a:endParaRPr lang="zh-CN" altLang="en-US" dirty="0"/>
          </a:p>
        </p:txBody>
      </p:sp>
      <p:sp>
        <p:nvSpPr>
          <p:cNvPr id="4" name="椭圆 3"/>
          <p:cNvSpPr/>
          <p:nvPr/>
        </p:nvSpPr>
        <p:spPr>
          <a:xfrm>
            <a:off x="1475656" y="1340768"/>
            <a:ext cx="1080120" cy="1080120"/>
          </a:xfrm>
          <a:prstGeom prst="ellipse">
            <a:avLst/>
          </a:pr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3563888" y="2348880"/>
            <a:ext cx="1008112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4572000" y="2348880"/>
            <a:ext cx="288032" cy="216024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 flipV="1">
            <a:off x="4283968" y="1340768"/>
            <a:ext cx="576064" cy="1224136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762566" y="2480489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B</a:t>
            </a:r>
            <a:endParaRPr lang="zh-CN" altLang="en-US" dirty="0"/>
          </a:p>
        </p:txBody>
      </p:sp>
      <p:sp>
        <p:nvSpPr>
          <p:cNvPr id="13" name="椭圆 12"/>
          <p:cNvSpPr/>
          <p:nvPr/>
        </p:nvSpPr>
        <p:spPr>
          <a:xfrm>
            <a:off x="4499992" y="1844824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4545711" y="1696162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F</a:t>
            </a:r>
            <a:endParaRPr lang="zh-CN" altLang="en-US" dirty="0"/>
          </a:p>
        </p:txBody>
      </p:sp>
      <p:sp>
        <p:nvSpPr>
          <p:cNvPr id="15" name="环形箭头 14"/>
          <p:cNvSpPr/>
          <p:nvPr/>
        </p:nvSpPr>
        <p:spPr>
          <a:xfrm>
            <a:off x="4053487" y="1304764"/>
            <a:ext cx="637456" cy="648072"/>
          </a:xfrm>
          <a:prstGeom prst="circularArrow">
            <a:avLst>
              <a:gd name="adj1" fmla="val 6950"/>
              <a:gd name="adj2" fmla="val 833201"/>
              <a:gd name="adj3" fmla="val 20772448"/>
              <a:gd name="adj4" fmla="val 1326468"/>
              <a:gd name="adj5" fmla="val 347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154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当</a:t>
            </a:r>
            <a:r>
              <a:rPr lang="en-US" altLang="zh-CN" dirty="0" smtClean="0"/>
              <a:t>A&lt;B</a:t>
            </a:r>
            <a:r>
              <a:rPr lang="zh-CN" altLang="en-US" dirty="0" smtClean="0"/>
              <a:t>时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F=               =                           =F</a:t>
            </a:r>
            <a:r>
              <a:rPr lang="zh-CN" altLang="en-US" dirty="0" smtClean="0"/>
              <a:t>在做正圆运动</a:t>
            </a:r>
            <a:endParaRPr lang="zh-CN" altLang="en-US" dirty="0"/>
          </a:p>
        </p:txBody>
      </p:sp>
      <p:sp>
        <p:nvSpPr>
          <p:cNvPr id="4" name="椭圆 3"/>
          <p:cNvSpPr/>
          <p:nvPr/>
        </p:nvSpPr>
        <p:spPr>
          <a:xfrm>
            <a:off x="1475656" y="1340768"/>
            <a:ext cx="1080120" cy="1080120"/>
          </a:xfrm>
          <a:prstGeom prst="ellipse">
            <a:avLst/>
          </a:prstGeom>
          <a:ln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/>
          <p:cNvCxnSpPr/>
          <p:nvPr/>
        </p:nvCxnSpPr>
        <p:spPr>
          <a:xfrm>
            <a:off x="3563888" y="2348880"/>
            <a:ext cx="1008112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4572000" y="2348880"/>
            <a:ext cx="288032" cy="216024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H="1" flipV="1">
            <a:off x="4283968" y="1340768"/>
            <a:ext cx="576064" cy="1224136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762566" y="2480489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A</a:t>
            </a:r>
            <a:endParaRPr lang="zh-CN" altLang="en-US" dirty="0"/>
          </a:p>
        </p:txBody>
      </p:sp>
      <p:sp>
        <p:nvSpPr>
          <p:cNvPr id="9" name="椭圆 8"/>
          <p:cNvSpPr/>
          <p:nvPr/>
        </p:nvSpPr>
        <p:spPr>
          <a:xfrm>
            <a:off x="4499992" y="1844824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4545711" y="1696162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F</a:t>
            </a:r>
            <a:endParaRPr lang="zh-CN" altLang="en-US" dirty="0"/>
          </a:p>
        </p:txBody>
      </p:sp>
      <p:sp>
        <p:nvSpPr>
          <p:cNvPr id="11" name="环形箭头 10"/>
          <p:cNvSpPr/>
          <p:nvPr/>
        </p:nvSpPr>
        <p:spPr>
          <a:xfrm>
            <a:off x="4053487" y="1304764"/>
            <a:ext cx="637456" cy="648072"/>
          </a:xfrm>
          <a:prstGeom prst="circularArrow">
            <a:avLst>
              <a:gd name="adj1" fmla="val 6950"/>
              <a:gd name="adj2" fmla="val 833201"/>
              <a:gd name="adj3" fmla="val 20772448"/>
              <a:gd name="adj4" fmla="val 1326468"/>
              <a:gd name="adj5" fmla="val 347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9108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当</a:t>
            </a:r>
            <a:r>
              <a:rPr lang="en-US" altLang="zh-CN" dirty="0" smtClean="0"/>
              <a:t>A=B</a:t>
            </a:r>
            <a:r>
              <a:rPr lang="zh-CN" altLang="en-US" dirty="0" smtClean="0"/>
              <a:t>时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F=               =</a:t>
            </a:r>
            <a:endParaRPr lang="zh-CN" altLang="en-US" dirty="0"/>
          </a:p>
        </p:txBody>
      </p:sp>
      <p:sp>
        <p:nvSpPr>
          <p:cNvPr id="4" name="椭圆 3"/>
          <p:cNvSpPr/>
          <p:nvPr/>
        </p:nvSpPr>
        <p:spPr>
          <a:xfrm>
            <a:off x="1475656" y="1340768"/>
            <a:ext cx="1080120" cy="1080120"/>
          </a:xfrm>
          <a:prstGeom prst="ellipse">
            <a:avLst/>
          </a:prstGeom>
          <a:ln>
            <a:solidFill>
              <a:schemeClr val="accent3"/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/>
          <p:cNvCxnSpPr/>
          <p:nvPr/>
        </p:nvCxnSpPr>
        <p:spPr>
          <a:xfrm>
            <a:off x="3563888" y="2348880"/>
            <a:ext cx="1008112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V="1">
            <a:off x="4548143" y="1632045"/>
            <a:ext cx="23857" cy="716835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H="1">
            <a:off x="3563888" y="1632045"/>
            <a:ext cx="100811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452828" y="2236222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A</a:t>
            </a:r>
            <a:endParaRPr lang="zh-CN" altLang="en-US" dirty="0"/>
          </a:p>
        </p:txBody>
      </p:sp>
      <p:sp>
        <p:nvSpPr>
          <p:cNvPr id="9" name="椭圆 8"/>
          <p:cNvSpPr/>
          <p:nvPr/>
        </p:nvSpPr>
        <p:spPr>
          <a:xfrm>
            <a:off x="4067944" y="1583081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3968431" y="1156102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F</a:t>
            </a:r>
            <a:endParaRPr lang="zh-CN" altLang="en-US" dirty="0"/>
          </a:p>
        </p:txBody>
      </p:sp>
      <p:sp>
        <p:nvSpPr>
          <p:cNvPr id="11" name="环形箭头 10"/>
          <p:cNvSpPr/>
          <p:nvPr/>
        </p:nvSpPr>
        <p:spPr>
          <a:xfrm>
            <a:off x="3749216" y="1599916"/>
            <a:ext cx="637456" cy="648072"/>
          </a:xfrm>
          <a:prstGeom prst="circularArrow">
            <a:avLst>
              <a:gd name="adj1" fmla="val 6950"/>
              <a:gd name="adj2" fmla="val 833201"/>
              <a:gd name="adj3" fmla="val 20772448"/>
              <a:gd name="adj4" fmla="val 1326468"/>
              <a:gd name="adj5" fmla="val 347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398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 smtClean="0"/>
              <a:t>当</a:t>
            </a:r>
            <a:r>
              <a:rPr lang="en-US" altLang="zh-CN" dirty="0"/>
              <a:t> from DC midpoint towards </a:t>
            </a:r>
            <a:r>
              <a:rPr lang="en-US" altLang="zh-CN" dirty="0" smtClean="0"/>
              <a:t>C=0</a:t>
            </a:r>
            <a:r>
              <a:rPr lang="zh-CN" altLang="en-US" dirty="0" smtClean="0"/>
              <a:t>时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P=       =8</a:t>
            </a:r>
            <a:endParaRPr lang="zh-CN" altLang="en-US" dirty="0"/>
          </a:p>
        </p:txBody>
      </p:sp>
      <p:sp>
        <p:nvSpPr>
          <p:cNvPr id="4" name="等腰三角形 3"/>
          <p:cNvSpPr/>
          <p:nvPr/>
        </p:nvSpPr>
        <p:spPr>
          <a:xfrm>
            <a:off x="1403648" y="1772816"/>
            <a:ext cx="648072" cy="576064"/>
          </a:xfrm>
          <a:prstGeom prst="triangle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椭圆 4"/>
          <p:cNvSpPr/>
          <p:nvPr/>
        </p:nvSpPr>
        <p:spPr>
          <a:xfrm>
            <a:off x="2123728" y="1865716"/>
            <a:ext cx="216024" cy="19513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3132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当</a:t>
            </a:r>
            <a:r>
              <a:rPr lang="es-SV" altLang="zh-CN" dirty="0"/>
              <a:t>of DC </a:t>
            </a:r>
            <a:r>
              <a:rPr lang="es-SV" altLang="zh-CN" dirty="0" smtClean="0"/>
              <a:t>length</a:t>
            </a:r>
            <a:r>
              <a:rPr lang="en-US" altLang="zh-CN" dirty="0" smtClean="0"/>
              <a:t>=0</a:t>
            </a:r>
            <a:r>
              <a:rPr lang="zh-CN" altLang="en-US" dirty="0" smtClean="0"/>
              <a:t>时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P=</a:t>
            </a:r>
            <a:r>
              <a:rPr lang="zh-CN" altLang="en-US" dirty="0" smtClean="0"/>
              <a:t>上下对称</a:t>
            </a:r>
            <a:r>
              <a:rPr lang="en-US" altLang="zh-CN" dirty="0" smtClean="0"/>
              <a:t>=8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36783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61</Words>
  <Application>Microsoft Office PowerPoint</Application>
  <PresentationFormat>全屏显示(4:3)</PresentationFormat>
  <Paragraphs>18</Paragraphs>
  <Slides>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7" baseType="lpstr">
      <vt:lpstr>Office 主题​​</vt:lpstr>
      <vt:lpstr>第六课课后作业</vt:lpstr>
      <vt:lpstr>当A&gt;B时</vt:lpstr>
      <vt:lpstr>当A&lt;B时</vt:lpstr>
      <vt:lpstr>当A=B时</vt:lpstr>
      <vt:lpstr>当 from DC midpoint towards C=0时</vt:lpstr>
      <vt:lpstr>当of DC length=0时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 用户</dc:creator>
  <cp:lastModifiedBy>Windows 用户</cp:lastModifiedBy>
  <cp:revision>4</cp:revision>
  <dcterms:created xsi:type="dcterms:W3CDTF">2021-11-06T08:00:35Z</dcterms:created>
  <dcterms:modified xsi:type="dcterms:W3CDTF">2021-11-06T08:48:50Z</dcterms:modified>
</cp:coreProperties>
</file>