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9" r:id="rId3"/>
    <p:sldId id="260" r:id="rId4"/>
    <p:sldId id="269" r:id="rId5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6" d="100"/>
          <a:sy n="96" d="100"/>
        </p:scale>
        <p:origin x="-1496" y="-6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ADFD45-6888-4468-9956-05B409CA0F5A}" type="datetimeFigureOut">
              <a:rPr lang="zh-CN" altLang="en-US" smtClean="0"/>
              <a:t>2021/8/13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347A66-6A4D-4AE6-8D4A-AD77E3AB23B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14305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ADFD45-6888-4468-9956-05B409CA0F5A}" type="datetimeFigureOut">
              <a:rPr lang="zh-CN" altLang="en-US" smtClean="0"/>
              <a:t>2021/10/27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347A66-6A4D-4AE6-8D4A-AD77E3AB23B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944118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4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ADFD45-6888-4468-9956-05B409CA0F5A}" type="datetimeFigureOut">
              <a:rPr lang="zh-CN" altLang="en-US" smtClean="0"/>
              <a:t>2021/10/27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347A66-6A4D-4AE6-8D4A-AD77E3AB23B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682605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ADFD45-6888-4468-9956-05B409CA0F5A}" type="datetimeFigureOut">
              <a:rPr lang="zh-CN" altLang="en-US" smtClean="0"/>
              <a:t>2021/10/27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347A66-6A4D-4AE6-8D4A-AD77E3AB23B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198349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1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1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ADFD45-6888-4468-9956-05B409CA0F5A}" type="datetimeFigureOut">
              <a:rPr lang="zh-CN" altLang="en-US" smtClean="0"/>
              <a:t>2021/10/27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347A66-6A4D-4AE6-8D4A-AD77E3AB23B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458325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ADFD45-6888-4468-9956-05B409CA0F5A}" type="datetimeFigureOut">
              <a:rPr lang="zh-CN" altLang="en-US" smtClean="0"/>
              <a:t>2021/10/27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347A66-6A4D-4AE6-8D4A-AD77E3AB23B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573605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ADFD45-6888-4468-9956-05B409CA0F5A}" type="datetimeFigureOut">
              <a:rPr lang="zh-CN" altLang="en-US" smtClean="0"/>
              <a:t>2021/10/27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347A66-6A4D-4AE6-8D4A-AD77E3AB23B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272070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1"/>
            <a:ext cx="5111751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1" y="1435101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ADFD45-6888-4468-9956-05B409CA0F5A}" type="datetimeFigureOut">
              <a:rPr lang="zh-CN" altLang="en-US" smtClean="0"/>
              <a:t>2021/10/27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347A66-6A4D-4AE6-8D4A-AD77E3AB23B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919300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9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ADFD45-6888-4468-9956-05B409CA0F5A}" type="datetimeFigureOut">
              <a:rPr lang="zh-CN" altLang="en-US" smtClean="0"/>
              <a:t>2021/10/27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347A66-6A4D-4AE6-8D4A-AD77E3AB23B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139431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ADFD45-6888-4468-9956-05B409CA0F5A}" type="datetimeFigureOut">
              <a:rPr lang="zh-CN" altLang="en-US" smtClean="0"/>
              <a:t>2021/10/27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347A66-6A4D-4AE6-8D4A-AD77E3AB23B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077723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ADFD45-6888-4468-9956-05B409CA0F5A}" type="datetimeFigureOut">
              <a:rPr lang="zh-CN" altLang="en-US" smtClean="0"/>
              <a:t>2021/10/27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347A66-6A4D-4AE6-8D4A-AD77E3AB23B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101052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ADFD45-6888-4468-9956-05B409CA0F5A}" type="datetimeFigureOut">
              <a:rPr lang="zh-CN" altLang="en-US" smtClean="0"/>
              <a:t>2021/8/13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1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347A66-6A4D-4AE6-8D4A-AD77E3AB23B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224010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556792"/>
            <a:ext cx="8674100" cy="487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5" name="直接连接符 4"/>
          <p:cNvCxnSpPr/>
          <p:nvPr/>
        </p:nvCxnSpPr>
        <p:spPr>
          <a:xfrm flipH="1">
            <a:off x="4139952" y="2564904"/>
            <a:ext cx="1800200" cy="792088"/>
          </a:xfrm>
          <a:prstGeom prst="line">
            <a:avLst/>
          </a:prstGeom>
          <a:ln w="76200"/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8" name="直接连接符 7"/>
          <p:cNvCxnSpPr/>
          <p:nvPr/>
        </p:nvCxnSpPr>
        <p:spPr>
          <a:xfrm>
            <a:off x="5040052" y="2960948"/>
            <a:ext cx="468052" cy="2340260"/>
          </a:xfrm>
          <a:prstGeom prst="line">
            <a:avLst/>
          </a:prstGeom>
          <a:ln w="7620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0" name="直接连接符 9"/>
          <p:cNvCxnSpPr/>
          <p:nvPr/>
        </p:nvCxnSpPr>
        <p:spPr>
          <a:xfrm flipH="1">
            <a:off x="4355976" y="5301208"/>
            <a:ext cx="1152128" cy="0"/>
          </a:xfrm>
          <a:prstGeom prst="line">
            <a:avLst/>
          </a:prstGeom>
          <a:ln w="76200"/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12" name="直接连接符 11"/>
          <p:cNvCxnSpPr/>
          <p:nvPr/>
        </p:nvCxnSpPr>
        <p:spPr>
          <a:xfrm>
            <a:off x="4139952" y="3356992"/>
            <a:ext cx="216024" cy="1944216"/>
          </a:xfrm>
          <a:prstGeom prst="line">
            <a:avLst/>
          </a:prstGeom>
          <a:ln w="76200"/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13" name="环形箭头 12"/>
          <p:cNvSpPr/>
          <p:nvPr/>
        </p:nvSpPr>
        <p:spPr>
          <a:xfrm>
            <a:off x="3347864" y="3609020"/>
            <a:ext cx="1479245" cy="1440160"/>
          </a:xfrm>
          <a:prstGeom prst="circularArrow">
            <a:avLst>
              <a:gd name="adj1" fmla="val 6120"/>
              <a:gd name="adj2" fmla="val 1142319"/>
              <a:gd name="adj3" fmla="val 18614779"/>
              <a:gd name="adj4" fmla="val 20524414"/>
              <a:gd name="adj5" fmla="val 13226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5" name="上箭头 14"/>
          <p:cNvSpPr/>
          <p:nvPr/>
        </p:nvSpPr>
        <p:spPr>
          <a:xfrm>
            <a:off x="3959932" y="2996952"/>
            <a:ext cx="360040" cy="432048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上箭头 15"/>
          <p:cNvSpPr/>
          <p:nvPr/>
        </p:nvSpPr>
        <p:spPr>
          <a:xfrm rot="10800000">
            <a:off x="5724128" y="2564904"/>
            <a:ext cx="360040" cy="432048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756490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cxnSp>
        <p:nvCxnSpPr>
          <p:cNvPr id="5" name="直接连接符 4"/>
          <p:cNvCxnSpPr/>
          <p:nvPr/>
        </p:nvCxnSpPr>
        <p:spPr>
          <a:xfrm flipH="1">
            <a:off x="4139952" y="2564904"/>
            <a:ext cx="1800200" cy="792088"/>
          </a:xfrm>
          <a:prstGeom prst="line">
            <a:avLst/>
          </a:prstGeom>
          <a:ln w="76200"/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8" name="直接连接符 7"/>
          <p:cNvCxnSpPr/>
          <p:nvPr/>
        </p:nvCxnSpPr>
        <p:spPr>
          <a:xfrm>
            <a:off x="5040052" y="2960948"/>
            <a:ext cx="468052" cy="2340260"/>
          </a:xfrm>
          <a:prstGeom prst="line">
            <a:avLst/>
          </a:prstGeom>
          <a:ln w="7620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0" name="直接连接符 9"/>
          <p:cNvCxnSpPr/>
          <p:nvPr/>
        </p:nvCxnSpPr>
        <p:spPr>
          <a:xfrm flipH="1">
            <a:off x="4355976" y="5301208"/>
            <a:ext cx="1152128" cy="0"/>
          </a:xfrm>
          <a:prstGeom prst="line">
            <a:avLst/>
          </a:prstGeom>
          <a:ln w="76200"/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12" name="直接连接符 11"/>
          <p:cNvCxnSpPr/>
          <p:nvPr/>
        </p:nvCxnSpPr>
        <p:spPr>
          <a:xfrm>
            <a:off x="4139952" y="3356992"/>
            <a:ext cx="162018" cy="1440160"/>
          </a:xfrm>
          <a:prstGeom prst="line">
            <a:avLst/>
          </a:prstGeom>
          <a:ln w="76200"/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4" name="上箭头 3"/>
          <p:cNvSpPr/>
          <p:nvPr/>
        </p:nvSpPr>
        <p:spPr>
          <a:xfrm rot="10800000">
            <a:off x="5724128" y="2564904"/>
            <a:ext cx="360040" cy="432048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上箭头 10"/>
          <p:cNvSpPr/>
          <p:nvPr/>
        </p:nvSpPr>
        <p:spPr>
          <a:xfrm>
            <a:off x="3959932" y="2996952"/>
            <a:ext cx="360040" cy="432048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上箭头 13"/>
          <p:cNvSpPr/>
          <p:nvPr/>
        </p:nvSpPr>
        <p:spPr>
          <a:xfrm>
            <a:off x="3941930" y="4581128"/>
            <a:ext cx="360040" cy="432048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7" name="直接箭头连接符 6"/>
          <p:cNvCxnSpPr/>
          <p:nvPr/>
        </p:nvCxnSpPr>
        <p:spPr>
          <a:xfrm>
            <a:off x="3491880" y="4005064"/>
            <a:ext cx="1440160" cy="129614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接箭头连接符 14"/>
          <p:cNvCxnSpPr/>
          <p:nvPr/>
        </p:nvCxnSpPr>
        <p:spPr>
          <a:xfrm>
            <a:off x="3491880" y="4005064"/>
            <a:ext cx="1872208" cy="43204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6"/>
          <p:cNvSpPr txBox="1"/>
          <p:nvPr/>
        </p:nvSpPr>
        <p:spPr>
          <a:xfrm>
            <a:off x="2614717" y="3567510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/>
              <a:t>不可移动</a:t>
            </a:r>
            <a:endParaRPr lang="zh-CN" altLang="en-US" dirty="0"/>
          </a:p>
        </p:txBody>
      </p:sp>
      <p:cxnSp>
        <p:nvCxnSpPr>
          <p:cNvPr id="21" name="直接连接符 20"/>
          <p:cNvCxnSpPr/>
          <p:nvPr/>
        </p:nvCxnSpPr>
        <p:spPr>
          <a:xfrm flipH="1" flipV="1">
            <a:off x="4301970" y="4797152"/>
            <a:ext cx="54006" cy="504056"/>
          </a:xfrm>
          <a:prstGeom prst="line">
            <a:avLst/>
          </a:prstGeom>
          <a:ln w="76200"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788061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 dirty="0"/>
          </a:p>
        </p:txBody>
      </p:sp>
      <p:cxnSp>
        <p:nvCxnSpPr>
          <p:cNvPr id="5" name="直接连接符 4"/>
          <p:cNvCxnSpPr/>
          <p:nvPr/>
        </p:nvCxnSpPr>
        <p:spPr>
          <a:xfrm flipH="1">
            <a:off x="4139952" y="2564904"/>
            <a:ext cx="1800200" cy="792088"/>
          </a:xfrm>
          <a:prstGeom prst="line">
            <a:avLst/>
          </a:prstGeom>
          <a:ln w="76200"/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sp>
        <p:nvSpPr>
          <p:cNvPr id="4" name="上箭头 3"/>
          <p:cNvSpPr/>
          <p:nvPr/>
        </p:nvSpPr>
        <p:spPr>
          <a:xfrm rot="10800000">
            <a:off x="5724128" y="2564904"/>
            <a:ext cx="360040" cy="432048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上箭头 10"/>
          <p:cNvSpPr/>
          <p:nvPr/>
        </p:nvSpPr>
        <p:spPr>
          <a:xfrm>
            <a:off x="3959932" y="2996952"/>
            <a:ext cx="360040" cy="432048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等腰三角形 5"/>
          <p:cNvSpPr/>
          <p:nvPr/>
        </p:nvSpPr>
        <p:spPr>
          <a:xfrm>
            <a:off x="4283968" y="2996952"/>
            <a:ext cx="1440160" cy="2016224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624104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附加题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0275" y="2924944"/>
            <a:ext cx="4743450" cy="2066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5" name="直接连接符 4"/>
          <p:cNvCxnSpPr/>
          <p:nvPr/>
        </p:nvCxnSpPr>
        <p:spPr>
          <a:xfrm>
            <a:off x="3419872" y="4293096"/>
            <a:ext cx="288032" cy="144016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9" name="直接连接符 8"/>
          <p:cNvCxnSpPr/>
          <p:nvPr/>
        </p:nvCxnSpPr>
        <p:spPr>
          <a:xfrm flipV="1">
            <a:off x="3419872" y="3356992"/>
            <a:ext cx="288032" cy="936104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1" name="直接连接符 10"/>
          <p:cNvCxnSpPr/>
          <p:nvPr/>
        </p:nvCxnSpPr>
        <p:spPr>
          <a:xfrm>
            <a:off x="3707904" y="3356992"/>
            <a:ext cx="1584176" cy="601414"/>
          </a:xfrm>
          <a:prstGeom prst="line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13" name="直接连接符 12"/>
          <p:cNvCxnSpPr/>
          <p:nvPr/>
        </p:nvCxnSpPr>
        <p:spPr>
          <a:xfrm flipV="1">
            <a:off x="3707904" y="3958406"/>
            <a:ext cx="1584176" cy="478706"/>
          </a:xfrm>
          <a:prstGeom prst="line">
            <a:avLst/>
          </a:prstGeom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sp>
        <p:nvSpPr>
          <p:cNvPr id="14" name="环形箭头 13"/>
          <p:cNvSpPr/>
          <p:nvPr/>
        </p:nvSpPr>
        <p:spPr>
          <a:xfrm rot="1789639" flipH="1">
            <a:off x="2987823" y="3753036"/>
            <a:ext cx="1152128" cy="1080120"/>
          </a:xfrm>
          <a:prstGeom prst="circularArrow">
            <a:avLst>
              <a:gd name="adj1" fmla="val 12500"/>
              <a:gd name="adj2" fmla="val 1142319"/>
              <a:gd name="adj3" fmla="val 20457681"/>
              <a:gd name="adj4" fmla="val 13210259"/>
              <a:gd name="adj5" fmla="val 12500"/>
            </a:avLst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6" name="环形箭头 15"/>
          <p:cNvSpPr/>
          <p:nvPr/>
        </p:nvSpPr>
        <p:spPr>
          <a:xfrm rot="10119489" flipH="1">
            <a:off x="2992809" y="3753034"/>
            <a:ext cx="1152128" cy="1080120"/>
          </a:xfrm>
          <a:prstGeom prst="circularArrow">
            <a:avLst>
              <a:gd name="adj1" fmla="val 12500"/>
              <a:gd name="adj2" fmla="val 1142319"/>
              <a:gd name="adj3" fmla="val 20457681"/>
              <a:gd name="adj4" fmla="val 8589948"/>
              <a:gd name="adj5" fmla="val 12500"/>
            </a:avLst>
          </a:prstGeom>
          <a:blipFill>
            <a:blip r:embed="rId3"/>
            <a:tile tx="0" ty="0" sx="100000" sy="100000" flip="none" algn="tl"/>
          </a:blipFill>
          <a:ln>
            <a:noFill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divot"/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04238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113797</TotalTime>
  <Words>4</Words>
  <Application>Microsoft Office PowerPoint</Application>
  <PresentationFormat>全屏显示(4:3)</PresentationFormat>
  <Paragraphs>2</Paragraphs>
  <Slides>4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4</vt:i4>
      </vt:variant>
    </vt:vector>
  </HeadingPairs>
  <TitlesOfParts>
    <vt:vector size="5" baseType="lpstr">
      <vt:lpstr>Office 主题​​</vt:lpstr>
      <vt:lpstr>PowerPoint 演示文稿</vt:lpstr>
      <vt:lpstr>PowerPoint 演示文稿</vt:lpstr>
      <vt:lpstr>PowerPoint 演示文稿</vt:lpstr>
      <vt:lpstr>附加题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自我介绍</dc:title>
  <dc:creator>Windows 用户</dc:creator>
  <cp:lastModifiedBy>Windows 用户</cp:lastModifiedBy>
  <cp:revision>17</cp:revision>
  <dcterms:created xsi:type="dcterms:W3CDTF">2021-08-13T13:00:21Z</dcterms:created>
  <dcterms:modified xsi:type="dcterms:W3CDTF">2021-10-31T13:38:13Z</dcterms:modified>
</cp:coreProperties>
</file>