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67" r:id="rId5"/>
    <p:sldId id="260" r:id="rId6"/>
    <p:sldId id="259" r:id="rId7"/>
    <p:sldId id="268" r:id="rId8"/>
    <p:sldId id="261" r:id="rId9"/>
    <p:sldId id="264" r:id="rId10"/>
    <p:sldId id="262" r:id="rId11"/>
    <p:sldId id="265" r:id="rId12"/>
    <p:sldId id="263" r:id="rId13"/>
    <p:sldId id="266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75D7"/>
    <a:srgbClr val="4669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60" units="cm"/>
          <inkml:channel name="Y" type="integer" max="1440" units="cm"/>
        </inkml:traceFormat>
        <inkml:channelProperties>
          <inkml:channelProperty channel="X" name="resolution" value="42.88107" units="1/cm"/>
          <inkml:channelProperty channel="Y" name="resolution" value="42.85714" units="1/cm"/>
        </inkml:channelProperties>
      </inkml:inkSource>
      <inkml:timestamp xml:id="ts0" timeString="2021-06-24T12:46:15.23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brush xml:id="br2">
      <inkml:brushProperty name="width" value="0.05292" units="cm"/>
      <inkml:brushProperty name="height" value="0.05292" units="cm"/>
      <inkml:brushProperty name="color" value="#FFFF00"/>
    </inkml:brush>
    <inkml:brush xml:id="br3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8110 7594,'13'-14,"-13"1,0 0,0 0,13 13,1 0,-1 0,0 0,0 0,0 0,1 0,-14 13,13-13,0 0,-13 13,13-13,-13 13,14-13,-1 0,-13 14,0-1,13 0,0-13,0 0,1 0,-14 13,13 0,0-13,0 0,-13 14,27-14,-14 0,0 13,1 0,-14 0,0 1,0 12,0-13,0 1,0-1,0 0,0 0,0 0,0 1,0-1,0 0,-14 0,14 1,-13-1,0 0,13 0,-13 1,13-1,0 0,-14-13,14 13,0 0,0 1,0-1,0 0,0 0,0 1,0-1,0 0,0 0,-13-13,13 13,0 1,-13-1,13 0,-13-13,13 13,0 1,-14-1,14 0,-13-13,13 13,0 1,0-1,0 0,0 0,0 0,0 1,-13-1,13 0,0 0,13 1,-13-1,13-13,-13 13,14-13,-14 13,0 1,0-1,13-13,-13 13,0 0,0 0,0 1,0-1,0 0,0 0,0 1,13-14,0 0,1 0,-1 0,0 0,0 0,1 0,-1 0,0 0,0 0,0 0,1 0,-1 0,0 0,0 0,1 0,-1 0,0 0,0 0,1 0,-1 0,0 0,0 0,0 0,1 0,-1 0,0 0,0 0,1 0,-1 0,-13-14,13 1,0 13,1 0,-1 0,0 0,13 0,-12 0,-1 0,0 0,0 0,1 0,-1 0,0 0,0 0,-13 13,13-13,1 0,-1 0,-13-13,13 0,-13 0,0-1,13 14,1 0,-1-13,0 13,0 0,1 0,-14-13,0 0,13 13,-13-13,13 13,0 0,0 0,14 0,-1 0,-12 0,-14-14,0 1,0 0,0 0,0-1,0 1,0 0,13 13,0-13,0 13,-13-14,14 1,-1 13,0 0,-13-13,13 13,0-13,-13 0,14 13,-14-14,0 1,0 0,0 0,0-1,13 1,-13 0,13 0,-13-1,0 1,0 0,0 0,0 0,0-1,0 1,0 0,0 0,0-1,0 1,0 0,0 0,0 0,0-1,0 1,0 0,0 0,0-1,0 1,0 0,0 0,0-1,0 1,13 0,-13 0,0 0,0-1,14 14,-14-13,13 0,-13 0,0-1,0 1,0 0,13 0,-13-1,0 1,13 0,-13 0,0 0,0-1,0 1,0 0,0 0,0-1,14 14,-14-13,0 0,13 13,-13-13,13 13,-13-14,13 1,0 13,-13-13,14 13,-1 0,0 0,0 0,1 0,-1 0,0 0,0 0,0 0,1 0,-1 0,0 0,0 0,1 0,-1 0,0 0,-13 13,13-13,1 0,-1 0,0 0,-13 13,13-13,0 0,1 0,-1 0,0 0,0 0,1 0,-14 14,13-14,0 0,-13 13,0 0,13-13,1 0,-14 13,0 1,13-14,-13 13,0 0,13-13,0 13,-13 1,13-1,1-13,-14 13,13 0,-13 0,0 1,0-1,0 0,13 0,-13 1,13-14,-13 13,0 0,0 0,0 1,0-1,-13-13,13 13,0 0,-13 0,0-13,13 14,-14-14,14 13,0 0,-13 0,0-13,13 14,-13-14,13 13,-13 0,13 0,0 1,-14-14,1 26,13-13,-13 0,13 1,-13-14,13 13,0 0,0 0,0 1,-14-1,14 0,0 0,0 0,-13-13,13 14,0-1,0 0,-13 0,13 1,0-1,0 0,0 0,0 1,0-1,0 0,0 0,0 0,0 1,0-1,0 13,0-12,0-1,0 0,0 0,13-13,-13 14,13-14,14 0,-14 0,14 0,-1 0,-13 0,14 0,39 0,-53 0,0 0,1 0,-1 0,13 0,-13 0,1 0,-1 0,-13-14,13 14,0 0,1 0,-1 0,0 0,0 0,0 0,54 0,-41 0,-13 0,1 0,-1 14,13-14,-13 0,-13 13,27 0,-14 0,0 0,-13 1,14-14,-14 13,13-13,0 0,0 0,1 0,-1 0,0 0,0 0,0 0,1 0,-1 0,0 0,0 0,1 0,-1 0,0 0,0 0,1 0,-1 0,0 0,0 0,14 0,-14 0,0 0,14 0,-14 0,0 0,-13-13,13-1,-13 1,0 0,0 0,0 0,0-1,0 1,0 0,0 0,0-1,0 1,-13 13,13-13,0 0,0-1,13 14,0 0,-13-13,14 13,-1 0,0 0,0-13,1 13,-1 0,0 0,0 0,1 0,-1 0,0 0,0 13,0-13,14 0,39 27,40 12,-53-25,53 39,-27-40,-53 0,1-13,-14 0,0 0,1 0,-14 13,0 0,0 1,0-1,0 0,0 0,0 1,0-1,-14 0,1 0,13 1,-26-14,12 13,14 0,-13-13,13 13,-26-13,13 13,-1 1,1-1,13 0,-13-13,13 13,0 1,0-1,-13-13,13 13,0 0,-14-13,14 13,0 1,0-1,0 0,0 0,0 1,0-1,-13 0,13 0,0 1,0-1,0 0,-13 0,13 0,-13 1,13-1,0 0,-13 0,-1 14,14-14,-26 0,26 1,-13-14,13 13,0 0,0 0,0 0,0 1,0-1,0 0,0 0,0 1,0-1,0 0,0 0,0 1,0-1,13-13,-13 13,0 0,0 0,0 1,0-1,13-13,-13 13,0 0,13-13,1 14,-14-1,13-13,-13 13,0 0,0 0,0 1,0-1,0 0,0 0,0 1,0-1,0 0,0 0,-13 1,13-1,0 0,-14-13,14 13,0 0,0 1,-13-1,13 0,-13 0,0-13,13 14,-14-1,1 0,0 0,13 1,-13-14,13 13,-14 0,14 13,-13-12,0-14,13 13,0 0,-13-13,13 13,-13-13,13 14,-14-14,1 13,0-13,0 13,-1 0,1 1,0-14,13 13,-13-13,13 13,-14-13,1 0,0 0,0 0,0 0,-1-13,1 13,0-13,0 13,13-14,-14 1,1 0,0 0,13-1,-13-12,13 13,-14 13,14-14,0 1,0 0,-13 0,13 26,0 13,0-12,0-1,0 13,0 1,0-14,0 14,0-14,0 0,0 0,0 0,0 1,0-1,0 0,0 0,0 1,0-1,0 0,0 0,0 0,0 14,0-14,0 0,0 1,0-1,0 13,0-12,0-1,0 0,0 0,0 0,0 1,0-1,0 0,0 0,-13 1,13-1,0 0,-13 0,0 1,-1-1,1 0,0 0,13 0,0 1,0-1,-13-13,-1 0,1 13,0-13,0 0,0 0,13 13,-27-13,14 0,13 14,-13-14,-1 0,1 0,13 13,-13 0,0-13,-1 13,1-13,0 0,0 0,0 0,13 14,-14-14,1 0,0 0,0 0,-1 0,1 0,0 0,0 0,-1 0,1 0,0 0,0 0,0 0,-1 13,-12-13,13 0,-1 0,1 13,0-13,0 0,-1 0,1 0,-13 0,13 0,-1 0,1 0,0-13,-14 0,27-1,-13 14,13-13,-13 13,13-13,-13 0,0 13,-1-14,1 14,13-13,-13 13,0 0,-1-13,1 0,0-1,0 1,13 0,-27 0,14 13,0 0,0-13,-14-1,27 1,-26 0,26 0,0-1,-14 1,1 0,13 0,0-1,0 1,0 0,0 0,13 0,-13-1,0 1,14 13,-1-26,0 12,0 14,1-13,-28 13,14-13,-13 13,0 0,0 0,-1 0,1 0,0 0,0 0,-1 0,-12 0,13 0,0 0,-1 0,1 0,0 0,0 0,-1 0,14 13,0 0,0 1,0-1,0 0,0 0,0 1,0-1,0 0,0 0,0 0,0 1,0-1,0 0,0 0,0 1,0-1,-13-13,0 13,13 0,-27-13,27 14,0-1,-13 0,0 0,0-13,0 0,-1 0,-12 13,-1-13,1 14,13-14,0 0,-1 0,1 0,0 0,0 13,-1-13,1 0,0 0,0 0,-1 0,1 0,0 0,0 0,-14 0,14-40,-27 27,14 0,-27-14,13 14,14 0,-1 0,1-1,13 1,-1 0,-12 0,13 13,13-14,0 1,0 0,0 0,0 0,13-1,-13 1,13 13,0-13,1 0,-14-1,13 1,-13 0,13 0,-13-1,0 1,0 0,0 0,0 0,13 13,-13-14,0 1,14 0,-1 0,0-1,-13 1,13 13,-13-13,0 0,0 0,0-1,14 1,-14 0,13 0,-13-1,0 1,13 0,-13 0,0-1,0 1,0 0,0 0,0 0,0-1,0 1,0 0,0-14,0 14,0 0,0 0,0-1,0 1,0 0,0 0,0 0,0-1,0 1,-13 0,0 13,13-13,-14 13,14-14,-26 14,26-13,-27 13,14-13,0 13,-14-13,-12 13,12-27,-52 14,26-13,53 39,0 13,0 1,0-1,0 14,0-14,0-12,0-1,0 13,0 1,0-14,0 0,0 0,0 1,0-1,0 0,0 0,0 1,0-1,0 0,0 0,0 0,0 1,0-1,0 0,0 0,0 1,0-1,-13 0,0-13,-14 13,14-13,0 0,-1 14,1-14,0 0,0 0,0 0,-1 0,1 0,0 0,0 0,-1 0,1 0,0 0,0 0,-1 0,1 0,-13 0,13 0,-1 0,1 0,0 0,-27 0,0 0,14 0,-27-14,27 1,12 13,14-13,-13 13,0 0,0 0,0 0,13-13,-14-1,14 1,-13 13,13-13,0 0,0-1,0-12,0 13,0 0,0-1,0 1,0-13,0-14,-13 27,13-27,0 14,0-1,0-13,-13 1,13 25,-14 1,14 0,0 0,0 0,0-14,0 14,0 0,0-1,0 1,0 0,0 0,0 0,14-14,-14 14,0 0,0-1,13 1,-13 0,0 0,13 13,0-14,-13 1,14 0,-1 13,0-13,0 13,0 0,1 0,12-13,-13 13,1-14,-1 14,0 0,0 0,0 0,1 0,-1 0,0 0,0 0,1 0,-1 0,0 0,0 0,1 0,-1 0,0 0,0 0,0 0,1 0,-1 0,0 0,0 0,1 0,-14-13,-14 0,1 0,0 13,13-14,-13 14,13-13,-14 13,1 0,0 0,13-13,-13 13,0 0,-14 0,14-13,-14-1,27 1,-13 13,0-13,13 0,-13 0,-1-1,14 1,-13 0,13 0,-13 13,13-14,-13 14,0 14,13-1,-14 0,1 0,0 1,0-14,-1 0,1 13,13 0,-13-13,13 13,-13 0,0-13,13 14,-14-14,1 0,0 0,0 0,-1 0,1 0,0 0,0 0,-1 0,1 0,0 0,0 0,-14 0,27-14,0 1,-13 0,0-13,13 12,-13-25,-14-1,14 13,13 1,0 13,0 0,0-1,0 1,0 0,0 0,0-1,0 1,0 0,-13 0,-1-14,1 1,-40-27,0-13,27 53,-14-27,27 13,0 14,0 0,-1 0,14-1,-13 1,13 0,0 0,0 0,0-1,0 1,0 0,13 13,1-13,-1 13,0 0,0 0,0-14,1 14,12-13,-13 13,1-13,-1 13,0-27,0 27,-13-13,14 0,-1 13,0-13,0 0,0-1,-13 1,14 0,-14 0,13 13,-13-14,0 1,13 0,-13 0,13-14,-13 14,14 13,-14-13,0 0,13-14,0 14,-13 0,13-1,1-12,-14 13,0 0,13-1,0 1,-13 0,13 13,-13-13,13-1,-13 1,0 0,14 0,-1 13,-13-14,0 1,0 0</inkml:trace>
  <inkml:trace contextRef="#ctx0" brushRef="#br1" timeOffset="21607.8445">4392 6628,'14'0,"-1"0,0 13,14-13,-27 13,39 1,-26-1,1-13,-14 13,13 0,-13 0,13 1,0-14,-13 13,0 0,14-13,-14 13,0 1,13-14,-13 13,13-13,-13 13,13 0,-13 0,0 1,0-1,0 0,14-13,-14 13,0 1,0-1,0 0,0 0,0 1,0-1,-14-13,14 13,0 0,0 0,14-13,-1 0,0 0,0 0,0 0,1 0,-1 0,0 0,0 0,1 0,-1 0,0 0,-13-13,0 0,0 0,0 0,0-1,0 1,0 0,0 0,0-1,0 1,0 0,0 0,0-1,0 1,0 0,0 0,0 0,13 13,1-14,-1 14,0 0,13 0,1 0,-14 0,0 0,1 0,-1 0,13 27,-26-14,14 0,-14 0,13 1,-13-1,13-13,-13 13,13-13,-13 13,0 1,13-14,1 0,-1 0,0 0,0 0,1 0,-1 0,0 0,0 0,0 0,1 0,-1 0,13 13,-12-13,-1 0,0 0,0 0,-13-13,0-1,0 1,0 0,0 0,-13 13,13-14,0 1,-13 0,0 13,13-13,-14 13,14-13,-13-1,0 14,13-13,0 0,-13 13,13-13,0-1,0 1,0 0,0 0,0 0,-27 13,27-14,-13 14,0-13,-14-13,1 12,26 1,0 0,0 0,13 13,-13-14,13 14,1 0,-1 0,0 0,-13-13,26 13,-12 0,-1 0,-13-13,13 13,0 0,1 0,-1 0,0 0,0 0,1 0,-1 0,0-13,0 13,0 0,1 0,-1 0,0 0,0 0,1 0,-1 0,0 0,0 0,1 0,-1 0,0 0,0 0,0 0,1 0,-1 0,0 0,0 0,1 0,-1 0,0 0,0 0,1 0,-1 0,0 0,0 0,-13 13,0 0,0 0,13-13,-13 14,0-1,0 0,0 0,0 1,0-1,0 0,0 0,0 1,0-1,-13 0,13 0,0 0,-13-13,13 14,-13-14,13 13,-13-13,-1 13,1-13,13 13,-13-13,13 14,-13-14,-1 0,14 13,-13-13,-13 0,12 0,-12 0,26 13,0 0,0 0,0 1,13-1,0 0,1-13,-1 0,0 13,0 1,-13-1,14 0,-1-13,0 13,0-13,1 0,-14 14,13-14,0 0,0 0,0 0,1 13,-1-13,0 0,0 0,1 0,-1 0,0 0,-13 13,13-13,0 0,1 0,-14 13,13-13,0 13,0-13,-13 14,14-14,-14 13,13-13,0 13,0-13,-13 13,27-13,-1 27,1-14,39 40,-26-40,-27-13,0 13,0-13,0 0,1 0,-1 0,0 0,0 14,1-14,-1 0,-13 13,13-13,-13 13,13-13,-13 13,14-13,-14 14,0-1,0 0,0 0,0 1,-14-1,14 0,0 0,-13-13,13 13,0 1,-13-14,13 13,-13 0,-1-13,1 13,13 1,-13-1,0-13,13 13,-14-13,1 13,0-13,0 0,-14 0,14 13,0-13,0 0,13 14,-14-14,14 13,-13-13,0 13,0-13,-1 13,1 1,0-14,13 13,-13 0,13 0,0 1,0-1,0 0,0 0,0 0,0 1,0-1,0 0,0 0,0 1,0-1,0 0,0 0,0 1,0-1,0 0,0 0,0 0,0 1,0-1,0 0,0 0,0 1,0-1,0 13,0-12,0-1,0 0,0 0,0 0,0 1,13-1,-13 0,0 0,0 1,0-1,0 13,0-13,0 1,-13-1,13 0,-27 0,27 1,-13-14,0 0,0 0,-1 0,-12 0,13 0,-1 0,-52 0,40 0,-14 26,14-13,-14 1,27-14,-14 13,14-13,-13 13,-1-13,14 0,0 13,0-13,-1 13,1 1,0-1,0 0,13 0,-14-13,1 0,0 0,13 14,-13-14,-1 13,1-13,0 0,13 13,-13-13,0 0,-1 0,1 0,0 13,-14-13,14 14,0-14,-14 0,14 13,0-13,-13 13,12-13,1 0,0 0,0 0,-1 0,1 0,13 13,-13-13,0 0,0 0,-1 0,1 0,0 0,0 0,-1 0,1 0,0 0,0 0,-1 0,1 0,0 0,0 0,0 0,-1 0,1 0,0 0,0-13,-1 13,-12 0,13-13,-1 13,1 0,-13 0,13-13,-1 13,14-14,0 1,0 0,-13 13,13-13,-13-1,0 1,13 0,-27 0,14 13,0-14,-1 14,1 0,13-13,-13 13,0 0,0 0,-1 0,1-13,0 0,0 0,-1-1,1 14,0-13,0 13,-14-13,14 13,0 0,0-13,13-1,-14 14,1 0,0-13,0 13,-1 0,1-13,13 0,-13 13,13-14,-13 14,0 0,13-13,-14 13,-12-13,13 13,-14-13,27 0,-13 13,0 0,-1 0,1 0,0 0,0 0,0 0,-1 0,1 0,0-14,0 14,-14-26,1 13,-1-14,-12-12,12 25,14 1,0 0,13 0,-14 13,1-14,0 14,0 0,0 0,-1 0,1 0,0 0,0 0,-1 0,-12-13,-27 13,27-26,-27 26,0-27,26 14,1 0,13 13,-1-13,1 13,13-14,-13 14,13-13,-13 0,-1 13,1-27,0 14,0 13,-1-13,-12-14,13 27,13-13,0 0,-13 13,-1 0,1 0,13-13,-13 13,13-13,-13 13,13-14,0 1,-14 13,14-13,0 0,-26-1,0-12,12 13,1 13,13-14,0 1,0 0,0 0,0 0,0-1,0 1,13 0,-13-14,40 14,-14 0,-26 0,27 13,26-13,-27-1,1 14,-1-13,-26 0,13 0,1 13,-1 0,0 0,0 0,1 0,-1 0,0 0,13 0,-12 0,-1 0,0 0,0 0,1 0,-1 0,13 0,1 0,-1 0,14 0,-14 0,1 0,-14 0,0 0,1 0,-1 0,0 0,0 0,0 0,1 0,-1 0,0 0,0 0,1 0,-1 0,0 0,0 0,0 0,14 0,-14 0,0 0,1 0,-1 0,13 0,-12 0,-1 0,0 0,0 0,0 0,1 0,-14-14,13 14,0 0,0 0,1 0,-1 0,0 0,0 0,1 0,-14-13,0 0,0-14,0 14,0 0,-14 13,14-26,-26-1,13 1,-1 12,-12-12,26 13,0-1,0 1,0 0,0 0,0 0,0-1,-13 1,13 0,0 0,-14 13,1-14,0 1,13 0,-13 0,13-1,0 1,-13 13,13-13,0 0,0 0,0-1,0 1,0 0,-14 13,14-13,0-1,0 1,27 0,26 13,-14 0,1-13,13 13,-40-13,0 13,1 0,-1 0,0 0,0 0,1 0,-1 0,0 0,0 0,1 0,-1 0,0 0,0 0,0 0,1 0,-1 0</inkml:trace>
  <inkml:trace contextRef="#ctx0" brushRef="#br2" timeOffset="39736.3271">6443 9088,'-13'0,"-1"0,1 0,0 0,0-26,0 13,-1 13,1-13,0 13,-14-14,14 1,0 13,0 0,0 0,-1 0,-12 13,13-13,13 14,0-1,-14 0,14 0,0 0,0 1,0-1,-13 0,13 0,0 1,0-1,-13-13,13 13,0 0,-13 1,13-1,0 0,-14-13,14 13,-13-13,0 0,0 0,0 0,13 13,-14-13,-12 0,26 14,-13-14,-1 0,-12 0,-1 0,14 0,0 0,0 0,13 13,-13 0,13 0,-14-13,14 14,0-1,0 0,-13-13,13 13,0 0,-13-13,0 0,13 14,0-1,0 0,0 0,-14 1,14-1,-13-13,13 13,-13-13,0 0,-1 0,1 13,0-13,13 14,-13-14,0 0,13 13,0 0,13 0,0 0,13-13,-12 14,-1-1,0-13,0 13,1-13,-14 13,26 1,-13-14,14 13,-14-13,13 13,-12-13,-1 0,0 0,0 0,1 0,-1 0,0 0,0 0,1 0,-1 0,13 0,1 0,-14 0,0 0,0 0,1 0,-1 0,0 0,0 0,1 0,-1-13,0 0,0 13,-13-14,13 14,-13-13,14 0,-14 0,13 13,0 0,0 0,14 0,-14 0,0 13,0-13,1 13,-1-13,0 0,0 0,1 0,-1 0,0 0,0 0,1 0,-1 0,0 0,0 0,0 0,1 0,-1 0,0 0,-13-13,0 0,0-1,0 1,0 0,0 0,-13-40,0 40,-1-14,1 14,0 0,0-1,13 1,-13 13,13-13,0 0,0 0,0-1,13 14,-13-13,13 0,0 13,-13-13,13 13,-13-14,0 1,14 13,-14-13,0 0,0 0,13 13,-13-14,0 1,0 0,13 13,-13-13,0-1,0 1,0 0,-13 13,0-13,13-1,0 1,-14 13,1 0,0 0,0 0,0 0,-1 0,1 0,0 0,0 0,-1 0,14 13,-13-13,13 14,-13-14</inkml:trace>
  <inkml:trace contextRef="#ctx0" brushRef="#br3" timeOffset="56326.1686">7263 7342,'27'0,"-14"13,13-13,1 14,-14-14,-13 13,13-13,0 0,1 13,-1-13,-13 13,13-13,0 0,-13 14,14-14,-1 0,-13 13,13-13,-13 13,13-13,-13 13,14-13,-14 13,0 1,0-1,0 0,0 0,0 1,0-1,0 0,0 0,0 1,0-1,0 0,0 0,0 0,0 1,0-1,0 0,0 0,0 1,13-14,-13 13,0 0,0 0,0 1,0-1,0 0,0 0,0 0,0 1,0-1,0 0,0 0,13 1,-13-1,0 0,0 0,0 1,0-1,0 0,0 0,0 0,0 1,0-1,0 0,0 0,0 1,0-1,0 0,0 0,0 0,0 1,0-1,0 0,0 0,0 1,0-1,0 0,0 0,0 1,-13-14,13 13,0 0,-13-13,-1 0,14 13,0 0,-13-13,13 14,-13-14,13 13,-13 0,-1 0,1-13,0 0,13 14,0-1,0 0,0 0,0 1,0-1,0 0,0 0,0 0,0 1,0-1,0 0,0 0,0 1,0-1,0 0,-13 0,13 14,-14-1,1-13,13 1,-13-1,13 0,0 0,0 1,-13-14,13 13,-13-13,-1 13,1-13,0-13,13 0,0-1,-13 14,13-13,-14 13,1 0,13-13,-13 13,0 0,13-13,-14 13,1 0,0 0,13-14,-13 14,0 0,-1 0,1 0,0 0,0 0,-14 0,14 0,0 0,-1 0,1 0,0 0,0 0,13-13,-13 13,13-13,0 0,0 0,0-1,0 1,-14 13,14-13,0 0,0-1,0 1,0 0,0 0,0-1,0 1,0 0,0 0,14 13,-14-13,0-1,13 14,-13-13,0 0,13 0,-13-1,0 1,0 0,0 0,13-1,-13 1,0 0,0 0,0 0,0-1,0 1,0 0,-13 0,13-1,-13 14,0-13,13 0,0 0,-14 13,1 0,13-14,0 1,0 0,0 0,0 0,0-1,0 1,0 0,0 0,0-1,0 1,0 0,0 0,0 0,0-1,0 1,0 0,0 0,0-1,0 1,0 0,0 0,0-1,0 1,0 0,0 0,0 0,0-1,0 1,0 0,0 0,0-1,0 1,0 0,0 0,0-1,0 1,0 0,0 0,0 0,0-1,0 1,0 0,0 0,0-1,0 1,0 0,0 0,0-1,0 1,0 0,0 0,0 0,13 13,1 0,-14-14,13 14,0 0,0-13,0 13,1 0,-1 0,0 0,0 0,1 0,-1 0,0 0,0 0,1 0,-1 0,0 0,0 0,0 0,1 0,-1 0,0 0,0 0,1 0,-28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138CAF1-09FE-4DE9-A702-FDE60DE4E44A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98F177-BBE3-4168-B709-2C9B012175F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customXml" Target="../ink/ink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lilanschool.com/demo/Earth-or-Mars02/images/interface/guess2.jpg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结课项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C3-2</a:t>
            </a:r>
            <a:r>
              <a:rPr lang="zh-CN" altLang="en-US" dirty="0" smtClean="0"/>
              <a:t>苗天泽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580112" y="2924944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/>
              <a:t>目</a:t>
            </a:r>
          </a:p>
        </p:txBody>
      </p:sp>
      <p:sp>
        <p:nvSpPr>
          <p:cNvPr id="5" name="矩形 4"/>
          <p:cNvSpPr/>
          <p:nvPr/>
        </p:nvSpPr>
        <p:spPr>
          <a:xfrm>
            <a:off x="5508104" y="2924944"/>
            <a:ext cx="6480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 smtClean="0"/>
              <a:t>木</a:t>
            </a:r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896776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目录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hlinkClick r:id="rId2" action="ppaction://hlinksldjump"/>
              </a:rPr>
              <a:t>我学到了什么？</a:t>
            </a:r>
            <a:endParaRPr lang="en-US" altLang="zh-CN" dirty="0" smtClean="0"/>
          </a:p>
          <a:p>
            <a:r>
              <a:rPr lang="zh-CN" altLang="en-US" dirty="0">
                <a:hlinkClick r:id="rId3" action="ppaction://hlinksldjump"/>
              </a:rPr>
              <a:t>学校的数学与这次课程的</a:t>
            </a:r>
            <a:r>
              <a:rPr lang="zh-CN" altLang="en-US" dirty="0" smtClean="0">
                <a:hlinkClick r:id="rId3" action="ppaction://hlinksldjump"/>
              </a:rPr>
              <a:t>关系。</a:t>
            </a:r>
            <a:endParaRPr lang="en-US" altLang="zh-CN" dirty="0" smtClean="0"/>
          </a:p>
          <a:p>
            <a:r>
              <a:rPr lang="zh-CN" altLang="en-US" dirty="0" smtClean="0">
                <a:hlinkClick r:id="rId4" action="ppaction://hlinksldjump"/>
              </a:rPr>
              <a:t>精彩瞬间！</a:t>
            </a:r>
            <a:endParaRPr lang="en-US" altLang="zh-CN" dirty="0"/>
          </a:p>
          <a:p>
            <a:r>
              <a:rPr lang="zh-CN" altLang="en-US" dirty="0" smtClean="0">
                <a:hlinkClick r:id="rId5" action="ppaction://hlinksldjump"/>
              </a:rPr>
              <a:t>学习与收获</a:t>
            </a:r>
            <a:r>
              <a:rPr lang="en-US" altLang="zh-CN" dirty="0" smtClean="0">
                <a:hlinkClick r:id="rId5" action="ppaction://hlinksldjump"/>
              </a:rPr>
              <a:t>......</a:t>
            </a:r>
            <a:endParaRPr lang="zh-CN" altLang="en-US" dirty="0"/>
          </a:p>
        </p:txBody>
      </p:sp>
      <p:sp>
        <p:nvSpPr>
          <p:cNvPr id="5" name="动作按钮: 第一张 4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2680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我学到了</a:t>
            </a:r>
            <a:r>
              <a:rPr lang="en-US" altLang="zh-CN" dirty="0" smtClean="0"/>
              <a:t>......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火星：</a:t>
            </a:r>
            <a:endParaRPr lang="en-US" altLang="zh-CN" u="sng" dirty="0" smtClean="0">
              <a:solidFill>
                <a:schemeClr val="accent5"/>
              </a:solidFill>
            </a:endParaRPr>
          </a:p>
          <a:p>
            <a:pPr>
              <a:buFont typeface="Franklin Gothic Book" pitchFamily="34" charset="0"/>
              <a:buChar char="☻"/>
            </a:pPr>
            <a:r>
              <a:rPr lang="zh-CN" altLang="en-US" sz="1400" dirty="0" smtClean="0">
                <a:hlinkClick r:id="rId2" action="ppaction://hlinksldjump"/>
              </a:rPr>
              <a:t>机器人的着陆方式</a:t>
            </a:r>
            <a:endParaRPr lang="en-US" altLang="zh-CN" sz="1400" dirty="0" smtClean="0"/>
          </a:p>
          <a:p>
            <a:pPr>
              <a:buFont typeface="Franklin Gothic Book" pitchFamily="34" charset="0"/>
              <a:buChar char="☻"/>
            </a:pPr>
            <a:r>
              <a:rPr lang="zh-CN" altLang="en-US" sz="1400" dirty="0">
                <a:hlinkClick r:id="rId3" action="ppaction://hlinksldjump"/>
              </a:rPr>
              <a:t>火星与地球的</a:t>
            </a:r>
            <a:r>
              <a:rPr lang="zh-CN" altLang="en-US" sz="1400" dirty="0" smtClean="0">
                <a:hlinkClick r:id="rId3" action="ppaction://hlinksldjump"/>
              </a:rPr>
              <a:t>差别</a:t>
            </a:r>
            <a:endParaRPr lang="en-US" altLang="zh-CN" sz="1400" dirty="0"/>
          </a:p>
          <a:p>
            <a:pPr>
              <a:buFont typeface="Franklin Gothic Book" pitchFamily="34" charset="0"/>
              <a:buChar char="☻"/>
            </a:pPr>
            <a:endParaRPr lang="en-US" altLang="zh-CN" sz="1400" dirty="0"/>
          </a:p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太空</a:t>
            </a:r>
            <a:endParaRPr lang="en-US" altLang="zh-CN" u="sng" dirty="0" smtClean="0">
              <a:solidFill>
                <a:schemeClr val="accent5"/>
              </a:solidFill>
            </a:endParaRPr>
          </a:p>
          <a:p>
            <a:pPr>
              <a:buFont typeface="Franklin Gothic Book" pitchFamily="34" charset="0"/>
              <a:buChar char="☻"/>
            </a:pPr>
            <a:r>
              <a:rPr lang="zh-CN" altLang="en-US" sz="1400" dirty="0">
                <a:hlinkClick r:id="rId4" action="ppaction://hlinksldjump"/>
              </a:rPr>
              <a:t>霍曼转移</a:t>
            </a:r>
            <a:endParaRPr lang="en-US" altLang="zh-CN" sz="1400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 smtClean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动作按钮: 第一张 3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498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>
                    <a:lumMod val="75000"/>
                  </a:schemeClr>
                </a:solidFill>
              </a:rPr>
              <a:t>我学到了</a:t>
            </a:r>
            <a:r>
              <a:rPr lang="en-US" altLang="zh-CN" dirty="0" smtClean="0">
                <a:solidFill>
                  <a:schemeClr val="tx1">
                    <a:lumMod val="75000"/>
                  </a:schemeClr>
                </a:solidFill>
              </a:rPr>
              <a:t>......</a:t>
            </a:r>
            <a:endParaRPr lang="zh-CN" altLang="en-US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3600" u="sng" dirty="0" smtClean="0">
                <a:solidFill>
                  <a:schemeClr val="accent5"/>
                </a:solidFill>
              </a:rPr>
              <a:t>火星：</a:t>
            </a:r>
            <a:endParaRPr lang="en-US" altLang="zh-CN" sz="3600" u="sng" dirty="0" smtClean="0">
              <a:solidFill>
                <a:schemeClr val="accent5"/>
              </a:solidFill>
            </a:endParaRPr>
          </a:p>
          <a:p>
            <a:pPr marL="0" indent="0">
              <a:buNone/>
            </a:pPr>
            <a:endParaRPr lang="en-US" altLang="zh-CN" sz="1400" dirty="0"/>
          </a:p>
          <a:p>
            <a:pPr marL="0" indent="0">
              <a:buNone/>
            </a:pPr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 smtClean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动作按钮: 第一张 3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04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机器人的着陆方式</a:t>
            </a: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77072"/>
            <a:ext cx="6858000" cy="21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137507"/>
            <a:ext cx="3539530" cy="193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墨迹 8"/>
              <p14:cNvContentPartPr/>
              <p14:nvPr/>
            </p14:nvContentPartPr>
            <p14:xfrm>
              <a:off x="4022774" y="2419899"/>
              <a:ext cx="3067560" cy="1438560"/>
            </p14:xfrm>
          </p:contentPart>
        </mc:Choice>
        <mc:Fallback>
          <p:pic>
            <p:nvPicPr>
              <p:cNvPr id="9" name="墨迹 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13414" y="2410539"/>
                <a:ext cx="3086280" cy="1457280"/>
              </a:xfrm>
              <a:prstGeom prst="rect">
                <a:avLst/>
              </a:prstGeom>
            </p:spPr>
          </p:pic>
        </mc:Fallback>
      </mc:AlternateContent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334" y="1968811"/>
            <a:ext cx="1884459" cy="1057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643" y="3356992"/>
            <a:ext cx="1535023" cy="871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动作按钮: 第一张 13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486" y="15512"/>
            <a:ext cx="1050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火星：</a:t>
            </a:r>
            <a:endParaRPr lang="en-US" altLang="zh-CN" u="sng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40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火星与地球的差别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11960" y="1628800"/>
            <a:ext cx="2939521" cy="820208"/>
          </a:xfrm>
        </p:spPr>
        <p:txBody>
          <a:bodyPr/>
          <a:lstStyle/>
          <a:p>
            <a:r>
              <a:rPr lang="zh-CN" altLang="en-US" dirty="0" smtClean="0"/>
              <a:t>火星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3"/>
          </p:nvPr>
        </p:nvSpPr>
        <p:spPr>
          <a:xfrm>
            <a:off x="5662348" y="1628800"/>
            <a:ext cx="2944368" cy="822960"/>
          </a:xfrm>
        </p:spPr>
        <p:txBody>
          <a:bodyPr/>
          <a:lstStyle/>
          <a:p>
            <a:r>
              <a:rPr lang="zh-CN" altLang="en-US" dirty="0" smtClean="0"/>
              <a:t>地球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endParaRPr lang="zh-CN" altLang="en-US" dirty="0">
              <a:latin typeface="Microsoft YaHei"/>
              <a:hlinkClick r:id="rId2"/>
            </a:endParaRPr>
          </a:p>
          <a:p>
            <a:r>
              <a:rPr lang="zh-CN" altLang="en-US" dirty="0">
                <a:latin typeface="Microsoft YaHei"/>
                <a:hlinkClick r:id="rId2"/>
              </a:rPr>
              <a:t/>
            </a:r>
            <a:br>
              <a:rPr lang="zh-CN" altLang="en-US" dirty="0">
                <a:latin typeface="Microsoft YaHei"/>
                <a:hlinkClick r:id="rId2"/>
              </a:rPr>
            </a:b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0" y="2420888"/>
            <a:ext cx="8496944" cy="4251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74" y="2708920"/>
            <a:ext cx="1898839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395537" y="5661249"/>
            <a:ext cx="3384376" cy="10110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</a:rPr>
              <a:t>这就是差别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This is the different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8" name="AutoShape 5" descr="data:image/png;base64,iVBORw0KGgoAAAANSUhEUgAACMAAAAV4CAYAAABMvjP9AAAgAElEQVR4XuzdBZyc133v/+/wMqOYybLAMihmjCGJncTh5gbauml6X6UU0t62t/mnt5Te9Ka97b9poGHHiTFmkAwCywKLJYul1TLz7uzgfZ1HXlmwszO7M7M78HkSxUn0wDnv88wzs3u+8zu22766Jyw2BBBAAAEEEEAAAQQQQAABBBBAAAEEEEAAAQQQQAABBBBAAAEEEEAAAQTSVMBGACZNR45mI4AAAggggAACCCCAAAIIIIAAAggggAACCCCAAAIIIIAAAggggAACCFgCWReAyXXbVJJvVzgsdfSFFAhRAIfXAgIIIIAAAggggAACCCCAAAIIIIBAagnku6U5RWH1+6SGPltqNY7WIIAAAggggAACCCCAAAIIIJCCAlkVgMlz2zSv2qEVs10KhqTdJ31q7Q1pxB+2AjFsCCCAAAIIIIAAAggggAACCCAwfQKFuTY57DYN+8LWz+psCGSzQFW+dP3skJr7pe2N9mymoO8IIIAAAggggAACCCCAAAIIxCSQNQEYm01aOcep+6/z6JbVHvkD0ht7vXpyu091bUH5AvxiLaY7hp0QQAABBBBAAAEEEEAAAQQQSJLAras8KvTYdKQhoOPNgSRdhdMikB4CdptUnCMFQlL/SHq0mVYigAACCCCAAAIIIIAAAgggMJ0CWROAKc6z6YH1OXpgvUeleTaFg1L3iPT45mG9dsCnlp7QdI4D10YAAQQQQAABBBBAAAEEEEAgawUcdumK2U5df0WOivKkg2f82n7Ur47+kFj4JWtvCzouyWmXzFe2TCVjNgQQQAABBBBAAAEE0lWgtkAq9MiqbmiW+GRDAAEEkiWQNQGYsgK7PnidRx+61qPyApsUtElum37x+rCe3+lVfSe/SUjWTcZ5EUAAAQQQQAABBBBAAAEEEBhPwARgFlQ79YHrclRRZNfbx33adNCnzn5+VufOQQABBBBAAAEEEEAAAQTSWcDtkK6eE1J1obTrtF31/encG9qOAAKpLpA1AZiCHJuuWeLSXWvdWjrLKQWlkaD06Gavthz2qb2PX6ql+s1K+xBAAAEEEEAAAQQQQAABBDJTwFR5yfXYdOdajyqLHDp81q+9p/wa9rFccWaOOL1CAAEEEEAAAQQQQACBbBHIc0k3LDIBmLBef8ehBgIw2TL09BOBaRHImgCM0Z1T6dA1i11aMcehUFhq6Qhrw/4RNXWF5A/yS7VpuQO5KAIIIIAAAggggAACCCCAAALvCricNuW6JX9QGh7h53RuDAQQQAABBBBAAAEEEEAg3QVMxc+FZWHlOqV9LSxym+7jSfsRSHWBrArAuJxSYa5dhbk2hcPSoDes/uGwFX4x/5sNAQQQQAABBBBAAAEEEEAAAQSmT8Bmk8wfhWV9cYUNAQQQQAABBBBAAAEEEEAg/QU8Tsn8qOcNpH9f6AECCKS2QFYFYMxQmF+kmaSh2QLB1B4cWocAAggggAACCCCAAAIIIIAAAggkW8DlsKmiyG4tGW0q7xw669eAlwRSst05PwIIIIAAAggggAACCCCAAAIIJFYg6wIwieXjbAgggAACCCCAAAIIIIAAAggggEB6C1QV23XdErduWOlWQ3tQz+30qqEjaC1FxYYAAggggAACCCCAAAIIIIAAAgikiwABmHQZKdqJAAIIIIAAAggggAACCCCAAAIIJEFg+SynPn1TjtYsdevQmYCefHNYh+oCGhyhCkwSuDklAggggAACCCCAAAIIIIAAAggkSYAATJJgOS0CCCCAAAIIIIAAAggggAACCCCQDgK1pXbdsNyta5a6raovP9owpNOtAZaOTofBo40IIIAAAggggAACCCCAAAIIIHBegAAMNwMCCRaw2aTaUoeWz3LIFwjreFNIXQMh67+zZZ+AuR/KC+2qLXHI4ZBVRrxzIKQwt0P23Qz0GAEEEEAAAQQQQACBFBXwuGwqL7SpssShUEg63XKu+gs/t6TogNEsBBBAAAEEEEAAAQQQQAABBBAYU4AADDcGAgkWcNilFbOdum+dRyWFdtV3hHSozq+jDQF19If4Bl2CvVP5dCb8MrvCoasXu7RsllPBYFgH6wI63Rq0/gz7SMGk8vjRNgQQQAABBBBAAAEEsknA/Pxifp4NhWWFYNgQQAABBBBAAAEEEEAAAQQQQACBdBMgAJNuI0Z7U17A/MJw6UynPnydR9csc6so36b9JwN6efeIdp30q72X3ySm/CAmqIH5OTbdvcaje6/2aGGtQ0PekI43B3W2LaRndnp1tj0oXyBBF+M0CCCAAAIIIIAAAggggAACCCCAAAIIIIAAAggggAACCCCAQBYLEIDJ4sGn68kTyHHbtKjGhGDcumm1Wy6nQ0fO+PTolmG9cchvfaOOLfMFlsx06qF7crVuvkvym/6GJbskj13ff2FIG/aOqJVAVObfCPQQAQQQQAABBBBAAAEEEEAAAQQQQAABBBBAAAEEEEAAAQSSLkAAJunEXCAbBew2yYRgKovsmlXpUE2JQz0DQR1tDKihkwow2XJPrJrn0hffn6PVc5xWACYctkm2sGwe6dXdPj22zaujTUGFCURlyy1BPxFAAAEEEEAAAQQQQAABBBBAAAEEEEAAAQQQQAABBBBAIEkCBGCSBMtpETACo0GYwlybAkFp0BuW10/aIVvuDlMF6KM3erR+sUslHpvCJvtkMjBuaecRvx7e7NWBswGFyERlyy1BPxFAAAEEEEAAAQQQQAABBBBAAAEEEEAAAQQQQAABBBBAIEkCBGCSBMtpEUAAgdICu2650qWbr3BrUbVTBW6zCJJNNpe0ab9Pj2716p2GAEticasggAACCCCAAAIIIIAAAggggAACCCCAAAIIIIAAAggggAACcQoQgIkTkMMRQACB8QRWzHbomiVuXbXYpSUznCYBo2BYenzzsF7eM6LGLsq/cAchgAACCCCAAAIIIIAAAggggAACCCCAAAIIIIAAAggggAAC8QoQgIlXkOMRQACBcQQ8Lptmldu1ap5Ly2c7ZbOFdawxpO3HfGrpDskXYEksbiAEEEAAAQQQQAABBBBAAAEEEEAAAQQQQAABBBBAAAEEEEAgXgECMPEKcjwCCCAQRSDXbZNZDqk4zybZpJ6BsDr7Q/IHwqYgDBsCCCCAAAIIIIAAAggggAACCCCAAAIIIIAAAggggAACCCCAQJwCBGDiBORwBBBAAAEEEEAAAQQQQAABBBBAAAEEEEAAAQQQQAABBBBAAAEEEEAAgekVIAAzvf5cHQEEEEAAAQQQQAABBBBAAAEEEEAAAQQQQAABBBBAAAEEEEAAAQQQQCBOAQIwcQJyOAIIIIAAAggggAACCCCAAAIIIIAAAggggAACCCCAAAIIIIAAAggggMD0ChCAmV5/ro4AAggggAACCCCAAAIIIIAAAggggAACCCCAAAIIIIAAAggggAACCCAQpwABmDgBORwBBBBAAAEEEEAAAQQQQAABBNJLwCbJ47JpRrnDanhnf0i9g6H06gStRQABBBBAAAEEEEAAAQQQQAABBBC4SIAADDcEAggggAACCCCAAAIIIIAAAghklYDDLi2b7dS1S93y+6U9J/060uBXkAxMVt0HdBYBBBBAAAEEEEAAAQQQQAABBDJLgABMZo0nvUEAAQQQQAABBBBAAAEEEEAAgSgCuR6bfv/+PF233KPW7rCe3e7VGwdG1DcckqkOw4YAAggggAACCCCAAAIIIIAAAgggkH4CBGDSb8xoMQIIIIAAAggggAACCCCAAAIIxCFgKsAsmenUR67PUVGeQ6/tG9Fr+0fkC4TjOCuHIoAAAggggAACCCCAAAIIIIAAAghMpwABmOnU59oIIIAAAggggAACCCCAAAIIIDDlAqbKS47bppVznSrItauuLagzrQGFyL9M+VhwQQQQQAABBBBAAAEEEEAAAQQQQCBRAgRgEiXJeRBAAAEEEEAAAQQQQAABBBBAIK0EPC6bHDbJHzR/SL+k1eDRWAQQQAABBBBAAAEEEEAAAQQQQOASAQIw3BIIIIAAAggggAACCCCAAAIIIIAAAggggAACCCCAAAIIIIAAAggggAACaS1AACath4/GI4AAAggggAACCCCAAAIIIIAAAggggAACCCCAAAIIIIAAAggggAACCBCA4R5AAAEEEEAAAQQQQAABBBBAAAEEEEAAAQQQQAABBBBAAAEEEEAAAQQQSGsBAjBpPXw0HgEEEEAAAQQQQAABBBBAAAEEEEAAAQQQQAABBBBAAAEEEEAAAQQQQIAADPcAAggggAACCCCAAAIIIIAAAggggMC0C+R5bCrIsUk2qbMvpGBo2ptEAxBAAAEEEEAAAQQQQAABBBBAII0ECMCk0WDRVAQQQAABBBBAAAEEEEAAAQQQQCBTBVbPc+rG5W6F7DY98sawegZDCocztbf0CwEEEEAAAQQQQAABBBBAAAEEEi1AACbRopwPAQQQQAABBBBAAAEEEEAAAQQQQGBCAi6HdNMVbn3w2hwV5Tv0/I5hPbtzRL4ACZgJQbIzAggggAACCCCAAAIIIIAAAlksQAAmiwefriOAAAIIIIAAAggggAACCCCAAAKpIOCwnwvA3H2VRy6nXZsOjOjF3QRgUmFsaAMCCCCAAAIIIIAAAggggAAC6SJAACZdRop2IoAAAggggAACCCCAAAIIIIAAAhkssHyWU1fMcWokKB2tD+hkS0DBUAZ3mK4hgAACCCCAAAIpLFDgkkwtPm9AClKUL4VHiqYhgAACCFwoQACG+wEBBBBAAAEEEEAAAQQQQAABBBBAAAEEEEAAAQQQQAABBCwBm026oiJs/bOu16a+EWAQQAABBBBIDwECMOkxTrQSAQQQQAABBBBAAAEEEEAAAQQQQAABBBBAAAEEEEAAgaQLlORI9y4JaW5RWAdabNpwxq6RQNIvywUQQAABBBCIW4AATNyEnAABBBBAAAEEEEAAAQQQQAABBBBAAAEEEEAAAQQQQACBzBCYUSh9fk1Qa2pCeqfdpscPOXSg3ZYZnaMXCCCAAAIZLUAAJqOHl84hgAAC0QWKcm0qyLFZ67gOesMa9oUVDEU/jj0QQAABBBBAAAEEEEAAAQQQQAABBBBAAAEEMk9gdpH0O9cEdN2ssOp6bHr6Hbt+ddyuUDjz+kqPEEAAAQQyS4AATGaNJ71BAAEEYhYw67fmeWxaMsOpBdUO64eXhs6g6tuD6h0Ka8Qf5geamDXZEQEEEEAAAQQQQAABBBBAAAEEEEAAAQQQyAyBmgLpS+uCumFWSL1emzafsem7+xzyBiQyMJkxxvQCAQQQyFQBAjCZOrL0CwEEEIgi4HbadPuVHq2Y59Cq+U6VF9nU1h3SnuMB7Tkd0N5TfqsaDKl+biUEEEAAAQQQQAABBBBAAAEEEEAAAQQQQCB7BHJd0oNLg7p7YUi1hWEd77Tr65udah0Uvy/OntuAniKAAAJpKUAAJi2HjUYjgAAC8Qm4HDbNLHfojx7MU1WhXUU5NnkcNvmCYXUPh9UxENabB0f0xiG/WnuCLIkUHzdHI4AAAggggAACCCCAAAIIIIAAAggggAACaSNgt0k3zgrrw8uDWlMb0uluu/5mk1NnewnApM0g0lAEEEAgSwUIwGTpwNNtBBDIboEcl01LZjr1t18oUL7DJgXDUth2DsURVlA2nW4L6JntI9p21K+OvlB2g9F7BBBAAAEEEEAAAQQQOC9gqkmGFVYgKIWpgc+dgQACCCCAAAIIZKTAnCLpQ0uCunFuSPV9Nn1rm1MtVIDJyLGmUwgggEAmCRCAyaTRpC8IIIBAjAIel02Lah36y08VqCLPJoc57t1fXIfDYdlsNslj0+5jfj28yav9dX7rl9tsCCCAAAIIIIAAAgggkN0CBTk2VZc65HRIXf0hKyxPCCa77wl6jwACCCCAAAKZKeC0S9fWhnV1bUgdIzY9fdSuQd/5XyNnZqfpFQIIIIBA2gsQgEn7IaQDCCCAwMQFHHapvMihh+7M0bVLnSp02c/VrrSZH2BsspnfYJudnDZ99+Uhvfi2V90DfLVz4tIcgQACCCCAAAIIIIBAZglcs9il9cvcqi61a/8Zvx7fMqKg+VmCDQEEEEAAAQQQQCDjBEzxcBN8NrXDvYGM6x4dQgABBBDIQAECMBk4qHQJAQQQiCZgfmDJcdt0xyqP1i93acVMh0pybO9+c9P8bVg2uySn9PAbI3pu54iauykBE82Vv0cAAQQQQAABBBBAINUFbPZ3lz6dZEMLc+wqzLXJ5ZQGR8Lq7DOLIRGAmSQnhyGAAAIIIIAAAiktYD45jn56DKV0S2kcAggggEBSBMJm6eP0+pmfAExS7gROigACCKS+gPm998wyh25e6dbaBU4tqHGoJM/+Xg1LR1iySw+/RgAm9UeTFiKAAAIIIIAAAgggEJuA3W6S7mwIIIAAAggggAACCCCAAAIIIIDA+AIm/EIAhrsEAQQQQCCtBFbNdWr5HKeunOfSvGqH8l02FeXZ1D0UUt9wWE+86dXWQ351D5LxT6uBpbEIIIAAAggggAACCIwhQACG2wIBBBBAAAEEEEAAAQQQQAABBGIRIAATixL7IIAAAgiknEBVsV1LZzq1ZIZDcyocWjHbod0nA3qnIaAdJ/xq7g69uzxSyjWdBiGAAAIIIIAAAggggMAEBAjATACLXRFAAAEEEEAAAQQQQAABBBDIYgECMFk8+HQdAQQQSGcBh13yuGxyO6Uct035Hpv6h8Ma9p37Ewimc+9oOwIIIIAAAggggAACCIwKEIDhXkAAAQQQQAABBBBAAAEEEEAAgVgECMDEosQ+CCCAAAIpLWCzSXabFAqLqi8pPVI0DgEEEEAAAQQQQACBiQsQgJm4GUcggAACCCCAAAIIIIAAAgggkI0CBGCycdTpMwIIIIAAAggggAACCCCAAAIIIJAmAgRg0mSgaCYCCCCAAAIIIIAAAggggAAC0yxAAGaaB4DLI4AAAggggAACCCCAAAIIIIBAagiYyoKjWzicGm2iFRIBGO4CBBBAAAEEEEAAAQQQQAABBBCIRYAATCxK7IMAAggggAACCCCAAAIIIIAAAhkv4HTY5LBLwZAUCJKASZUBJwCTKiNBOxBAAAEEEEAAAQQQQAABBBBIbQECMKk9PrQOAQQyVCDPY9OK2U4tne3US2+PqKMvlKE9pVsIIIAAAggggAACCKSHQGmBXdcsdmtGhUPNnUG9fdynjn4+p6fC6BGASYVRoA0IIIAAAggggAACCCCAAAIIpL4AAZjUHyNamEYCplx2Sb5dbqc04A1reCSsEF8aTKMRnLqmFufZtH6pW0tnOfXLLcNq6eYX61Onz5UQQAABBBBAAAEEELhcYHaFQ3etzdGCWqfOtAa0cY9Xp9uCUKWAAAGYFBgEmoAAAggggAACCCCAAAIIIIBAGggQgEmDQaKJqS9ggi9up03lhXYtqHGostiuxs6gGjpC6hkMaWiEFEzqj+LUtjDfY9PyWU6VFNi187hPvUPcI1M7AlwNAQQQQAABBBBAAIGLBWpLHbp2qVuzKx1q6QrqrSM+NXQSgEmF+4QATCqMAm1AAAEEEEAAAQQQQAABBBBAIPUFCMCk/hjRwjQQcDqkGWUO3XGlWwtqHVq9yKUzzUHtOOrX7pN+vdMYUJh8QxqMJE1EAAEEEEAAAQQQQACBbBYoK7BbX2gY8Yd1huovKXMrEIBJmaGgIQgggAACCCCAAAIIIIAAAgiktAABmJQeHhqXLgJzKx265yqP7rzKI4+kXI/kC4V1qs18a9CvrYf9/PI0XQaTdiKAAAIIIIAAAggggEDWCpgvNzjtNusLDCMBvsWQKjcCAZhUGQnagQACCCCAAAIIIIAAAggggEBqCxCASe3xoXVpIOB02LR+iUsPvT9Ps6vtki8smX/bpQFfWEcaA9qwx6cN+31UgUmD8aSJCCCAAAIIIIAAAggggAACqSVAACa1xoPWIIAAAggggAACCCCAAAIIIJCqAgRgUnVkaFfaCLidNt1yhVtfvi9XJQXnAjDnvyfokJp7Qnpx14ge3uJVKJQ23aKhCCCAAAIIIIAAAggggAACCKSEAAGYlBgGGoEAAggggAACCCCAAAIIIIBAygsQgEn5IaKBqS5gSmSvmufUp2/K0brFLslnU9h2LgJjc0hN3ecCMD/f4lWQAEyqDyftQwABBBBAAAEEEEAAAQQQSDEBAjApNiA0BwEEEEAAAQQQQAABBBBAAIEUFSAAk6IDQ7PSS2BOhUMfvCZHH7s5Rwq9W//FhGBs0tGGoH7xhlevH/SlV6doLQIIIIAAAggggAACCCCAAAIpIEAAJgUGgSYggAACCCCAAAIIIIAAAgggkAYCBGDSYJBoYuoL5LptWlTj1B1r3Jpf7dCiaofa+4M60x7SgbqAthzyqbWH8i+pP5K0EAEEEEAAAQQQQAABBBBAINUECMCk2ojQHgQQQAABBBBAAAEEEEAAAQRSU4AATGqOC61KQ4Fcl03zqhyaXenQgiq7OvpDqu8IqbErpKbuoELkX9JwVGkyAggggAACCCCAAAIIIIDAdAsQgJnuEeD6CCCAAAIIIIAAAggggAACCKSHAAGY9BgnWplGAnabTU6HFAyFFST0kkYjR1MRQAABBBBAAAEEEEAAAQRSUYAATCqOCm1CAAEEEEAAAQQQQAABBBBAIPUECMCk3pjQIgQQQAABBBBAAAEEEEAAAQQQQACBdwUIwHArIIAAAggggAACCCCAAAIIIIBALAIEYGJRYh8EEEAAAQQQQAABBBBAAAEEEEAAgWkRIAAzLexcFAEEEEAAAQQQQAABBBBAAIG0EyAAk3ZDRoMRQAABBBBAAAEEEEAAAQQQQACB7BEgAJM9Y01PEUAAAQQQQAABBBBAAAEEEIhHgABMPHociwACCCCAAAIIIIAAAmklYJPkcEi5bpv1Z8AbltcXViicVt2gsQgggEBWCRCAyarhprMIIIAAAggggAACCCCAAAIITFqAAMyk6TgQAQQQQAABBBBAAAEE0knAYZdcTpuK82yaXeHQrAqHDtT51dAR0oifBEw6jSVtRQCB7BIgAJNd401vEUAAAQQQQAABBBBAAAEEEJisAAGYycpxHAIIIIAAAggggAACCKSNgAm/XDHbpZXznFo626naModONAX15sER7T3jtyrBsCGAAAIIpKYAAZjUHBdahQACCCCAAAIIIIAAAggggECqCRCASbURoT0IIIAAAggggAACCCCQcIGSfLtuvdKthTUO69x9Xumd+oBONwfU1huUP5jwS3JCBBBAAIEECRCASRAkp0EAAQQQQAABBBBAAAEEEEAgwwUIwGT4ANM9BBBAAAEEEEAAAQQQkIrz7LpyvtNa/qirL6Sm7pDae0MaHgmL2i/cIQgggEBqCxCASe3xoXUIIIAAAggggAACCCCAAAIIpIoAAZhUGQnagQACCCCAAAIIIIAAAggggAACCCBwmQABGG4KBBBAAAEEEEAAAQQQQAABBBCIRYAATCxK7IMAAggggAACCCCAAAIIIIAAAgggMC0CBGCmhZ2LIoAAAggggAACCCCAAAIIIJB2AgRg0m7I0q/BTodNHpdd5p/J2GzJOW0ymppx5wynwXoB1u1h/iNs/VvmfkmHdke6WdKAPOPu82zoEI/RGEfZeojEuG8id5uu6yayDxM9Vzx9TsdjJ+rD/rELTPJ+SOr7rfkgMt4HWOvikfeZjsdQ7ODsOeUCMd6sZrdQOCyfPyxfIDTlzeSCCMQrQAAmXkGORwABBBBAAAEEEEAAAQQQQCA7BAjAZMc4T3kv3U6bZlbkqKLIqXyPQ0X5TlUWu2Jqx6XzFJOct4jpWuyEQLoJxDjHkW7dor3TLMBkaowDMF1vSNl2XTMc8fQ5HY+N8RZkt0kITPKDZcT323jur9HmRzvH6MUjPJx5Zk/iPsjkQ2L8cGh28/pDau70KRAMqW84qMbOEfUMBBQIxniSTHakbykvQAAm5YeIBiKAAAIIIIAAAggggAACCCCQEgIEYFJiGDKnEabKS2mBU2WFLl2/vFiLZuSqINeuknyXZld6Mqej9AQBBBBAAAEEEEAAAQQQSCOBoZGQTjYPWS1u7fFr57E+HWscVlefX/3DwTTqCU3NRgECMNk46vQZAQQQQAABBBBAAAEEEEAAgYkLEICZuBlHjCNggi93ryvTslm5WrOwUIW5DrwQQAABBBBAAAEEEEAAAQRSTOB445AO1g1qx7F+bT/Sl2KtozkIXCxAAIY7AgEEEEAAAQQQQAABBBBAAAEEYhEgABOLEvvEJDC3Kke3rCrR3EqP1iwoVFG+Qw47RdpjwmMnBBBAAAEEEEAAAQQQQGAKBYZ9IZ1pGdaRhmG9Uz+kDXu6pvDqXAqBiQkQgJmYF3sjgAACCCCAAAIIIIAAAgggkK0CBGCydeQT3O+Z5R6tW1yoa5cUan5NrqpL3SL7kmBkTocAAggggAACCCCAAAIIJFCgfyiohs4RvXN2UFsP9+nAmQEFguEEXoFTIZAYAQIwiXHkLAgggAACCCCAAAIIIIAAAghkugABmEwf4SnoX57HoasXF+qmlcVaVJurudU5U3BVLoEAAggggAACCCCAAAIIIBCvQN9QQCebh3W0YVhPvtmurv6AgiFCMPG6cnxiBQjAJNaTsyGAAAIIIIAAAggggAACCCCQqQIEYDJ1ZKewX4tm5OrGK4p144piLajNncIrcykEEEAAAQQQQAABBBBAAIF4BQa9Qe09OaCXdndZ/xzwBuM9JccjkFABAjAJ5eRkCCCAAAIIIIAAAggggAACCGSsAAGYjB3aqevYB68r133XlGthTa5cTtvUXZgrIYAAAggggAACCCCAAAIIxC1gCr6YEMyOo336wcvNauryxX1OToBAIgUIwCRSk3MhgAACCCCAAAIIIIAAAgggkLkCBGAyd1kCRfAAACAASURBVGynpGfF+U598Npyvf+qUs2uZOmjKUHnIggggAACCCCAAAIIIIBAggUCwbB2n+jXTza26njzsHz+UIKvwOkQmLwAAZjJ23EkAggggAACCCCAAAIIIIAAAtkkQAAmm0Y7CX1dMitPD6yv0PqlhSotdCXhCpwSAQQQQAABBBBAAAEEEEAg2QLBUFj17SP6xaY2qxJM90Ag2Zfk/AjELEAAJmYqdkQAAQQQQAABBBBAAAEEEEAgqwUIwGT18Mff+VtXleqTN1dq6ay8+E/GGRBAAAEEEEAAAQQQQAABBKZV4PGt7XrmrU6dbfdOazu4OAIXChCA4X5AAAEEEEAAAQQQQAABBBBAAIFYBAjAxKLEPhEFHryhUh+6rlxzqlj+iNsEAQQQQAABBBBAAAEEEEh3gU0He/Xz11t1tGEo3btC+zNIgABMBg0mXUEAAQQQQAABBBBAAAEEEEAgiQIEYJKImw2n/sJdNXr/VWWqKXVnQ3fpIwIIIIAAAggggAACCCCQ0QK7T/TrRxtadODMYEb3k86llwABmPQaL1qLAAIIIIAAAggggAACCCCAwHQJEICZLvkMue5v3Vur21eXqqqEAEyGDCndQAABBBBAAAEEEEAAgSwW2H96QD94uUX7Tg9ksQJdTzUBAjCpNiK0BwEEEEAAAQQQQAABBBBAAIHUFCAAk5rjkjat+u37Zui21aWqLHalTZtpKAIIIIAAAggggAACCCCAwNgCBGC4M1JRgABMKo4KbUIAAQQQQAABBBBAAAEEEEAg9QSyPgBjs0nmj8LWvxU2/8EWswABmJip2BEBBBBAAAEEEEAAAQQQSHkBAjApP0RZ2UACMFk57HQaAQQQQAABBBBAAAEEEEAAgQkLZHUAJs9j06wyu+ZUOtU3HFJLT0hd/SEN+cIKhSZsmZUHEIDJymGn0wgggAACCCCAAAIIIJChAgRgMnRg07xbBGDSfABpPgIIIIAAAggggAACCCCAAAJTJJC1AZiyApuWzHRq9XyXVsxxyusPa2AorNMtQZ1tD6qpK6jGrpCGfZSEGe9eJAAzRa9ULoMAAggggAACCCCAAAIITIEAAZgpQOYSExYgADNhMg5AAAEEEEAAAQQQQAABBBBAICsFsjYAU1tq19WLXbrxCrcW1DpUVmiXLSw1dYbU0BHU8eagdh3363B9QP4AIZhIrw4CMFn53KDTCCCAAAIIIIAAAgggkKECBGAydGDTvFsEYNJ8AGk+AggggAACCCCAAAIIIIAAAlMkkLUBGLP80fJZTl2/zK2iQptWz3fK5bTJbpPCsqm9N6xth0f06BavBrwhhcnAjHlLEoCZolcql0EAAQQQQAABBBBAAAEEpkCAAMwUIHOJCQsQgJkwGQcggAACCCCAAAIIIIAAAgggkJUCWRuAsdkkl8Omglybygvtqiy2qyTPpvwcm/wBqbM/pMauoM60BhUi/BLxxUEAJiufG3QaAQQQQAABBBBAAAEEMlSAAEyGDmyad4sATJoPIM1HAAEEEEAAAQQQQAABBBBAYIoEsjYAM+prKr64XTa5neaPCcVIwZDkC4Q14peGfaRfxrsXCcBM0SuVyyCAAAIIIIAAAggggAACUyBAAGYKkLnEhAUIwEyYjAMQQAABBBBAAAEEEEAAAQQQyEqBrA/AZOWoJ7DTBGASiMmpEEAAAQQQQAABBBBAAIFpFiAAM80DwOXHFCAAw42BAAIIIIAAAggggAACCCCAAAKxCBCAiUWJfSIKEIDh5kAAAQQQQAABBBBAAAEEMkeAAEzmjGUm9YQATCaNJn1BAAEEEEAAAQQQQAABBBBAIHkCBGCSZ5sVZyYAkxXDTCcRQAABBBBAAAEEEEAgSwQIwGTJQKdZNwnApNmA0VwEEEAAAQQQQAABBBBAAAEEpkmAAMw0wWfKZQnAZMpI0g8EEEAAAQQQQAABBBBAQErXAIzNJuW4bFq32CVbWDrSGFB7b4ghzRABAjAZMpB0AwEEEEAAAQQQQAABBBBAAIEkCxCASTJwpp+eAEymjzD9QwABBBBAAAEEEEAAgWwSSNcATH6OTWvnuXTf+hx19Ia07bBPh8761Tscli2bBjBD+0oAJkMHlm4hgAACCCCAAAIIIIAAAgggkGABAjAJBs220xGAybYRp78IIIAAAggggAACCCCQyQLpGoApzbfrrjVufeTGPDV1BLVhj1c7jvvV0R8iAJMBNywBmAwYRLqAAAIIIIAAAggggAACCCCAwBQIEICZAuRMvkQqBmDC4XPipgT2RDdzbCgc1ug57DZzHtukzjXRa8ezv9Ve09Z4TnLBseZ8YVn/EX2z2WSckrX5A2E57JLNbovYv1AorGDo3NiZcbe/26Z0GLtIbobe5z/3y3rTd2Ns+jWZ+zpZY8N5kyNg7ueYtyS//mJuxxTsmOjn3BQ0mUsggAACMQmYp775oezCz13p/Bkmpk6zU0oLpGsAxuOyaV6lQw9cnyu3PaxfbffqQF0gpa1pXOwCBGBit2JPBBBAAAEEEEAAAQQQQAABBLJZgABMNo9+AvqeigGYweGgfIGQ8nMccrvsE+rloDeopnavmjpHlOO2q6LYpfJitwpynXI6kpjymFAr39t5NCQxMBRQfq7TanO8m5l/6R8KWH+CMUzEm2uWFLgmbB1LO034ZdP+Li2ozVVteU7E/p1tG9bB04Nq7/WprMClkgKHZlfmqCjfpcI8p1zO1Bu7aP33+kL6wctNKs13qqbUraoSt6pL3db9yJa5Aib80tQxYoW5YtkS9fozYSuHwyZHMtNssXQowj6jzyXzWjbP9VRtZxxd5FAEEMhiAfOe39Pvtz6/jm7m/d58lmVDYDoE0jUAY4LibqdNlUV26+eYnsGwhn2xfaaaDmeuOTEBAjAT82JvBBBAAAEEEEAAAQQQQAABBLJVgABMto58gvqdigGYt4/3a/vRPoVt0kwTGCh0qrTAqZJ8l0qLXONOJrT1+PTW4R69cbjPCrzkeRzK9ZggjU3FuQ7NKHWrMNehfI9dNeUelSYp+BHL8JgJ4aGRoF7Z3aXmLp+uW1qkFXPz4w7BBIJh7T/Zr61H+tQ7FP0bkwtrcnXX2lJVJDiY0T8c1K6jvXr+7S5VFrt155pSrZgzdv/Mfhv29uhEi1e5brs8bpuK8pzyuOzWZHlloUuVRU7r78oKnZpbnWvdB/YUnew3YYS61mF944kGq/qNaWu+x6H8XIeK852qLnKpKNehkgKnFdIy96HZxwQYpnszr73DZwcveq2Ye6Mgz6k8j10up10m5GEm+8xra6or2pxoHNKQNzgmU3nRucBbrEEy04/6dq9qyjzWvZaIbdgX0r8/2yivb+w2XnqNRL3+nnyz3bqnKotccXUjL8ehRTPzLjrH8cYh7T45oNZe/7jnttulueUe3bSyxLq3L9xMGM48mw81Dquy0Kk5FR7L3dxbuZ7o9uaZZl4f5vVjJsbScTNhPnOfpepzK9mm5nV7snnYes1F28z791ULC1Va6JrQc9G8r/YNBrTvdL8GhqO/BnNcdtWWubV8bkG0JkX9+70n+63wbbTNvI+ZUKgJeZp7oavPb30WMG9n0xXUNa9PM71cVuiSeQaMbiZD29Xr06Gzg6oucVvvv+mymbb3DQV0ptWrK+fmq6LEk9Qw7dk2r97Y3626jvfuAfMead4zx9ruXluqpbMuftYm0/bNw73We2dVcXzvEcls46XnHuv9aCqvn+7XStcAzKi7+fxsXscx5onTfbiypv0EYLJmqOkoAggggAACCCCAAAIIIIAAAnEJEICJi4+DUy0AY8IbT25r16Nb2jUSCKu22AQfXCq1QjAulZn/XuC0JnpNkMVMshbnu85PGp1pGdYzb3Xo+b09lw1uYY5Ds8pcKsx1qiDHrvXLinTlvAKVFE79ZIA1STcUkJkwe2xru9r7Alq/tNAKiSyZmRdXNRZ/IKSNu7v0yNaOqBPWBunqhQX60t01mlWVm7AXhKk+c6huUM9s79T+s0NyOqRbriiO2L/ntnfouV1dOt0+9uRheYFTVVYAxqHqUpc+en2lqkuTO5kVD4aZgN1ysFvf3dAmr/+9b4Obc5rJe3Nfm3vY3NcmHLRsVp6Wz86b9uowwyNB/XxTm158u/ui10pliQmOOZWb49CcSo/mV+fonbpB6z4tynMkpJqHmfi1wmm5znFDNT99tUUtXWPfJ+sWFmr1wkLrORFtMwGe0y3D2vZOr1YvKLBedyagEO9mgl+/8a9HZf4Zyxbv6888SwaHA/r6I3XWclsmKBbPZkIpn7295qJTbDrQrSe2duhoy/jBBTOGV8/L00P3zdSMcs9F5zDe332+UVuO9lthxLmVJgDj1ozyHNWUulRdfK7ak5kwHisE8J0XGjXoDanEBGBc6RmAed/SIs2szElY2CqecZ6OYzt6fdqwp1vbjvRFvbwJsf36XTWaV5M7Ia9zFZi8+slrbWrp9kW9TkmeQ1ctKtAD11dF3TfaDj/Z2KJdx/uj7WZ9hrlrdYmuXVEil8OmA6f6daxxSAMjoWkNwNSUuLR2UaH13jq6mc9kB0/365kdnVb4zIQM02ULhc59zqpr8+qTN1VqxdwC6/kSy2aeqyP+kAaGTTW9oHUPms+bF4aDLj3PwTMDMu9P+84Ox3IJ/clHZ+v2VSXj7mtCXOZ1Y+4TE0ItyJ3c+62pjvhfLzfLhHSqS9JnDMd6P4oJl50sgXQPwDCMmSlAACYzx5VeIYAAAggggAACCCCAAAIIIJBoAQIwiRbNsvOlWgDGBAce2dSmJ7d3RhwJExyYX+m2KgisW1yolfMLz1eFOXJ2UD9/vVU7Tg1GHclPXl+u21aVng8dmDXn493Mt7ntNtu4E/ijlV/eOTuoH29s0an2EQVDUq7LrttXFeuD15RrdlXOpEMF0x2AMZNGJhzx9PYObTs+cJ40Uv/MhKWZmHllX4/6ooQGzAiZkMTf/7d5ml2Vm9Rvc8dzL7R2+/Twqy167XCf/MHoZdtvXlGkB99XoSWz8+O5bNzHNnd69cstHXpxT/eY5zLL1pgJu0/fXKmfbmhW33DICsSYigbxbvk5dqtC0KJZ+ePe+3/w3ZM62jg05uUevK5M91xdrlmVOeM2x1Q7MBOBT73Zpjfe6dfVC/L1wPsqrOtH+rZ+rP2b6gCMWR7gVOOQvvl0o+oiBMhibbvZb+nMPH3roYUXHRJvAGY08PfXPz1thdx8gfdeE+a5sLDao6sXFWhOVa5VEcFU+rrwaWyeEV/5vhn32CaWJ9Lfqdz3jx6YaVX6SkTQairbnahrtXaN6Bdb2vXC7rGfLxdex1Sb+utPzLGeibFWdDLHm9fD2ZZhfePJBp2J4fVgqhHdtrJYX7x7Rtzd/Kcn6vXq/svDt5ee2IS9PnVDhe64qsx63ryw41wA9GRb9OoxcTdynBPcvKxQH7upSosvqABllvN5eWeHHt3Wpba+8StAJbNt8ZzbvD99+e4arV9eHPG1Z55RJuzjD4Zk3h+GR0Lq6POroX3YCtCYoKoJB82viRwUTkYA5kTTkN7Y121VyZpTlaOZFTnWkp4ep836/GPun1iqBtW1DOt7r7Ro18n3PpPFYzpVx471fjRV186E6xCAyYRRzLw+EIDJvDGlRwgggAACCCCAAAIIIIAAAggkQ4AATDJUs+icqRaAMZMNj27p0Mv7Ik8imSVXnHabNen+KRNiWVumkoJz32g1FVV++EqzjrZEn0gyEyKzyt1q6vRZpf9Xzo0/fGAmNousCgWRAwHWEkWn+/WLN9p0uNGrgKnvLVkTvqaaxo3LivTpW6omXQ1kugMwB04P6Lkdndp2vP+iie5I/TPVYv7t2SZtfqc3aplzE8CoKXbpnx9aaE1kxR9ZSs6L/VTzsL728Bl1DgSs8u3Rtg9fV65P31xl3TvTuZ1sGtJjb3bo9YO9YzbDTBbfc1Wprl9Ron96rE6NPX7ZzL8SMBBVRS59bH2ZbllTPm6wKREBGFMp6tntHdpwoNe6R81E4l2rinXvunItvGT5n4mOx1QHYMzzZPvhHv3Xq21qiqHiRbT+JCMAY55Jda1e/cVPz1iVcS58SYw+z80krvnz2/fU6uaVJecndUeXtPnLn53RiWYCMNHGL5X/ngDMudG5NADzyzda9eLubjVHWWIs2WO7tCZHX3x/jVYvKDx/KVO5yYQdNx7sVc9QbFWtkt3OiZ7fhJs/fl2Z7r22MmJ1MLNsoaksZpYuPNXi1dGmYSuQZMLJwWBYi2s8emB9hW64InLFlmQEYDYd7NX/ebrB+qxjPv+YP4uqPVo+M1cLanOs5SBnVIwf+DReh84M6MevtWl/XfRw+ER9k7k/AZj4dAnAxOfH0ckRIACTHFfOigACCCCAAAIIIIAAAggggECmCRCAybQRneL+pFoAZu+JPj35Vqd2nIj+LVUTgPnj+2dozaKi82Xptxzu1b/8qsFaSiDa9qcfmaUcp01vHunT8WavVd4/3u2m5YW6blmxzJIxY21msnrfyX69tKdLe04NXtZOs969CQJcv6xID15faS3PNNFwwXQGYE41DemlPd3afLhP3YOBywhG+3fTimL92m3VVlCovm1Y33m5RbtiGPMCj13XLCjQ7354tvWN6GRvZvLdeJrNfNM6lrEYHA5q1/E+ffNXjTFVfzGhko/dUKn7rimP6Zvck+2zmeAzmwkZmEpFY227j/fpqbc6tPPk2JNki6tz9IFryrRgRp6++sNTMpOjMeR7YmrypZPCkQ6KNwBjwkmv7evWG4d7raXHRjez1Nqdq0p019pS1V6yfE/PgF9nW70y1RBmVly8tM+l7TTL9PzZT87ILDkRy3blnDx96saKy6554bHmPuzq92vEF9K82ryLliExbXplV4d+aSo0JGACPRkBmN7BgDbv79L3X22/bEmwC/u5tDZHn7ujRmsXFp5/rY0uafN3jzXodNv4SzDF4j2d+1ABhgow5v679Fn3b880asO+bmvZx+nczPvr7z8wSzeuKD7fDFMJ5V+fOqtdY3xemc62TuTaZvmgm5YV6L/dUSuzpM7oZj6PmeWFXt/fY1WmMs8p89w2f0xQ78LPkWbZzE/cUKmPXF8Z8X060QGYgaGAXtnbbX0+unAzbTGVEAtyHNZnX1MRZlGVR3etK1NZhCU9Nx/otsKtx5rT6xlKAGYid/rl+xKAic+Po5MjQAAmOa6cFQEEEEAAAQQQQAABBBBAAIFMEyAAk2kjOsX9SbUAzKt7uvTMzk4daYr+S/r8HIf+8XPzrLLwJpxgJvg37uvRvz7bGJPi//rsPHX3+qzlXg41JKaygFmC5d6ryzVzjCVYzLeIzbJHG/Z2a/vx/ojfpraqnJS4dPeaUt2xplTFBc4JLYc0nQEYE2Z5bmeXXjvQq74IAQDTtztWleiTN1dZ4/b2sV49vKldh2MYg4pCpx64ukz3X185bpWdmG6AGHYy4QLzrfB9pwc1rypHeTEs9dM96Nfbx/v11M7oy3yYJiyo9FjLCq1ZUBBDiya3SzAc1ulWr2aVe6zXS6QlWDbu6dKz47z+rpqfr3uvKlWOx6G/erhuco2JcNRUBGDq273adKBHmw716myn77KWLKjOse7Nm1cWq6L4vRDbycYhbT7Uo/oOn6pKzlWbirSZijIb9vdcVP1ovP2ril0yIRiztFekbXQJoeI8h+5cW6aFM/LO72qWHPv5q816eX+vugdjC92M155kBGCau0b0w5ebrSXRxlsS7ENXleoD15VbVQ1GNys0eKJP3365RQ1jjFlCb8Ikn4wATHwBGPM68PqCVlChqtRtLTd46ZaOSyB976UmvbI3+hKASb49VVXk1O984NwyXaObCYP8+Q9PWcur+WJYzi/ZbZzM+c1nqgWVbv3Rg3M0t+q9ailmqaPGDq/+9xP1qu/0Re3f/deW6VM3Vak0Qsgk0QGYxnavXni7S4+/FXlJUONh+rd8Ro5+74FZmh1h+b8nt7Tqhd09qu+6/H1vMqZTdQwBmPikCcDE58fRyREgAJMcV86KAAIIIIAAAggggAACCCCAQKYJEIDJtBGd4v6kWgDmkXeXAmiNUsnAFLCoKHLpn39jofWNVzMPZqo0vLKnW/+1sXVcRTNlZqrH/MMXFmj/qX5rgqGx258Q+UgBGFPFoKFjRE+/1aFtR/vUFWWi2lRKKct36vO3V2vtokKV5DsjVu24tOHTGYAxk9U7j/XphV2dOnB2+LJqD2YC/9rFhfrw+nItqD03if/MtjY9+3a3znZEn5iZWebWQ3dWa93S4qRWSxk1HRgOas/xXn33lVatmpun4rzoVYLMN8dNpYoTrdGX4TLXmVPu1oIqT8RvbifixjTjsuf0oG5dWaTbVpdFrDbyyOutViAs0uvv5hVFVpWUroGAvvVsUyKadv4c5wIw5bptTbm1Hph5c3tvs8m85k3FoMlWgDEVVF7b262N737bP1LjF1bnyEx0mmWeTMjOPFt2HunVr7Z36u3T07t8hKmQ8sW7Ll6ixFRo+ObjddpbN6TBGCpfRRu0RAdgzLPveNOw/uGXdWrrH39JsN+5t9aqPnHhBLN5nr2+t0s/29wR8b6M1qdU+ftsDcCYcKoJO7Z1TzwAs3hWntzvVt8y4ZbmzhHtOt6vxbPyxwyGhsJhtXSO6Geb2tXSE/09pSTPoasWFOgD11ZEvE3MM8BU3agucY8ZvDT3uKmq9U9P1OvV/ZGXbxy9wIXPOo/brs0HerT1SK+auvwyfYy2mSpeDodZfC7yZsIdHX3+MSuxXXqUtaxOba7M8+XudWVaUHsugDZaeeq3/+O4zHthum7GKd9j199+br4Wz8g7X13KWLd1+/QnPzyl7hiWK7z1ClOZr0KLZo69XGaiAzAHTw/o6e0d2nykf1x6M35Lazz6/Y/M1pwIAZhfvdluLW3Y3OOLutRkssfZvE/Fcp+bdhCAiW80CMDE58fRyREgAJMcV86KAAIIIIAAAggggAACCCCAQKYJEIDJtBGd4v6kWgAm1gkkU4lj9Zw8/fHH5yjPc65yQmvXiF7c3aVHtnREnSxYXuvR7314tjbu7baW7OkZSszkzlgBGDOdNTIS1HdfbNK2o/3qjvFaZtKtOMeh3/vQTK1eUHB+madot8h0BmBM28z195zo109fa9XxS0Igt1xRpI9dX6lFM9+rYPHvTzdo65G+mFzmVXpklq6aU5M7oao40cwi/X13v18bd3fqp1s6ZSptpPv2gbUl+tD6iosqbFzYp288Xq/XDkSewDXVX+64slhHGob1vShBs4lajU4KX39FqXr6/dZyQ6ObqfSQ63Goutytr3zvlI42Do15evP6u+fqcs0aYxLwmW3teu7tLtXFGLT67btrrOXVzGTzG/u69fSOTh1uTEylqInajO5fmGPX798/SzdcsETJgDeor3znhJp7/ArEMHke7dqJDsAMjQStikh/91h9tEvr65+eaz3rTNBpdDMT+W8d6tYPXm9Xc3f0QEPUi0zjDtkYgDGBlNZOn8qLXTLP019sadcLu6NXx8rz2PXXn5ijudWmYodNbpdNJsi3/ei55eWmcjPPgKvn5emh+2ZqxiXLo42+v5t79ptPNUwoAGOedQW5Dis8MzwSVO9AQAPDly8deGFfzeeCkgK3VRnOtCvSZj4PxWptqk99//eWXlaFygSXzrQM63/8tE6DI4n5jDSV43bptf7x8/N1xZx8Kzw0upkKN1/76Wkdb/FGXYJqzdw8PXBdudavKBmzG4kOwGw60K0ntnboaMv4FRHdTpvuXV2iB2+qirj8ZnuPT1sP9uh401DM1cmSNVb7zg6rP8YlAgnAxDcKBGDi8+Po5AgQgEmOK2dFAAEEEEAAAQQQQAABBBBAINMECMBk2ohOcX9SKQBjvh3+Hy80661j43/b1RCVFTh135pifeyWGnnenSw92TSk53Z06oW9438D2+Ww6X2LCvSFu2v1i83t1rJJiZg4Nu0iAHPuW+N9QwHtOzWgX2xqVV2nT8GQZMIvd68t0/I5+cp5dykhM8H2Vz87o8Nnh2Iag8UzcvWNLyyQ+db8eN9+T9TLyCx/9JMNzdp8dPylWxJ1vWSf59oF+frUrdXWGFy6mdDJ/32uSW8e6YvYjE/eVGlVgNl8sEc/fqM9oc01AZhPvK/capup3nBh2MFMhl85O0+fvLVaX/3h6QkFYEyA4rW9XXr+7S6daR+JOslpOmUmFOdW5ujzt1Vpxdx8bdzTbR1/uj22qj4JhbngZKYy1B/cP0u3XVlyfhLXhAIOnBnQ9nf61NQ1MmZQy+sPWQGZfm/0EFeiAzBNHV699HaXfrkt8jIepl9zTbjpo3O0oCb3fIUG03XzPOkfClhLeB1rGFTPwPgBgWTZRzqvCWo1d/tjqg6UjQEY4/Pyzk7rtWee96favDoZQ3Us8z5949JCeQNhLZ2Rq+uWFVkVmV7b160fvNY2pcM8XgDGPF+2HuzS0EhIL+/r1dGm6CG5whyH1s7NU2GeQx+/uVrVpW4raLLpYI+2Hx8Yt29W2GFtqRbW5shUGxuMUJmlZzCgN4/2a3cMVasiBWDMa88E2EwQY8PeHuv5N+yL/gyZ0sGJcjFzH80sdekD15TrhiuKVZJ/rmLg6Ob1hfTjV5r02qG+qEHo2WVu3beuVB++oWrMqyY6APPolnb9fFNbVHPzeeqhO6p148oSFeWPXaXO3Kfmc5np78XV1aZ+tEwY0jzPY9kIwMSiFHkfAjDx+XF0cgQIwCTHlbMigAACCCCAAAIIIIAAAgggkGkCBGAybUSnuD+pFIDZf7JfP32jTQfOjl3d4UKamhKXPndLpW68skwu57nZjLeP9emptzq069T4y5SYCaT715Xq1lWl+vmWdm19J/KE/0SHI9ISSGaSeveJPr30drcOnB2MOhFtlnsxk1L3rC3VHatLrSVrxvu21Hx4RQAAIABJREFU94XtnO4KMKYtZuKse8Cvt97p1TM7OjWrwqPbV5dq5dx8Fb67jJBZNsIsZ/G3MU6GmCUMzPJJf/qxORMdlknvf7bdq395sl5HW0ZiLtk/6YtNwYFVRU59+b6ZWr+s6LKrHasf1A82tmrvmbFfP2apkE/dXKU715TKhM22HO7TyeZzy1xNZEItFJI6+gMa9od0YcGS0QDMwhm5+tYzTdaE+ehmJozXL8rXl++frT//0cQCMKZyz2NvtOr5vT3W0k2xbmaZtN+9r1bXLC3WI5ta9creHvWlwDIgX7q7xhqDgtxzE51WBQpfSPVtXvUOBawqGZduHb0+vbS3RyeiVBIwxyU6AHOobkA/e7VVe+oiP9etSf01JXrwxssrGJhnidcXtAICTR0j1oR8pK2kwGVVGjGT3kPekBo6vDLPmUibea6a55HTPHAnuZnKGAfPDOonm6IHwrIxAGMm3L/zXIP21Q1Z4TPzvIhlqS4TUijPd1qT/2vm5elD11WovMilF3d16vHtXZMcrckdNl4AxvTvZxubdbzZawVEYnlGmPvTPE/N9tefmaeFtbk6Wj+oZ3d0asOB3nEbaQK/n72xXFUlbuuzUkPn2FWRTPCorddvPWujbZECMKPv5Z19Ph1rHFaHVZkr+hJNka5nnsX17V69cSj2z1zLZuZq9fwCq1LOZDbz2jZLL145L1/m+XDp5ygTDNlyoMsKdLb0jL8UpvkMcvuqEv3WPTPG/DyWyACMCf09sqlNT7wVOTg46mFVS/rkHC2Z9V64+FKrXvN57Fi/GmKogOZx2TSnwq33LS/RkDcg/xjvKZMZi9FjvvbzOp2M4b0o0vtRPNfOtmMJwGTbiKdHfwnApMc40UoEEEAAAQQQQAABBBBAAAEEpluAAMx0j0CaXz+VAjAv7uzQ0ztiq7Iwp8KjP/jQDC2ZnX9+KZxX93brsa1tOt0+/jIZOS67fuOOKq2Yk69X9vVo6zu96hoIJiTgECkAY24TE0zZeqhXG/Z2W0upRPomtZmLLc5zat2CfH361mproivW8MvodTaapaC2dqi1d/wJHbP/1QsLZCbVZ1XlTupuNktcdPT4rcoT5hv6oxV5zP8/5A3q2e0dWjwzz/pT9G74xVzIVN05eLpf/7WxTU0xLG1SU+zS7VcW66MRvn09qcZfclCux24tRzG6nWoe1tcePqPOgcBFYY1EXGu6zvGVB2bp9tUlly0hteVAtx59s0PHmsf+ZvaSmhw9eEOFblpZai3XUd86bE38D/qCMqEWs5n71FTnGW8zAQ0TOmvo8l1UjSVZARgzeffmwR6rgosJgAzFUMHAfKPeVJ34zM2V1nJR///zTdp0aPyJ6akaz0/fWKG715WputQT8yUb2ob1nZdbtPPE+NUlzAkTGYAJhsJ6851effv5JnUNRg6umLDRVz40Q2sXn6vyceFm8isdPT69vLtLXf3jP8+umJuvqxcXWcvFNXd69fzOznEn7E2QaH5tnszrfrKbmaiOdVmebAzAmCVm/vqnp63XngnATGZbMSNHH72+UjVlbj2xtV2vTiBAMZnrXXrMeAEYE8j6u0fqxn1PH68Nf/+5+VYw1IQKJxKAMe+zJiwT6Xk9kX6PF4CZyHmi7TuR18roucyye5+8sVLVZbE/76K146LnSyiss23D+scnGnSmLXqFr+uXFel3PzjDCtNcuiUyAFPXMqxHt7ZrY5RAlPm4UlHo0j9+YYEqS1wRl4acyHvAhYHT7dbn4+ifIydi/qsdXVY4K5aNCjCxKEXehwBMfH4cnRwBAjDJceWsCCCAAAIIIIAAAggggAACCGSaAAGYTBvRKe5PKgVgvvtCozYd6lNHlCoN5pvhi2tz9fXPzLPKvY+WszdBi0c2t1thhfE2823Zr35kplbOL7SqJmzc2623Tw2OOTFuQhw+/7lvrceyjReAMcebEMymAz1WVZQTrZdXFTHRC9O+VXPz9aV7alVZ6pb9wnr9MTTCfPN7w65O/WJbZ0yTDPEGYMz1Nr7dqcZOn+ZW56ii6PKJobGabQIwe0/067XDfeoeZ3J89NhZZW7dvLxIK+ddvnxPDCwx7WICVaMT8KbyxJGGIf3Rf520Ktpkyvble2t115pS5XouDho8tbVNz+/uVn2EigLrFxXogfUVWjm/QObb5GfbLg/KlBW6NLs611rqxFTeuJTNYbdZ/99/PF2vt06YSkjvhSKSFYAZHbeXd3Xqube7dKp1ZNzltsxk9/wqj379jmrrGWH6+t2XW7TtaJ9MtYDpvBVMpZQPXFVqBWBMMCfWbSKTn4kMwJjlWUzg79svNUdsqnm8FeU69b+/uMAKOFwa9jMhmrMtw/rGkw0XVQUa64Sjk+XFBS6Zikb/3y/PWkvTRNp+554arV1UeL6aTqyeo/uZEILfH9KOY3365q8aox6ebQEY81rpGwzooX87Zi3XM9nNLGHziRurrPvjxxtadKgx+jJDk73WWMeNF4Axy8r85v+dfP++cv8MrV9WrKbOEQIwY+AnOwBzroJWUP/jx2d0pHEo6nv96nn5+uLtVVo6p+Cy1iYyALPraK+e2t5pfTYdb8tx2bSsNld/9WvzlHfJe/qFx03kPSDWimuJfI1FOhcBmPiUCcDE58fRyREgAJMcV86KAAIIIIAAAggggAACCCCAQKYJEIDJtBGd4v6kUgDmqz88pUNnh6JWYslz263qKH/2ibkXVev4+Rtt+tkbbVGPN2Xs/+bXzi07YDazHINZxmCsZVx6BgLacrhXT26PXobenCtaAMYEKcy3oHcc7dPjW9t15pKwgcdp07qFBfrkTVVaUJs7ocovo7eOWQ7FLMmw4WBvTMGSeAMwpvLLk5vb9OrBXg36QhG/gTzWrW3cTUUOM8kdbTOTkGbsRyvMRNt/Mn//15+Zq4U15+4L07b9p/r1zaca1D9i7o/JnDH1jnnorhrdtbb0/FJUoy38z+catfmdvogBsnvWlOiD15Rbk9B7Tg5YFUUu3a5fXqRP3VSpzQe61dTpu6xqjqlmdN91FdMSgDGVKF7b262X9nTrROvYVW5Mf0zll49dX6FrlhTJ7bZbQZ5dR/v00u4u7T0zZC3dNF3b+xYX6IPXlmv5nPzLAkzjtWkik5+JDMCYygov7OrSUzsiL1mT67Jr+cwc/dkn51nLnFy6GFEyAzCl+U6Zaj8TzBiep757bZluuaJIB+oGCcCMcQOawFh927D+9MdnZF5/k93Ms//XbqnSjDKP/vmp+klXkonn+lfPy9ND983UjPL3KpEEg2G1dPv0B987qYFJ9u+37qrWzVeWyixTRgWYy0co2QEYc0Xz3v4vT9Vr27H+qEtYLTKV0NaX69Y1ZZc1NpEBmOe2d+i5XdErIpbmO3TnymJ95o5a61kWaZvIewABmMk+KVLvOAIwqTcmtEgiAMNdgAACCCCAAAIIIIAAAggggAACsQgQgIlFiX0iCqRCAMZMMDd3juhvH6vX6XEmpkc7YSpF3HllsT57Z+35fvUOBvTIpjbrG7PRtoIch/79txdZlUouXO5mrOO6+szSG9360ett0U5r/X20AIzZx1oyqNev7Uf69KvtHWru8VtBgdHwy91XlWnV/IJxJzPGa4wJbnznuQZtPTYQdTLHnCfeAIxZyunbzzRo2/GBiyp6xASWYjt96zcXaumsPKtVZqmezj6/Vd1hz4l+9QwGFBwn+9DS64/J25zbLFtQW+KSWfplohV+Jkvmcdm0an6h3re8SHMqPXI535ssM5WJvv7zOu2vG4y4ZMyv3Vwpc2+aSbZIS77cdmWJPnd7tX7+arMO1g9fVmnFhM7+5ME50xKAMW6t3T5tOdSj1/b36OQYy10sm5lrVccxQZ4Ll7joGfBbFY7a+/zWfZGIra3Hp53H+3UkSjULE/paPiNXN1xZIrP026wKjwrzHBO6byYy+ZnIAIxZPuPJbR3ad3YoIllZgVP3rinRx2+pHjPclswATDzjaJ7Xn7ixUveuK9PbJ/oJwIyB6fUF9U7doP7XY/XjVuKJZRw+fF25ls3I1WNvtlvV06Zyi1QBxlS6Msvk/eXP6jQ4MrmAz8fWl+meq8s1MBycUACmtNClPacGVN8x9pKPpjKbqazWG0PlnWxeAmn0Pnp8c6te3NNjLc033jbW58/R/RMZgPnPF5r0yt5uK6A93lZT4tJnb67UzavK5HJeGh9878iJvAcQgJnKp0tyr0UAJrm+nH1yAgRgJufGUQgggAACCCCAAAIIIIAAAghkmwABmGwb8QT3NxUCMGZCecc7Pfr+xjY1dY8/+WC6v6Q2x6rQcNOVpec1Gtq8enRru17e1zOukNNu04wyl775m4tkgjDRtmQEYMw1TeinvdevDXu6tGFfjzVJZSb37r6q1Ko8kRdD2yK13QRSxlpiJtL+71tapN/94AyZCbXJbOab/X/xo1M63T4SMTwxmfNOxzEXBmBGx8lMTB4+OygTsopUqcY7EtKrh3p1siVyZZEL+2PCKB9bX6GSfEfUEFYiHMy0mNtpt5YvKi9yXVRZyHz7vbvfp//5cN247f/v983QnWtKrWW8xgvAfPbWKn33+UbtOjN0WVjEhCv+/vPzpy0AYyzN0k2bD/botQO9arzgeTOvyqM7V5XoppUlMpVqkr3tO9mvJ9/q0PbjA+NeqrzQqfvXleqBG6rGrX7U0jVijbEJx1wYbjInn8jkZ6ICMJXFbj27o0OPbW1X1zhLnM0sc+tL76/R2sVFY1a8StUAjFmSzQRg1i8rivh6uHRgs20JJPPesPdEn775dJPM+9JkN/O+/YF1pbpheZEVkj1UP/zuszi+MFpHX0CNnSMaiBIyiBSAMUt8vX28T996dvL9u3VFoR68ocrqz0QqwCyfW6DugYDMEkxjbWbpqV2nBiyraBsBGOmtwz36xdaOmAKJVy3I1x8/OOey5/Gu4/0ywZVoIZrR8fiTj87W7atKLhsec1/9yzON2ny4N9rQaW6lR1+5f6YWzswbt/reRN4DCMBEZU+bHQjApM1QZVVDCcBk1XDTWQQQQAABBBBAAAEEEEAAAQQmLUAAZtJ0HGgEUiEAY5bQeWJzq57b3RNx+ZULR8ssEfTQXdWaW3OuUofZjtUP6vFtHdp0uG/cgTXLH101L09/+NG5yvVELhc/epJEBWBMyODSZTZMJZj+oaB+urFF9Z0jMstpXLu0SPm50YM543VyeCSkf33qrHadGow6sWfOY6p2/OmDsyf1gjD9MpVRvvTvx9QfwzfNJ3WRKTzo0gBMrJeuaxnW915p0a6T44cZzPkcdpvMt8i/8cUFKi10TqiSR6ztmch+ZuL1eP2g/s8zTTrbMXZlhRyXXX/4wCzdvLLYWsIrnQMwxqa+3auXdnXqlf29VtWiknyn7r+mTLetKlF16XtLnERzNPe/PxiSWerF/DHPspFAWFXFLmtydLyldV7e1alnd3XpeJTQ1Iwyt37rzmqtW1o87pJoL+zosIIvteWey54hrV0jeuzNDh0cpxLLaF8TFYAx1Y0e2dyup3dErsplKiEtrs3VX3xijsqL3VZlpEu3yQRgTPWeYw2D+ptH663KGvHFJMa+C25aVqj7r6vQ3OocAjARXihD3qBMVYwfv95mBQhN2HXYf+51Em0zrx0zEW+el9YyL6tLdeuqEus1YO7nWM5hqlVdGga78LomsGCqbJyJUEVldN9IARgTPtl2qEePv9WpnsGgFfIJxLCcn+mb690l/a6an68PX19phWInEoB53xUl1jISI4GxLTt7fXppd7e1rF20jQCMVNcypO+90hrTe/iC6hz9z0/OVWXpxc8sU1nsG0/UR+M+//eRAjCnmob0/Q2t2n1q/M8T5nlpntdf+/Rca0nD8d5vCMDEPCwZtSMBmIwazozpDAGYjBlKOoIAAggggAACCCCAAAIIIIBAUgUIwCSVN/NPngoBGBPY+ObjddpbNxS13LsZkZtWFOsPH5ipXM97QZE9x/v01Fud2hElgFCc59Cty4v0hbtnxLTEUCICMGbydcQXlNt1+XI3VghmMKCegYBKi1wqzB1/EiOWO9JMOn7tZ6d1rNlrTcZH2+IJwJhlFupavfrzn5yR+bZ/um+TDcA8v71Dz+zq0pn26EtzlOY79f5VxfrUbTUx3YPJNjUVXV7f26Wfbe5Qa69/zMutnJWrz91RoyvnF2REAMa87po7fXpiS5s2HOzVp26o0K2rS1VtTWhGXkbiUhwzCW8qrzS2e3W2fURHGod0ss2nr35kphbPzJfHHTlk9+3nm7TBLHERpTLG/Ooc/cXHZlvBlvGWbPv6w2d0qH7ImoC36eI+mP76AuGIFYwu7FeiAjB9A34rlLjlSH/EW9gEEs0SbF/9+NyIk7eTCcCYalZ1rcP6h8fq1doXuXJTPK8ts+zI3evKrKBTpEDYpefPtgow5t3HPF9Mhbaj9YNq7fFrX92gjjRFr5Tldtp058piVRa7tHxOvubX5Fr3yNnWYes9J/o7m7R6YaFmlEcOtJlKUE+82aFjUUJokQIwJgDn9Ye0+1ivdhzr1+7Tg+roH7siy4X3glk+y1QQWrcgX7etKdPMCo+1lNJEAjD5OQ69cbhPJ1rGfs8xr3kTOPLHsGQbARhpeCSobz3dqE2HolddmVXu1pfvrtWqhYUXhRITFYDZerBbj77ZoaNRXiexPD9H7zsCMPE87dP3WAIw6Tt2mdxyAjCZPLr0DQEEEEAAAQQQQAABBBBAAIHECRCASZxlVp5pugMwZnKzvcevP//xKbXHMFFZmufQXWtK9fk7ay6aDDbVHJ6LoZpCZZFTH722TPddV2kFUqJtiQjAmG+Ff/v5Rs2r8Kii2CUzsXd+C0tmospUjzCTbA7Hub8z33ovzndqwYzxy9qP1X5T8eC//8dxdfT7FcOX0eOqAGMmjQ7XDejvHm/QUJRlJKJZp8LfTyYA4/OH9C+/atDOEwNWNZFo27nJsxqtWjj2ki/Rjk/033t9If34lSa9dqhPPUNjt//eNSW6f32F5tXkZkQAxhiacWvuGtGhukFdOa9A1WVuawmhSJvZv7PPr8YOr7V8mQk7mcCQeb0Zw2FfUP3DIWtC/LYrivSZ22qsQM1YW1OH16oYtP1Y/7iv0RyXTWvmFejPPj5Hbrf9kljLuTObSXgTPvurn53RscahmF7z491DiQrAmKpIv9rRqX11QxEvZ0IA964t0Udvqo64z2QCMKYygwlWHmkY0u5jfVZlI/O/zblMKMCEViJt5nnc2O23TCNlBxZUevTZ26t19eJCa+wJwES+o0xQxecLacAbtCq3PLuzS6/FEDIwFYR+/wO1WlCbp7IilxUW7OjxWcuXmcpNsWy/fleNrltaFHHXTQe69cTWDh2dZABm9PVnKsGYEOv3N7Ro5/HIga/RhpQVOHXPmhLdYipOlXiszyKmYtFEAjDmHt5woNcKusa7EYA5tyzljza26JU93eqO8D446lxZ5Hr3c2TFRZ8jExWA+eXrrXppX7eauscOpI62o7bEpbtWl+jTt9VEvQUmG4A50+pNeLj5P19sVkNn9LCw6dRY70dRO8sO5wUIwHAzpKIAAZhUHBXahAACCCCAAAIIIIAAAggggEDqCRCASb0xSasWTXcA5lyAYlB/93h9TAGKJTU5+uA1ZbprXflFzo+83qoX93RHrGAxuvOMUrd+444qXbv83FIK0bZ4AzBmMrWrL6A//H/svQd4G9eZ7v+SBEAQIDrALpLqneq9F0u2rGJb7rGdOG2TbJKb7CbZf3Y3ZZO9u3dTbrx3N7GTOMnGsR1XNduSVW0VSqIq1UWRFHtFJwiAAIv+z3coSCwAZoYEKZE853n0yBtMOfOeM2dm9f3mfV8tgV4lAznQiDkvFfsmpCuxcaE4UCd0HZ2RRK34m18Xi4ok0iYlYN1MA76wPl1IirC/09f9tfYA/nKoAdeq/XD7yW2hT4e6L3aSCsBQQZ0K/f/5QS1KG1oEHTYUCXGYMkqF7z02CnqNPGpkwWAJQoX+H/6ljPU/kmPQF1anYGWeAWa9YsgBMDRG5fV+Fm2kUnZ3YWL3i6cVGrVM8L6k6KfC0mZ8csnF4lwa3EG4fb0jTyiWwqKR4cW1aZg1TgOtStZrKD8pdGDbSTtKBArvqVo5Vk/X4YUHIt+ftMY0OIL413cqcbOh/8XwWAEw5I5zucKLm/UtsLmDsHvaUGkPdFsfpmWr8PzKFOSN0USc7n0BYFKNna4fBLuU1/tQaw+i0tqCMuqLpxX0HJgxJhlKRUK3e5Agp2pbAHsLXQxmiwQQbl1owkNzTcy5I1okWM+LGmkOMD2vnwCYt49ZseecU3B5UyXG40dPZmPCKPUdpyxyWtpzxo73CxyC+9MGkSJmQjvHAoDp2pGfb6vCoYsuwb5RBB65Tq2ZbbwT0UQOORyA6S3dQ7MNeGqpBaF7WlDcfmzw8Wkbi6UrbYgOZ1A018Jxanx18ygQqBVaaw5ecDIXGTGN1vavPpwRFtD6j3crGFDrFYCKx6cr8cQiM5blGQRPKQWAIWeZOblqfG5dOij+MNbth38tR4lIcIsDMP1TnwMw/dOP7z0wCnAAZmB05UflCnAFuAJcAa4AV4ArwBXgCnAFuAJcAa7AcFOAAzDDbUQH+XruNQDj9LTiwDkH3jhmAxVMhdqSSRpsXWTG5Jzkbpv+bk8t9hc60SxQMMi2JOLvN2dgbKaauawItf4CMOTsUmVtwff+XCbpK9pwBRahvtLv7e23mKvFt/9wk31xL9RyzQpsmGPEpkUWoU0j/k5FZoqgOnnDg8amVrQKnJagGfpavtYZFHVOlSKexWDok+Witu+6UYMziHqXuPPQflIBGCqYf1Rgw/ZTduZgJNRMyTKsmKrFlx7KFNp0UH6nr97J1eRrr5REnS8UwTN7vAaqxIQhBcAQ4OLxt+H9o43ITU+CTi1Hgoh6HjnBUJGaIKXQMkGgw5HLLrxx2AqnV3isl0/WYMtCCyZmqe44O7HIlGA7aL2i+yWS405o8CdlJOGppWYsnKKPOB/onr9e2Yz//KgOVTZxX9VHm1yxAmAoeobWdLu7FZWNfhYRRTF35JZBbizkmDNrTDK+tD496r3dVwCGtPYF2uFsbkOjK4jrVV4U3mxmrgq5FgU2LjBjXHoSOzdBidTXamsLjl1xY1uBnUVG9Ww0FzKMCnxtQwamjOqMuOIAjPiligMwnVpxAEYcJEJaDSYAc6GkCdtP2lFQ0hx1UssT4pBtVuBfXxgDnaozttLrb2fvoL/dWyfqhpiRnYTnVqdhWu7dd9nQ8+Ef/lyG4lq/4HFmjVbj82vTMC5TJbitFACGnMfIsXBlnh50rbFuFO9U74rubhM6Jwdg+qc+B2D6px/fe2AU4ADMwOjKj8oV4ApwBbgCXAGuAFeAK8AV4ApwBbgCXIHhpgAHYIbbiA7y9dxrAKbeEcBf9tfh6I1mtEbKm+iiyeZ5Rjy1LAWGLu4ZVDSgL6/JmUGojUlV4gdPZiPFqEA8VS0EWn8BGIrHoOL0T98V53AT6k5fARg6X1FlM34i8nzjU5XYONeIB+aZgFsYFEcScoP49KILfzjYICQ/+31iuhJbF1uwbHpkCCDSgV7/tAFvfNoo6jy0kVQAhuJvfvx6GUqiuKd0PfmUrCQ8u9yCORN0ovs0kBuKmZ90m/zfL4xlUQSUwdPsa4sY+bJquh7PrUzB73fX4Ey5jzlwdG10jH//7Gi8vKsKJ0u83SKjqCj85CITxmYk4aUPalnEULj74ft/LkNRTfhYna0LjHhwrglZFiXblQClsno//un1CngDwkBY6HzhCtT0281aP7Yft+LAZZERLGtSsW6WEbrkThcYgjnKan34xc4aVHS5vnBjTKvTwokafPWhDFj04aOUaD8Cyg6es+OtfLugA5aYuRQqOBIcFRcXx9aEWDhl0EwIBNtRXO1DSa2fjcuoFCWeWH43/qjrOUN97QsAk2JMRFtbB4tnO3LJjdOlzbB67kJLdE1aZQKeX2nBgkk6BsFQtNXesw5sPxXeXYTGg1xJvrgmFYun6e84+3AARsys6tyGAzCdOsQCgCGXuEOXm1AcyUXqFtB+6xaLSBNqPALp7vx855gVu0U4FCUrE/CLF8cwFygC6Ohdce85J14T+b4xM1uFz6xO7QbAMLeyOh9+vkP4+UA9XjJZi29uzIRW3dtlrOeYSwFghObLYP7OAZj+qc0BmP7px/ceGAU4ADMwuvKjcgW4AlwBrgBXgCvAFeAKcAW4AlwBrgBXYLgpwAGY4Taig3w99xKAoX/sL6r24cdvVqA50C5YqEmSx+HB2QYW2aOQx0OjkiE5SYZGZwAv76lDQbFHUL0JmUn4xYtjIZcJwy90sP4CMBSVcuSiA388ZEWLCIeb0AX0FYChYuzJa268vLce/qCwo87s0WpsmG1gjjoUR5VuSkS8CGccQaGjbEBxNLtO2rCnUBhYosOQk8bmBWZM7fKltNjzDyQAQ+4Sl8ua8atdNXD7hedvoiwOSydr8UUBxwux1xaL7ZzNrTh41o43jtnDzk9yS6EvwV9YnYp0owJqZQLiEIezpR78cmfvr/jvNwCG5vSV8mb8+7ZqURFrIU0jATAEPJ0tbsKvP6plblNCteVpo5LY3F04ScuiTgg4enVPDY5e96DJHx3IIbegtTP0zCUgWmwaOZfsONaID846YW8WdqYRmjdUcPzF58fg9HU3K+6mGBJxqsiNbfk2FAlENlE/5+aq8KUNmSAHmJ6N4poCwQ4214Ktt9g6bNTI2drf7G9D/mUXJmWrkZuWdGfXvgAwKmUCCq65Gcxi97SyKJGeMBY5gJk0MkzJTGLRdORIcKOuJaK7jy4pAUsnafD0ylQGYIYcxDgAIzSj7v7OAZhOLWIBwEwbrWExh3TfhGsubxsKbnhwoSI8LNh1Hw7AdKpBjn0WFHpbAAAgAElEQVRvHm7AW0etgpOaoo++syUTM8dqQOtNra0Fe8468N4Ju+C+tMHG2XrmQpWTeneto/PnX3biz582CjqkaJTxWDujM75SjJshB2BEDcuw24gDMMNuSIfFBXEAZlgMI78IrgBXgCvAFeAKcAW4AlwBrgBXgCvAFeAKDLgCHIAZcImH9wnuJQAjpXBIo8Bs5y2JyDIlsoLlookaUBHI5WnFjhM2XKrwwuVrQ2OEKBoqWMwZk4x/ejpH9KBSHy/cbMbhy+JgjfnjNZg9TgOTrtOxgeJlPjhhxY7TDgTCRGpE6khfARgWKUVAQ75dVKRUllGB0SlKJKsSoE9KwFMrU5EoF5ERI1rB3hteKmvGnw/U40qNsMU/7b11oQkPzTUi09zp6iGlDSQAQ0422/Ot+PCcM2xcSs9+ktYPzjLgkSUWUQUrKdfZ120JyLhZ58PpYg8aXEFUNAZQ52q9A0+RU4ZRLcPYNCWSEhMwc7QaU7NVKKrxDwkAhuJ2jl924bcHGhh8IrZFAmAIxqi2BvDXT+txXIRrFRUpl0zS4sE5RmSnKBmM87u99ahzt/YCMnr2LS9HhS3zTVg8NbrzEYEdp6658N5xG242BiStM+H0IADm314YjZ+9V4FEeQJbGyhCqLTOD6c3OrRD7FyKVo6puWqQQ4LY1ukO04GKhhY8tpiAId0dSLEvAAxFV5XV+fH2kUZcrPJFhZ/0qgQQnOYLdsDTEn6OGNQyzBmjxsb5JhY30rXgLOU59vdbMrFgopbBmyOxcQCmc9R7ri80h8it6OAFF4PjojWaq4/MM7J5RC4wdH+Ea/Tuse+CC8eLhMFgdWI8/uXZHKgTE2DRKaBO6rx3KV6NohTp3YkAPhGmeVH7LuVeCR0oVhFI5JRFzwCKLaOIu0ht92k73j7aGPE9MrQfvSc9s9iEdXNNDIgrrvbiw9N27Lsgzh3s6SUmrJttYtBxqBHM+NdD9dh30S0Ys5dzO75ys8j4Sg7AjMQVF+AAzMgc94G66lRdPHLTZDBr4+H2tiP/Wqvgxyvh+sIBmIEaIX5crgBXgCvAFeAKcAW4AlwBrgBXgCvAFeAKDC8FOAAzvMZz0K/mXgIwdfYA9p1z4K18m+Tr7lpAogLw1Qovah0BOJrbUOtsZUUhKnb42Zf/Hay4mSSPx4LxyXh2dToIFKFiAzkSRGutrbdYdIrY4nmKTs7iSpSJnQUkKhy/82kD9l92i4IkQn3pKwBjdQXx3tEGfHxB3PkUCZ0RJ1RDyzQo8OPP5MKsu+tuIHlgBHagcTl+1Y2Xd9fC6ROOpCHo6Qtr07Bmpp65/UhtAwXA0JwrrvHh5Y9qcNMajFiE7NpfAmDmjE3G5By11Mvo9/YUZWNUJ2BsugpJid2Lf3QP2FxBNDiD+PSSC6dLusfFdD05FSPJMYjiiYaCAwwVgT88YcV2iQBaJACGtPC2tKOwxINXD9TD2tQmOPY07sumaDE1R42DhU4cu+4RjHujIje5XT2y0Iw0Y28nla5jEhq/Y1fcuFHnR7NfPOgTbmJlmhR4clkKvvJyMcjxZrDbl9el4YFZhjv3e18AmFRjItO44Kobh6+4cbnKB3LE6Esj55e8XDXWzzJgzgRtr0NIKepzACaAt49ZsUdExAzFTf3oyWxMGKVmoAe1GmsL9pyx4/2C8DFVPQfnu4+Nwuq8yABZLKK9up6TohgPXRSGZXuuLyevu3G22IPr1X4WpxetkcsSxeeMy0iCssda3nW/Zl87Llb6cKNWGDRVyOKwfqYBo0wKzJ2gvQNl+FraUVRFUXUd0KllDELuT6PjXan0SnrnWzhBgzXTdTBqI8fACfWJ1kh6N9QqqXibxCLPIrVT193YcdKG8+XRnXNIi9VTtXhmVRpSDQqcK27CzpM2nCr1CnWH/U5Raivy9DDfhqXpfyNXuZ+9U4FLVX72zhqtkXvflgUmzJ8kLk6RAzCihmXYbcQBmGE3pPf0ghZMkGNlXiIyTAm4XtWKP+zzS/r/bUOd5wDMPR1GfnKuAFeAK8AV4ApwBbgCXAGuAFeAK8AV4AoMGQU4ADNkhur+7Oi9BGAqGvzYc9qOo0Ue9qVxsK3zT6QvmrsqGK1ATcWOlkBHZ1HfFWQRAfXOVgTbOjA5W43Z47UouOZCnSMI+ipYqJFFvZALQ6RjEJCy7VgjDl/zsOIGFWUjfLDd7RB9BWCqbQH85oNqVkBpE3OiLmelguM/PJKFaWOSoboN8AhpI/V3KqgfKHTit3vrRO1K0MbfbszE4sniijw9DzpQAIyruRX5V9z47z3irkPUxQ7gRkLRNKFT7zxuxe6zDlTag2F7M9QAmDpHAK/tq0N+cbMgdCJ2faHtKF7sN7uqUFBCxWFhSITgslxLIvJvCLsx0PEJmnliqQXrZhtFzQoCsigOpd4RiBiJEjoQORdobzs8hDs4uZu034rDd/7nJoN9Brt9ZrkFD842wqzvLHj3FYAJ9ftaRTPePGJFYZlX8ppIx5iQpsS6WQYsnaZnUVSkD/2Jjwfi4+KY3gVFTWGBsJ7acQCGAzA0J3q+v/zs/Sp8ckkYnBnoe3HFZA0eX5rCXI6okcvZhyetOHipCel6+R0Qqa/9oHWKQLQyW/jnS7jjWjQydu7+ONPRGkLQ5uppOqybY8KolMhuciU1Pnx4yo69F7qPB4HCsvg4BgHJZHEMqJ6Ro2IATJpBgU8uOPFevpW5cIlp//BoFuZO0DBnNXr/JRSb+vkvb5az+CMCtEkvemekv3u+zq2ersPjiy0YnX43QinaeYcaAENuYuTUMz1HjZ88lytGUr5NGAU4AMOnRSwV2Dw/ERvmkyNkPD69GMQ7R/0sYlIwD7RHJzgAE8tR4cfiCnAFuAJcAa4AV4ArwBXgCnAFuAJcAa7A8FWAAzDDd2wH5cruJQATKto2OoOosvpxvdKHM2VeNLhbBa89GgBDO5OxCxUT6E/ov+lvuSyO/d9/2FPDztUcIfKiaweWTdXhm5syBfsUbgM6v9vbhkPnHbhY7sWNuha4Rbgq9BWAuVHjx3f/VNqnL/LoK/B103R4YmUqUm4Xn/t00VF2qmzwY/cZB3aeFvcF/9zRajyzMhVT+uiaMlAAzHX6iv1wAwpEfu0dax2lHm+kAjAUqfPz9ypRbg+gXZh1uyOr0PpC9/XNWoqBqkaFVbjgScAEFU5bWsV1glx2Hp5nwhgRxc0OFsvUglf21qOisUXQjn7xZC2+8lBGxClEhdeyWh9+9HZl1OggqXNQ7PbrZ+iwcb75ThG+vwAMQUGHLzrx6eUmlNuEx6pnP2ncaD5MyUxCljmRFbvJ8YFcJLRqGYMoOQAjbnR5BFKnTvcrADMpXYnPPZCOGWOSWT9r7QH8aW8tTt3sdDXpn/9LZ42UQA569xPbEuLBgLP+nJvORudcMl6Dx5dZmKtQpEbg9N5zDrx+xNptE5UiHtkmBSZmJLF1eWyGCiadHJqkBNa/t4404o3DjaKv7RefH4Mpo9QMMqps9LPn07yJOhZ9ZHUGWNReeYMfxbV+lDYG0ExF5i7t8SVmPLs8hQE0YtpQA2DIeWv27di5KTmd85E36QpwAEa6ZnyPyAqMSU3AkqkKKBVxOFgYQFlDu+A7Z7ijcQCGzzKuAFeAK8AV4ApwBbgCXAGuAFeAK8AV4ApwBcQowAEYMSrxbSIqcC8BGOoUwSjkzOL1t7Mvg/90sB5nSpoFR0yoQB3tAOTe8PKuKpwU6d6waroe39s6SrBPkTYgR5oGRxAltT5sO2nH9RrhSIK+ADAtgXacK23GT9+p7FNf6Ytbi1YOio2YmKVibgexbhdKPNhZYMOJYuExpnM/Ms+ADfPMUb/YjtbHgQBgyPHh6GU3XvukAS4RMU6x1rAvxxupAAyLIDvcgP2XxEWChbQVWl+ooEr327Z8Kw5edKHOJQztiR23NJ0cz61KwaLJOlFOTFIAEeqD0HpG8/t0URP+a3cdc7oZ7LZyigabFpgRKnpKub51M/V4eI4BlOtW1RhAlT2AGkeQuX01ultFufWEu16KiqNCtzoxnhWc6etncidIN1BBXAmq54eLBOt5LO4AM/gOMPPHJ0eM8jpV1ISPzzlQZo3uSCJ2/exrBNL94gCjUcbjf23OwpIpnY5r5Q0t+Pe3K1DtDIpyrhvstULq+aZlJuH5tWnIGx0ZqAi2duDgBRde3VeHSRlKpBsVSNEnwqKTw6iRQ6dKYGuBRiWDQt4ZzWV3B/HWUSs+PCMM9hIsM8aiwN9vzcat9ls4etWNC+VeGNQyPLPcgpy0JLS13WLuW+SY5/a1MSjG5m5lkZrkakbg9tqZBqyfY0Q8vbiJaBQ/VVrfAkdz7J5VIk7b500UCfEwaWXIMiVCpRQH+fT5ZMN4Rw7ADOPBvQeXlqSIg1kbj4QEoMHZAX9QPMzYtbscgLkHg8dPyRXgCnAFuAJcAa4AV4ArwBXgCnAFuAJcgSGoAAdghuCg3U9dvtcATE8t+lpAkqLpYAMwob5J+QK3LwCM09OKo5ddeHlvvRQ5em37zYczWPFdnyzr13HC7XzwvAPv5ltRITIC4esPpWPJVOqLvNvh6Gtu9lW4QO1nIACY4hofPgoTkRBzsWJ4QLEF3OEWgeQPtON6lRfHr3tYMbfCFmBRQUJNCIAJ7V9a68P2EzacKm7uM1zRsy8PzdJj80IzclPFRVtIAUToXEIADMV7HSQHhKM20Y41QnpK+Z1cnx5ZZMacCVq2m5Tro1iQGblqXKvyoZbAF2cQTm97n6KPxPR53thkrMnTo7XjFgdgRAh2Lxxg9OoEnC8JHz1WZQvgRq2fzZFoTez62df3l/sFgCH47qsbMjB/opbByUXVPvzja2VsHehbmVPEpBjETShO6WsPZ2LhpM61JVIj15X8a26MtSQyNzyTVg5tsoxBb+Ha5TIPtp2w44SIiDty2ls7TYvZ47QorvPjRJEHlbYAA2AemKHDloUW6JJl7P0m1CgiqcnXBntTKyhWkyJHRqeRC424ZwQd51qlF9X2IHwCUCMVuEeZEllcaLjW3NKOK+XNaGxqEwVFEVSVm6IU5WY2iFNhxJyKAzAjZqiH1IVyAGZIDRfvLFeAK8AV4ApwBbgCXAGuAFeAK8AV4ApwBe6ZAhyAuWfSD48TDzcAprXtFlqC7eyrWBY7Iotj/92Vk4gFAEPFIYIw2to7WBGAjk/OANGAjIEGYGpsLdh7xoF3T9r7NTkfyNPhkUWWmBcsaGzez7finWNW+EVEwVCh6MfP5GBaTjIbx1Aj3SnyhfQmSCfx9lfY4S461gAMXcOhQge2n7SJhnj6NRgx2llsAXe4ATAkH92r5Gry6QUndp9zolxEZJFYAIaOT8f96IwD12v9ouMvwg0r1TsNyTJ8a1MmpuUmQ6kIX2ztua8UQIT2FQJgKJJjR34jPjjn6lOUWn+n7GhLIh5fYsHqmQZ2KCnXt3qaDhlGBT4662SuCWIa6U7PilBMiph9aBttUgIeXWjG6jwdi7fjDjCRlaN1s9MJLYBtJ2zYW+gSlFmVGI/vP5aFDJMSysR45oZETht7ztjxfoGw0wadgNzMah0BvPFpo+D5om0gdv0UC8CQ09rWBUYsmqpnriJvHm7E6eLwkE5fO07PSXL7aBLhUkbzP8eSiJk5KqybY0ROahKL9qJ5/c+vl/e1C/flft/enInVMwwxdbj7+LSdPQNKGloEr5neazbONoCA5cvVflg9nesURT0Z1TJ84YE0zB6nQbJK1q/Yp54doSirT6+4GbgSrREktGqaDi+uDx+TR7FYv99dgzPlPlHPO4qN2jDHiC2LLYLa9NyA1gxyw6G/E+XR368lH3yE7MABmBEy0EPsMjkAM8QGjHeXK8AV4ApwBbgCXAGuAFeAK8AV4ApwBbgC90gBDsDcI+GHy2mHGwDT4AygqNLL4AgqJqcYFFAndf+aNhYADMU2uTytzJaeiusJCfGYMVYTtagy0ABMUZUX7xxpxHGR8UKR5rAuKQHf2JR5JwYhVnOdip/v5Fux+6xT8JBUlM4yyPH/PZnDvnQONSqEuJrb8JsPqllc0wNzTFFBnVgDMHQN5GBDIAWBFUOliS3gDkcAJjRGRy868d4JG27UCRcppQAwLcEO7D5tw44TdlibxUEX4eYNgVzPLDbhgbkmVhQX26QAInRMIQCGCpyv7qnB6TJxBU6x/RS7XXJiPJ5ZnoLHlnQWTKVc30OzDVg8QYNzN5ux/ZQ4SEKtiIcmKR7t7ZA0fqunabFpvhmZ5kQUFDVxACbCANOa3egIgtyYyL1i3wUX8ouEYQ+lPB5fXpvC4quSlQmYNV7DIJjhAMDoVQlYMkGDFL0Ma2eboVXLYv48oXeh9/KtomAjivR55WsToFUl3HFW8/jaQBFRv9hZI/bWHRLbfXZlCtbPNsKgFb/GCl3Yyx/V4MAFl6C7Ch2HIGmDKoHFGLW23+rmrEPvPQTBfP/JbBZD2dUFRqgPQr8PRQAmtGbQO/bE7OSY6iGk13D5nQMww2Ukh9d1cABmeI0nvxquAFeAK8AV4ApwBbgCXAGuAFeAK8AV4AoMlAIcgBkoZUfIcYcbAEOFyD8dqEd8XBzkCXGQyzudYEzJMtCXremmRKzIM+DlXVU4WeIVFVtCBeMvr0/H8SsuuLxt7CtfsqCnr9rpK2kq0FJh7ifP5bK/I7WBBmDIsv+/dtXALSLiJdr0Jr2eWWbGullGWPSKmN0JZJtPX/8fF1H8pLFbPkmD59akI83Y2YeOjlvsa/4d+VYcv+Fh47p4ohYPzDJgXKYqbD9jDcB8UujAB6cduFbjj5kug3EgDsAAAwXAEAhV2diCA4UOBncJRUyEG2+lPA7jUpX45pYspBsTJbkTSAFE6NzTs1V4dIEp4rSjuZKkTMDhi04WIxRsuwW3rx1WTytaWqNTX+TTpE6MR4ZBHjEuJNp816kSMH10MuaM1yLLnMg2lXJ9BMA8ssAEm6cN/29XNXNXIIeuno3WjglpiZiarcakUWoYtXLmHFZrC6C8wc9icSrtwYjXa0pOwLPLU7Bsmp4dmgMwkUc10NqBd4804EqVH25fGxzNbWw+CTWCAcjNh/aflqXCg3OMLIrmfgNggq0d2HnCyp4J12v8cIqA4GTxcaC5Ts5mP3g6B2PSkpgjCL1PpBg6573URo4vFF9GMT3qpAQEgh0orfOjyioM/Mll8ViZZ+jmtEbHKrjuxqv7G9j7zhDiPSNKp1LE48U1qViVZ2AaxaKV1fvxPwfqcaa0WVQkEJ2Txp/WtXCa0m9LJ2kYADg+wntNX/otFoChdy+Cx+k5FK7R/UiQpKelXRS0RSCbUSODRSf9XZLe+RQJcZg+KgmPLE2J6vbXF01Gwj4cgBkJozz0rpEDMENvzHiPuQJcAa4AV4ArwBXgCnAFuAJcAa4AV4ArcC8U4ADMvVB9GJ1zOAEwLJ7mohMv7er9xTIVZSmyYnxGEr71yCjJAMzTyyz41Y4q+AIdqHe39ooGoS/Uf/2VcTBr5SxyKVwbSACGvpA9UOjEb/fWx2R2LhiXjC0LzZg1ThOT49FB9p+148PTDtyoFy7IUdHkcystWDnDCF2yjMEv1bYADl9yYn+hC/bmzsJ2hkGBZZO1WJGn7+YUE+p0LAEY+qL+naNWHLvWhCYRkBGBBIsmaEBf18eLS7ORpLXV3YqyhgAam1oF9+MAzMABMCQ+FQUvlzXj/eNWnC/3CY5Hzw3MGhkemW/EpoUWKKJEeoU7sBRAhPY3JsswOiVykT3TlIjPr0tHeX1nMZ8K61crvTh5w4M6V/S5RjEeFGFEUJoxObLDAn3Z3+xvZxAbwSehRrE3mWYlAx1ozlKTcn0EwDy11MIcuXadtGLnaUevtZrWltEWBSZmJGFKtorFvVAfZAnx8LV0upTUOYNocLfC7mllYALpYPe0sbWf2oMz9Xh4vomBC96Wdg7ARJnxUh3Xwh0qL1uFxxaZGRR1vwEw/b2+//1cLqbnJuP0jSacLfVAp5buTJJpVGByVhID8S5X+SGTxTE4oSXQztYmoRYXF8eesxvnmdg7DDVytqKowTMlHhTX+Nl92N/GIB1vG0obA6IPlaKVM6AuWtShmIMRbJRtUWLRZC1yU5MkQYbRjr/tWCP2nHei2h4U0w1R2xjVCXh4rpGBOgRtx6KJBWBica5YHkOjTMCCcWp8bfMoJImMBYzl+Yf6sTgAM9RHcHj2nwMww3Nc+VVxBbgCXAGuAFeAK8AV4ApwBbgCXAGuAFcg1gpwACbWio6w4w0nAIYKqp0QSF3YUVTI4jAjV43vP5kjGYB5bLEZP/hLGXNXCRd9o1Ym4GcvjMaoFGW3r6i7dmQgAZiKBj/2nHGwgm8sGrnlbF1swYZ5pojXI+U8BLD8+UA99hc64RTx9T8Vwn/0VDYmZKmhkMeh0RnE8atufHTGgdoeRfhsswIrp+qxZpYBKT0ca2IJwJD7y7aTdpSIAHgo5iA5MQFfXJsCk0bey7qfgBiTVsHiEPrarlZ4WZzIpUph4IIDMAMHwFDEi8fbjmtVXhwsdOKYCIejnmNOcV6PLjBi7ngtm8MEwYidG1IAETFzbWKmCi99aWy3TY9ccmJbvg1FAnM/0jyjPnr97fDc/mN1B+FoakWqQYGFk3VRuyXl+kIADMWbVDe24JWP6xAgBxtvGyu8038TDDk1MwlmnZyBNuTalZxEf2RQUhySstMZQp4Atp+9KQiHp40BMTWuNgYVPLvcgsnZaha1R1Ex3AEm8hD2FxChI2ca5HhyWQqmjlINOwDme49mYdaYZOw8ZcdbR61ibtFe28wdm4yti0w4X+rBztNONs/70l764lgWvRNq9K5DsNrViuaYADD+QAdu1PixXcJ7ypwxaiybpIVeI+vLJd3ZhwAailPUqGQRIWUpJyBtmnxt+L/bq3CxwocWEaCRlONPTFfioblGFkVJa1N/21AFYBJlcRifpsSPnxsNes/mTZoCHICRphffenAU4ADM4OjMz8IV4ApwBbgCXAGuAFeAK8AV4ApwBbgCXIGhrgAHYIb6CN7j/g8nAMbuDmLfeSde+7QxrKoEdayapsPTq9IkAzDPrUzB7/fU4EyZjzki9GwEbPzgiVGYlJ3Miqjh2kACMGdvNGHnSRtO3/TGbEZtnGtkbgrmGMQgURHtVztrcPSqW7B/xIRoVQn4r78Zx+ARKqAeKnRg1yk7qh3hHShGGRV4cJYBmxZZugE7sQJgaMx/8X4lizmgOAihxmK31Al4cJY+bBQMwVjr55v7FBMTOvf54iZspzEvFR5zDsAMDABD8Au5hhSWePDxOSfOlgmPRaS5Q3Ni8xw9Vs80IsOkFA3BSAFEhOYt/R4rAIaiyzo6Oh1cCE4sqmrG1QofrlX7UGEPsv99dZ4ef/twZtSCtJTrCwEwqcZEtk5fuumBLAE4fq0JJ4s8qG9qiypBsjIe07KS2DZjUpUMjiFIhv7Qup5mUqLO1oLsFCWUt+PuOAATfVbFAoChM3xmZQpWTtXh4zN2vF8gDvT87mOjWGzeGxHeCcTcD7RNtPWzv9f3tQfTMGWUCnsLXSxery+NAJiNcwzYfcaBcxXh31HEHLcnACNmHynbSLlXQsftek9LOddAb0vry2mKiDrYwKLixDR6t5GCJi0Yn8wi3fLGalisZ3/aUAVg6JrJRe/3X58Anbr/IFB/NByK+3IAZiiO2vDvMwdghv8Y8yvkCnAFuAJcAa4AV4ArwBXgCnAFuAJcAa5ALBTgAEwsVBzBxxhOAExlg58VgCK5oPQHgHlhVQr+sr8OR280ozUMAEPW7F9dl4qFU/TsC+NwbSABmL1nHXj3WCNqnMJxOGKn+6xcNbYsMGGBgEODmOPdqPbiTwcbUCgCEKCIkskZSvzjM7lQJMRh3zkHc44pawyE1Z7OL0+IQ5ZJgYdnG/DAXNMdsCQWAAyN96mrLrx22Ipqe4BFLwk1KlURBEOFm3B1K4rM+uUXx4L+7mvjAExv5bYuMOLBuSZkWZS9fjx60Yn3Tthwo044gitVJ8fTS8xYM9sIuSxyflWDI8BcpwiuqHEGGazV10bzhGLaxqQkYt0sA2aN1UAXJUYodB4pgIiYvsUKgCHVSmp9uFblw7UaPxzeNharQpEswbZbrBBMhfsvPpCG7NRO6CRck3J9XYvldHxya6F4F4opoTVECICh9Dpaf6iRYwSNCcEPdC/TfxMQs2CsGg/NNzMohpqUov7fb8nEgonaiM8IMeMz1LbpLyASut7HF5uxfIoWhy+5hhUA89RiE6Zmq3Dsugf7Cl19Gl66j9bP1OOtI1aU2wNo7+MyxAEY8fKTm80v36/A+Qofi8YUavSOQu8zXgnPCAKrF03U4vmVKSCorz9tKAMw5Nr102dzMDZDJTkisD+aDYd9OQAzHEZx+F0DB2CG35jyK+IKcAW4AlwBrgBXgCvAFeAKcAW4AlwBrsBAKMABmIFQdQQdczgBMCU1Pnx4yo69F8IXkXLMidg014DVs02SHWC+sDYNu040YueZ8PECVDT97AozVs40QZ88uABMk7cN205YsbPAEVMbfoNahrUz9HhhTRorAvenfVrowPsi44OMahnWz9ThqZWd5917xs7AptLGQNQuGJNl2DBTj8dXpLLiNbX+AjAUc0AF7v/+oBrnyryi3F/E6ERgzB++OZEBMn1tHIDprdxgADAU50WOJlcrvTh1w4MrlV4Wj9PX2JGeV6FSxCM3JRF5OWoWjTI+i6J2IkM4UgARMXMtVgAMRRAdvuzC1Ro/7J62sPDapMwkPLXEzMDBSE3K9UVyi3j5oxrsv+DqF6BE/aM4jscXGLFhgQVGDsCImU5M85d3VeFkiReelnZR+4TbaMMcA5ZM1OBcabMkACbbnIjiOn/Y8xbX+Njx6P6N1gbSAWbZJA2LdrpU5UP+dU+f9Fk4UYP1Mw345Y5q9owSwWh2O2tDj2AAACAASURBVA+BX2k6Of756RwWEzRQTQosFurD/egAQ65fl8qa8Zs9tbA3t4kCjshRau4YNYpq/bhS5UebGJIWQJpejtXT9di8wAytWiY6Gq/nGO47Y8eecw6UNkQGiQdq3PtzXHJGo3f3b23OvB0xGvlZ2J/zDNd9OQAzXEd2aF8XB2CG9vjx3nMFuAJcAa4AV4ArwBXgCnAFuAJcAa4AV2CwFOAAzGApPUzPM5wAGIq72FVgx7Gi8EWkiRmdxdaZ47WSCnKrpuvxNw+m48hFB/54yBoWMqF/pN8024BHllhg1inCzpaBcoC5UeXF+ydsOHK1KeazdN64ZHbtmebejhpSTkZfH39yxQ2rQAQJHTPTqMCXH0jF7Ak6BsAUVXk7XTZueGDzhI8woS+EqZj+8Bwj5k3q3I9afwEYim66WuHFSx/UwNHcJsr9RYwuwxmAeXqZBS/tqMKNenIiuFuKpXtkRq4a338yJ+z9R64rTy4yYWxGEl76oBbl1rvAk0aZgIXj1Pjq5lH4/p/LUFTjCyvzQAIwobijWnuQnf98iQeXKn1oFvH1v5g50XObVK2cOUPMHKvBlFFJSNErIEvodCXp2qQAImL6ESsAprzej50FdlysDD9W1JcMgxzrZugZ7BapSbm+SMXy1z9pwPGrbrZ2k/uMx9+OYBgnLyF9CHT8/GoLlucZ78RxSCnqcwcY6QAMAWHpBgVW5ekwPk3JoDMpEUgUsxWpHbnkxLZ8G4rqo7tCDQQAQ7cxOXysnKrFhIwkXK/xMwCmyS9do6WTtXhkoRmv7KllTmld112hOU2/y+LjMC1Lib/dlBXWPUvMMcRsI+VeCR3vfgNgKPqoytqCtw434EQER8CeWtD7SWiMrld58U6+jb0LiYFgaGxGmRV4aomFufGFnKnE6N11m/I6P86UeHCzoUWUY02k49MaWtHYAre/HQQIC7UkeTxSdHKkGcK/Fwvur4gHvbuvzDNAq06IGpcndKyR+DsHYEbiqN//18wBmPt/jHgPuQJcAa4AV4ArwBXgCnAFuAJcAa4AV4ArcD8owAGY+2EUhnAfhhMAc/KqG9tPWHGxKvzX3vSV9WeWWzApJ1kyAPO3GzJwtrgJL31YG9ZFgIoUM3OS8JWHs5BpDm9VP1AAzP6zdnx42oEbAkU8mqZUPCeYgL7Kp0KOUP2C4lgeXWDC2jmmPs/y9vZb+OEbZbhU4YsYYRQ6OBUFx6Yn4QdPZsOsV4C+TKd2taIZe844kF/k6aU/gRVUGN0wx4jVs4zd+tkfAIaAh1p7AG9/2oDD1zyCfZci0HAGYB5bZMY/vXYTHnIi6DLBDOoELJukxefWZwwpAIagk2BrB5r8bSivb0HBdTeOXmvqdX1Sxl/KtiaNDBtnGzBvopbBdeQGI+8CwpAjDcW//eqDWlR2gYa6noNeFCjKS4zpQKwAGNLsvXwrDl5yR7xcghvmjFHjH57IQUIEl6m+AjA09agP1K5VNKOkxg+3tw3ulnZU2oJoDrSzNbCjA6B7nc5D/83WxVtgetH/1nWNpKi7b23MwJzxWqhvuzdJKeqPRACGIq9eP1iPCxU+uH1taG5pF1WAp7XfkCxDllGBJZO1mDdBC3qW7Dljv68AmK7XRxF5YmLQKFJLp0rAaEsiHlloQoYpETeqfTh2rQk3rQHc6gBagu3snqAINrpubyC8bgTnrJymw2dXp+JMURNzqQu2da69IRCGtqF7v9nXBl+wo9c6QPE8i8Yl43Pr05Hez6idaGublHsldJz7CYChtcDlacWJa034r921opfxcalKbJxnxANzjPB42/Cn/XUoKG6G29cu+A5GJyGIZFKGEl9+KIPByHKZdEc+tqa1dYAcA739cGJqdAXx7jErrta2iAKtyFlo+WQtVs80iNbr7oa3WJxlej8B7D6ceNjswgGYYTOUw+pCOAAzrIaTXwxXgCvAFeAKcAW4AlwBrgBXgCvAFeAKcAUGTAEOwAyYtCPjwMMJgDl6yYX3j1tRVBf+a+45Y5Px5XVpsBgSJQMw39yUieuVzfjpu1Vhi3dUu802KfC9J3KQmxreLWWgAJjf7qnF/kKnqHgeivDYutCEE0Ue1DiCgi4I2qQELJyQjG8/mt2nG4IKy1ZnED99pxI361sEiz2KhDhMz1HjJ8/ldvvSl4rS5ASz84QNR3s4/ExMV+KhOUasnGG4E30U6mx/AJhmfxvO3PAw9xdyjRCChaQINJwBmC0LTfj2q6W9vg63aGRYNU2Hp1elDSkAhgqHBGB9esmNwnIvXL72OwVmKWPe120JBCDwgqLBVk/XYe4ELXNpUCo6oyAIgKl3BLD9uBXWCFEuvkAHKu1B9tW+UIsVAGPUyPDm4Ua8m2+LeEoC8samKfHPT2TDYiDgrXdht68ADK0Zl8s8zA2KAEUCVrRqOfu/GexyC7C7g6wYTEVtcniiAn29M8jW+HJbAI7m7k4x5NjxgydGYVJ28h39pRT1RyIAQ/ePP9jOgKJGRxA7T9lw8GJkKCo0WWjOf2dLJsZnqaBJkoFAxzp74L4DYLpe339/WItjV4WvzaKV4dH5RqyYYWTXFh8PBrnQc4Z08vrbcOq6G+mmRBb74mhqZS5o+8PolmmQs+ffo4staG27hZbb8AvBDjZ3kEFdmRYlCNR555MGHLvR22UmUR6HpxebsH6uGQaNXGiJ6PPvUu6V0EnuJwCG1hQCoV872MBAJbGNXK6eWGph6zatPQ2OIF7aVY2iGr/gOxidg5ZFgmBWT9XiiRWpzA1MaiMYkM5N8FUk2FDMMQkK/sPHtThb7mOwoFAbZVKAxnDzIovQpr1+p3uC+pyU2PeoSMknHWY7cABmmA3oMLkcDsAMk4Hkl8EV4ApwBbgCXAGuAFeAK8AV4ApwBbgCXIEBVoADMAMs8HA//HACYLYdt+KvRxrR3NL51X/PtmiiBn+7IROqpATJAMzfPZLFim9/98eb7Av2no3KtlSw+z+fG4PxGUlhzz8QAAw5P/zxYAOztm8Pf9nd+kIF3B8+mY3zpR4cudaEOmdr1ClOhePx6Up8e0sm+/I4PmTJIvLGoALJ6etuvHqgAbXOoOBeFPtCRf4XHkjvtS0Vqq9XerGrwIZzt4sv5PyydoYei6fowkZP9QeAqWjw48MCGz485xLst9QNhisAs2yKjhVj//EvZb0kGXoAjAnLphtx/KoLx683oaS+BU5vu6iv3ntePMEr5KZEhe7Q3JU6Z8ilgWKiclMSsXqGgTliEMxBJchAsAN1jgCCreELko3OALafsuNadXh3rK59iRUAk2ZU4KNTduYWYI0QXUbnTdfL8dmVKVg8zRDW2aCvAAwV/N/6pB4lDS0ItHU6CZCbBq3TGXoZg+VMyTJWECaYiP7ExXWCMm0dYI4bBCSQYwIV7um/3d5WPLKoM+YuFLMmpag/EgGYrnOrwRHA28es2HPOKTj96Vn1oyezMWGU+g5sVGNtue8AmK4X8vNtVTh0Ufh5Qffx00vMWDPbyOYkNYrbq7EFcLnci3PlXga9UETYpgVm5ly0s8CGy2Hc7fKyVdg834Ql0/TMyYiA09I6P4P1qu1BZJsJQDBCmyzDP79Whip7sJebGYONNmdg5jgtVMqBgw2k3CshXe8XAIbeZS6UevDxOQfOlDajJcJa23Ni55oTsWWBCasI0L0NLRKodOZGE97Jt7LoKzGNXr1ovXp0oQlLp+phkQjB0DPgyGU3XN426FV9H2NyrTlZ1IRaV6soRzFdUgKLp5yWrRJzmd22CcUL0jtFJEBS8kFH2A4cgBlhAz5ELpcDMENkoHg3uQJcAa4AV4ArwBXgCnAFuAJcAa4AV4ArcI8V4ADMPR6AoX764QLAUJH0jU8bGQATqS2fqsO3t2SxgvHLu6pwssQLjwgr+FXT9fjuY6Pg8rbim78tYU4BkaJE/u35XEzPTb5THO3al4EAYA6cs2NHgQOlDeFdb7qenwromUYFfvrcaNTaW/DG4UZcrPAJTuEUnRxPLDJh3VwTKyJLaVSEfvNQPfty3eltE9yVYJvHF5mxPC+8XX6zvx2FpR7sOmVn8SaLJ2uxZIo+YuxUfwAYqyuIs8UeXKjw4madH/XuVlYEj0UbygDMprlGdg+8d7y3s8f4DCXGpCXhP7ZV95JJnRiPmaPVeGFVKo5fdeNGXUu3uBAWkTRFC5NWgV/tqkF5ly/sKbZr4Tg1vrp5FL7/5zIU1YSft1sXGPHgXBP70r5nO3rRifdO2Nh5hVpngdqE5XlGXKnw4sR1N86XeVHvig6M9Twu3XMZBgVmjFZjRo4aiAOOFzWhsMzLCpFioLWux8wxK5hD0rJpekzNUTN4Q0yTsvbECoChWBcq8u44YcPZMm/EbpLL1LJJGnzxocw7oEPXjfsKwBAw96PXyxi4RABMqJHLlFnT6Shi1srZ32plAvsjk8VDp5axTVNu/0aIEclMcAw5EozNUEGv6XSSoSalqN9fAIZicdzNbaB1UEwj54+QU5CY7Qd6Gw7AdCrcFYAhB5niWj+Ka3wob2xBaV0Lg7aoaZUJWD9LD29LB1s3yH2qZ6P4o4fnGKBWym7v72dRaCX1fgbspekVWDpZw9aN/9he3cvBjkVNqWX438/nMsg1NK8HYi5IuVdC579fAJjyej8+PuvA4SvusOMQTi9aW8j95aE5JozpAUbTPUxxXvsLXaiyi3eTmZypxJYFZswep4FG1blWiWlXyjx466gVFdYAkpXS3uO6Hp/egej5TwCQmLchegbS+foC3fiDt0DvSl95MB0Ts8U/78ToMVK24QDMSBnpoXWdHIAZWuPFe8sV4ApwBbgCXAGuAFeAK8AV4ApwBbgCXIF7pQAHYO6V8sPkvMMFgPG1tDP4JVxRnoaKnExW5+nx7UeyWNFdKgDzva2jWFTGP/7PTVaYD0awfv/+1lGYO14T9itqKUXorgV/+jo7XKMvkl/5qIYVxqjQJdTomIsnJONvNmaho/0Wfru3ln0R3LU4HO4YKkU86Cvzv3tsFJKTZMyOX2yjIs9P/1qOG3V+UV9MzxqtxufXpmFcZuSvhenr6U8KHSyGZtY4DSvaRWr9AWDomATZ1NhacOJaEy5V+dDoakWTrw2+YEc3CIoKXVSoFws0DGUA5rGFZshkcSgJA6HQ1CCnnz8eCg+iWbRybJlvRLpBgc6H192RI0eOdKOCuZn8Yuf9AMDcdWig+C1ydjhV7GHFPzEgFAE/GUYF5o/TYMkULUanq9gcIdemD045cLXaxyKLaC5Fa6SpXBaHVL0CyydrGPySZVZKirGQsvbEEoCpZo4dDmwrsEe8RAJSyKXiJ8+Phl4t77W+9BWA8fjb8YX/VwT6uy9tXGoiaO2jKCeLVgG1Mh5GBsXEIztFiTRDIpIS4wcVgGlwBnC13IuSOnGuEVsWW/oUl9IXvcTswwGYTpW6AjDk2rTjhBUHL7pQFwawo2hFekY3hIk3I7jgkQUmEARDoB65k1TYg72eQ3p1AuaNUePTq55e7i8UizguTYl/eW40g8AGsg1VAMbhacWhQid7BpRJiD4iYPG5lamYN1HbK56RdKb18cPTdhYJFs5ZMNJYrJ6mw0NzjZg0Si0aWPq00IH3T9oZEDiUGj1Dv7iWNNSJvtahdH0D3VcOwAy0wv07PrkC6tTxaAneYn+6vhP378j3994cgLm/x4f3jivAFeAKcAW4AlwBrgBXgCvAFeAKcAW4AveLAhyAuV9GYoj2Y7gAMEKFNfr6dN1MA15cl95nAEYMOBPtC38pRWghAIb+kdTV3IofvFGB0npxxVCCDl5cacHCqZ1RIzuPW7H7rAOVduFoomRlAn75+TEgVwexX4h3dNyCvakVX3ulRHRxh1x6/m5L1p2ogP7eVv0FYLqen6JQCq65cfiyC9drW+DtAi5k6OVo8rcjZNkv1O+hDMA8tdSCVGNi2EssrfVhe74VB680RZSAgK5vbEhnBa3kpO4F10iww71xgOkeUeJoCiL/qhs7TtpZ/INQm5GdxOJyZoxJRlJi9+skyCf/igsfnXHgqkAEBsF7Fq0MX1mfhmmjw8N1Qn2RsvbEEoChWJcDhS78Zk9t1C6qExPwb8/lIDctCQp5d+DvXgEw0Tq8aFwynlyegknZ6kEFYAjE+vCUHQcuuYWGnP3+0hfHYmKW9OgRUQfvw0ZCz+muhxxJEUhSnsVdNaJYuaeWWTB3nAYHzjvw+tHerlxCw2RMlmHDTD0eX5EaFtIQ2l/K70MVgPnghBUf0ruSTfhdqasezy0zY80sI9IiPC9p2/PFTdh50o6C0mbRUqoV8Xh4rhGPLDTDoJWL2o+u4aOzDlRIvAZRBx/AjcLFhQ3g6YbdoTkAc/8OKX1MoFLEYdVsJYqr23CzthWtfeN179+LjNAzDsAMuSHjHeYKcAW4AlwBrgBXgCvAFeAKcAW4AlwBrsA9UYADMPdE9uFz0uECwFCB9918G/ZdcIUdnEyDHA/NNmLrspQ+AzAU5/PXg/XYdylynM9nlpqxdnb4goeUIrQQAEPuJwfOOvD2cRsaw3wZHk6EMWlK/PjpHJh0Chbpca2iGe+fsCH/ukdwQivl8fjcSgtWzjTeiQgR2skXaMelm8342Y7esQvh9jWqOyGl59emIV6KzUyUjsQSgKH4E3KToK/BKxpbWBTTxXIvGj1teH5FCs6UNuNKlXCkFHV3OAIwdH8cu+LG7/fVwR0mqiM0TDT3CMZ6ZpkFc8ZroU++G+NAhjAEh9Q4AggE79rDJMR3apZmVODvXr05SBFI3QEYclwi6Kyk1o/jV11h3RRY5JFejuXTdJg1VsOimMgJJr5HVFHHrVvw+NpR0eBH4c1mnC72oKShdwwGRfXMH5uM1bOMyLYkMoeGnscSug/pdylrTywBGILgTt/w4NV9tah2RIaGaH350toULJ1mgPZ2BFHouvoCwBg0cpTV+/FPr1fAG4h9RWnTHAM2zjchOzWJAzBiJuDtbTgA0ylEz6J+jS2AnSdt2H/BKcopLST5muk6bJpvwpj0JBbT9/qhBhRW+NAWKaMxzFhlmxPx7U0ZGD9q4CNmhhIAQ5Bxs78NHxXYcPR6E2rsQUG3vJC8FE03KV2JL6xPx7iMJMijREeSsyBFxb2Xbw37DAh3e1H6GjmCrZ2hx+NLLVGPH9r/9QN1OHjJzaIch1LTqRKwYrIWL67PuK/i3IaKhvcCgKHXHXp7GyluJn2dC4nyODy7MgmLpihRbWvD7lN+nCkeWvdnX6+dAzB9VY7vxxXgCnAFuAJcAa4AV4ArwBXgCnAFuAJcgZGlAAdgRtZ4x/xqhwsAQzDHthM2HIsAc0zKUGLjPBP7GleMk0tXoVdN14MikCgO56MCK7afcsDa1BZ2LLbMNeDh+WaMSukdyyOlCB0NgKF/VPb42/DS9ipcqPTBF4geoUIdpQiEJRO1+MrDmXccXCjKZ+cJG3adsgs6l5ALxfTsJHz5oQwW/yEGUHF6WrH/rB1v5ttBcIRQm5qVhE3zTFgxwyC0qejfYwnAhE5KRX0q5NXYA6iyBVBa14J1swx4+5gVx65Fdj7p2unhCMAQzLH7jAO7TjtEjU9ejopBaRRjpesBPUQ7wLd+X3pPABjqE9173pY2BlfkX2vCySIPbJ42UIxPplGBqTkqTMhUYXxGEtIMCsHCZEuwHQ3OIG7U+HH+ZjOLMXF42xmglmNJxJyxyVgwUcsiwcQ6L4XTTsraE0sAhvrCXIGOW3HwcuR7g8ChlZM1+MyadKQaFN0uoS8ADEF+tP5QPBzFsPkDHfD62xgMQ2CV29cZY2Vvpv+tg0VTSWlPLzbhgTkm5oglpagfzSFMzPm5AwxFatnxfoG4Nea7j41i0YeR2pFLTmzLt6FIIBaG7r25uSp8aUMmG/NI7efbqlhMjlDrCcBQrN/5kiZ8eMaB0yXinEC0ygQ8vzoFK6bpoVHJ2Dw/V9yEt45aUeMIRoxp7No3gvNojfnGpiwG18WIO414+VLuldBBHpptQDTXMSGt+/I7AYrkXnfkootFU9U4g6Ji7+hctHYTtPHimlQsnKRjYyPUGl1BHL3kYkCyy98uChygd7IJGUpsmW/Coik6wWfNL9+vREFxMzwtsQcCha6vP7+zOTpajW89ms0i53iTpsBgAzALJ8hh0MSjytaO0np69kp7tkq7uqG7Na21mqQ4fGNzMrItMrg87fjodAuOXJHmMjVUFeAAzFAdOd5vrgBXgCvAFeAKcAW4AlwBrgBXgCvAFeAKDK4CHIAZXL2H3dmGCwBz6robOwvsOFfmDTtGs0erWKFg/mR9nwEYKlIdv+LEnz9tRJ0z/Fd6q6dq8dgSC8Zm9I6dkFKEjgbAEIhDX3v/+3uVsHva0C7i35fHpynx+GIzlud1h0uOUNHluBU36lqizu04kFV3PL77WBbyRveOdAm3c609gD/urUVBqRfkniHUVk3TYetic1jthPaN9PtAADBdz0UwTLWtBamGRPy/D2pEFT9p/+EGwJBry9ErLnxQYMcNgWJyV/0WTtAweCgvNxnqHnFIkcb0XgIwoT6Fxn3/eReLIKMIn6nZKswem8xcQaS2lmAHA0VOFjWhrCHAIsqmZaswf4K2G0xH542Li5NcqJay9sQagHE0teLoZRde2VcfURYqGmcZFfjOY6MwNj2pm8tNXwCYrhFdvpZ20B+3t42BgwQMUp9aWjuYG0KTvwP+YDuCrbcYCEPOVfQ3gZK05tPfgbbu69cX1qRg5XQDzHoFB2BETnaau43OIN7Jt2LPOafgXiMpAonEIHcpctAifSIBtl1Fm5WrwmdWpWFqjpr9z8yxpKUNO/KtOHDRDZunFUJc1+iURPZetH6uSXA8YrHBUABg6F2FgJQzxR58dNqOakdQUMeu2tCzfcF4Db60Pp3BL2KgIro3CKh9+3AjTtzwwN/aIQqCSU6Mx/RsFZ5blYqctCSQ80yk9trBepwvbYbT2ybqfSzScWhtJGiwVcQ7HR2D3NsSZfGg6EOpLT4eMCbLMX98MrYuTRnwiC6p/RsK2w8WAEPzXK+Kx7MrkjAuU4YrFa04UBhAeePQAq4Ga0xJr2RlHDYvVEKvjoe7uQNnS1pxrTr8xxWD1a/BOg8HYAZLaX4ergBXgCvAFeAKcAW4AlwBrgBXgCvAFeAKDG0FOAAztMfvnvd+uAAwnxQ68MFpB67V+MNqumBcMrYsMCFvjAaBtg68/EE1Ckq8or6GDTnA0D/8F1U24z8/rEOlrXdcCZ14WlYSXliThumjk3v1Q0oRWqOMZ9EnX9mYBXJHkMni7hQ3KILn41M2vHPCLsqSn/6hdf44Db68Pg0Z5u7ONFJdO55fYcGamcZeLg09L5aKccW1PvzgL+XwBIS/aKa6DRXinlxmgT5ZHvW+oFJ0W9st0OJHcTDRCkxvHm4E/RHbXvriWEzM6g0vidlf7Nf/dCwqkv3u6xPY331t54ubGPR15mZ46KvrccU6GOw8bsXusw5U2sN/hRrua3wa68pGP97Lt+GACPeDnte7eKIGjyw0Y3K2upfLCRXZaJwpQiJU2hsMACZFK8cTi4xYOdPEYJRIjWC0qsYWqJQJSI/iDCFljMvqfFDKE2DQyrtFPpDOBGqoEhMiFgIJ2Ah3X1Q3tuDV/fUspkuoxQKA+cKDGUjRK9j9ScVdigr78V/L0S5gBPXDp7JZdJSyS7G0vwCM0PXS7y5PK3OMIRCp0toCcuapdQTh9raj1tXKYs5I144OAg1u4esbMjB3vAbJKhkHYEQITHOXAA/SmBzH9hYKu6TEAoD59pYsrJimi9jD/Csu7DhhQ3GY+DEp6yddH7mc/WpnNY5ccQsq0tMBJrRDWZ0fO05Yse+i8DG+tDYVy6frYdbddUyifjR52/CrnVW4WO5jIEW0tmiSFt94OAMUGdbfRudm0Uu3wN5Xwq2a9zsAQ/ALc3655GIgUrMId72e82RCRhK+92gWLAaKmoz87Oipd2tb57PkVztrUGkPiHacMagTsHaaDk+sSEVyUmTghrQ/V+zBjWpfv2LhKLKJ3rOdvnZRYBCB0wQ3EmwltVE0Xm6qEitnGpCoSAg7p6Qec6RtP1gADMFKM3LkWJGnxJzxctRY27HrpB/Hi0aGo0lf5hWDhtTxyElJQLWtHbYmYafMvpznftyHAzD346jwPnEFuAJcAa4AV4ArwBXgCnAFuAJcAa4AV+D+U4ADMPffmAypHg0XAOaDk1YWv1JuC/+Pretn6rGe/SN6PNRJMrx+oI45k4ixg+8KwJTX+fDzHTWosIYHYIzqBHx9YyYWTe5ddJMCwFDRIG9UEh5dbEa1NYBpozXITu2EVyqpSLK9ihXtxER3aJMSsCZPj8+vS+8FGPgD7Th4wYVf764VNW/HpybixXXprEgdrXn97ThT3ISfba8WVSQh3Z5casHGBeaoXzHTOalIRfAHFWIsOjkr+kRqFClBf8S2wQJgyNb/J8/mMOeQvrZrlV4cvOTC5arw0FfX4w4kAEPRG28dbsAnl91wNEv/epW+DKcYjieWmDEhq9PNgBoVBOkaaZznjNdCIe/8gnwwABi6ZxaOU2NajjrqfCQYi6ATArj6E1HUdazoeFQYoa/5Q/VTBhB422D3tGLlDCMmRIC0CkuaGJBh0ipYpEmo1TsCeO+EHZerfILTLRYAzGNLLXB62mDWyTE5Oxk36/34t7crmONKNFeKF1elYNUMAyz6u0X9wQBg6BwE6lDfaH2hCBT2d0dnUZ/cYXyBNtjdrcxJhmCtdGMie55IKeqPxAgkFtnna8Mbn9SzAna5NYALFcLzMBYAzMOzDZiSFdmR6XqNH6dLPKh3R1+3oq2ftAYEgx3Yf86Oj8462fUJtUgAjL0pyOCL3+1vEDoEvr0pg0XsaHvEx9E8puhBiqK72Ri9LzNy1fjc6lRMyr677gqeOMIG5LJELlbBtg5MgdIsZwAAIABJREFUH625s1533VzKvRLabzAjkEpqfNhz1oH8Ig+bs0IOOj2lmJiRxJ5jCybpJD8PQhDV2Rtu/PFgI2qd4sABek4QBPOFNamYO1Eb8X2I5gUBfhT9RutbX1u9M4g3DtXjYqW/E3gSaJkGOYshe7APLkPkdkbxggSYSmCJhLo0on4fLACGRFXK4/DArERkmONRVN2Gs8Wt8PiF58iIGpAeF0sOSfSRA8HeQoDwcNKJAzDDaTT5tXAFuAJcAa4AV4ArwBXgCnAFuAJcAa4AV2DgFOAAzMBpOyKOPFwAmD/tr8P+8072VWq4tnGuEYsmaHC5wosKexBl9X7YPG2ibNxDAAzVDLz+Nnz/L+UoqQsPHdA/ZP79o/TVub5XN6QAMLL4OOhVCciyJKLZ147nVqdiwUQti/A4e8OD/95dy6I8xPzTcl6OCpvnm7Bkau8+USHk4s1m/OVQA65GcM/peiEE5ry4JhWr8gxRI2uo4L7/nANvHrOJuo+mZCbhscXmsH3seQD60n7HsUZcrPSx61fIIlvr1zgCqI7gZhKuY4MFwFBBdUZOb8cTUWLd3ogK8fWuIFwR5nzXYw0UAEOQyoFzDhZpQsXWcEDWxHQlFLI41DpbYY8AyBjUMswdl4xHF5qRk6pkziHkFvHxWQfOljYzN5FQvMOp4iY0RbjmrQuMrNCWZenudERaHL3oxHsnbIJxX7Qt3cemZBm0Kiq8if+KX8r4Sdv2FgKttxB36xYD0OZN0Ibd/aMCG86UeBBsvwU5VVZuN3KOqbQGRM2V/gAwBAKRbqMsShBct3qGARvnm8CKpgfrcPiaJ+qau2h8Mp5cnoJJo+4W5KUAMJlGBXMMSFL0HSwLJ+wt3GKgEznDEAxDBVmCXxLiqHDVAZu7FVdEwEUjEYChwnudPcCcLRzNrSxSSsyaFQsAJt0ghzYKIEnPU4L2WlqjP0mjrZ/0DG10BPDKx3W4VOGDLyj8FX84AMbqCuJ0cRP2F7pAYI5QmzpKhfWzDJgzXgPjbQcXulcI4nj/uA0Xyr1o8kePH6F1Ny9XhRVTdJjXB2ijax/t7iD2nXeisKyZAXjh4nik3CuhYw8GAEPPMXJHyb/WhAsVXjS6w0dcRhuTSZlJeGCmAYsnawVd7CIdh94x3d5W7Dxhw6dX3Kh3iesHaT0+XYlnl1swNSeZrU+hRi5l245bka4nWDhBEDAWmne2plZ8dNohGsC2aGRYMD4ZS6ZEdmISOieBiHXOIDKMCozJUEHXA/oS2n8k/z6YAAzpnGFMgFIBuH234PR0SIbIRvJYjaRr5wDMSBptfq1cAa4AV4ArwBXgCnAFuAJcAa4AV4ArwBXouwIcgOm7dnxPAMMFgPnPndU4eNEVsbi6dbEZM7JV2H7ChvMivj7vOjlCAEzof/ven27iSqU34j/sUqTAmhmdbjNdmxQApufk/PrDGVg7w4BaR4BFNuy7IBwhQccgC3kqID2yyMwggnCNipMEq/w1XxyssnmeEQ/PNSI7NfKX9WSz/+7RBhwrEo5coT6tna5jhfKJXQrfkW5Q+or5lQ+qcby4WZSDj5QbfbAAGCl9isW2sQZgUgyJoMLa+VIPdhXYUFTbErbwSyDJlvlGZJkUuFrpR0GxB+4IRVm9WoY103V4eL4JFp0CNdYWvHfcigMi4kBCGsUKgImF5gNxDPrC+n9tzsLyabqw8Rp/2FuHfYVOwcJ3tL71B4DpedzHF5vx7IoUti4fv+LCb/c3MBeCSC1FK8OX1qczZ4uQo44UAGYgNI/lMUciAENOOpduevCbj+skwYixAGBiNXbR1s/29lu4WtGM/9pdh6oI0Yg9+9EVgCHYr8YWQGGpB8euNeFSpbA7Tuh4s0arWcTTjNHJDG4orvEj/6obx643wS0CjKTjkBtZXrYKq2caMClLxeCNvrhZldX68O5xG3MCi2UbSACG1hZ3cxsDo49eJjc1nyg4q+f15aYkYm2eHsum6SO+Z0nRhCCmD0/bcaq4GU6veFe1dTP02LTAhDHpSez5QAYtFD32j3++ycBEmiNSYpnC9ZkALwLACTYXYyRD0HSGQY6sfkQEEmRW72zF3LFqrJppDAu4StF3JG072ADMSNKWX2vfFeAATN+143tyBbgCXAGuAFeAK8AV4ApwBbgCXAGuAFdgJCnAAZiRNNoDcK3DAYAhh4ZfbK/C4QiFF3Il+MzKVJA9/e8+rkWlBEcQkrwnAPPTv5bj/E0v/K3hC7kvrEzBulkGmHTdgZP+ADDPrbBgdZ4BxXV+vLq3DlaPuKJIrlmBx5dasGamMeLsoYL0hZse/J/3q5jLhJCrzPRRKjyyyMSK1FS869mo6HL2RhNe3VcnSms6xHMrwmsWtgATaMe/vlmOa7UtaIkwBn29VTgAY8Xus46I4xYqRhq1ClTbWvDb3bUoqos8DtkmBT63Ng2zx2pwg5wJ8q04c7M5rNU7zQO9SobvPJLJIjmKq33YftKGk8XiICoa8+EOwNA1fmPjbcDudiRUaK6Ti8Evd1RHXAfF3hOxBGAenGXAk0vMMOsTUW1twT+9Xg6Xry1q4fSLD6Sx9VOj6ow24wDM3ZErqvLiw1N2HLgkDjLoz3omdr4IbUeROPvP2PHOCbskZ42hAsCQM9CxSw68dtgq2rGjKwDj8bdj/1kHDl1yiXpe9tR7Zo6KQa4EJb59uBFnyr0svktKI7Oo0eZEBqFSvKFJJ5fsFHKmyI0dBXacvemVcmrBbQcSgKF3n5JqL/54oJ45mAXapOlGnTcky0BQ8Ko8PVINiYLXI3aD09fdLL7xfJlXlFMhjeEoYyI+S1FIE7QMYqK5WWNrwXf+p4xFCQ71tmKyBluXpmB8pmqoX8qg9Z8DMIMmNT+RBAU4ACNBLL4pV4ArwBXgCnAFuAJcAa4AV4ArwBXgCnAFRrACHIAZwYMfi0sfDgAMfcH76921OHnDE1YS+gL1mRUpMGvl+Pm2KsmW3D0BmD98XIvDV9wRIZRnlpqxfo6xVzGkPwDMYwtNmJGrZl8qv3/SLvoaqDCzYa4ROVHcWqjkU9nQgv/cUYUbDeFjbLoKS3b7WxeZ8eRSS9gYJH+gA4cuOvGb3bWi+qlJjMfXN2Vi2VQ9xKTNUMHwS/99A03eNkFYR+o90p+CMc2tQxfFOfNI7Vd/t4+1A0xCQhx2Hrfio/Mu5ugRqWz45QdSsXyaHkadAq2tHcw56T/eq0JTS++vx5MU8ZiWlYRvbslikR7HLruw65QdV6qF40BC+owEAOZzq1KwbrYRhtuxJ6FrJ8ec3+2tw6kS8cBQuHkVSwBm5VQdyAVmbKYKzf52/OgvN1EqUGjeNMeADfNMyE3rdJjiAMzdURqKAAxF1r1/pIGtFRQ3JLYNFQCGnLB2F1ix7ZQD1iZx19cVgDl22YkdBQ6U1LeIel721I8AmKWTNWjtiMMfDjSgjQjUPjQCKCgS6YnFZuZk0nN9ETrkkYtOyeu10DHp9/sdgHlhhQUrZxiQalD0212lqx4UIXfgvINpWu2IHoVE701aZQI+vyYV8yfdjWCiZ3NxtRc/fruSRWYO9UZz/TOrUjEtN3moX8qg9Z8DMIMmNT+RBAU4ACNBLL4pV4ArwBXgCnAFuAJcAa4AV4ArwBXgCnAFRrACHIAZwYMfi0sfDgCM1RXEKx/X4XSEwm+OSYH1sw24FReH3++rlyxbTwDmwxNWfHjWgQpbMOyxNszS4+F5JozJ6P6Van8AmDXTtZicqUK5NYBDl9xh42Z6dsakTsCLD6RjyRQdlD3imHpu6/S0shikN4/ZQAXLaG1iuhKb5puwdKq+V8wT7Vdra8Gesw68d8IuSuvpWUl4fk0apo8WLmqQm0BFvR/ff71iQL5o5gCMOAcYXbIcpbU+/HFfXViggaKPlkxMxuNLU5CdkgS5LI65fri9rTh+tQl/PdLIoh1CRgXJifGYlq3CE0stGJepglwWj90FNuw+48BNa0DUPKKNRgIAs5EAkbkmjE7vHkF2vdKLPx9qQGF5/xwYYgnALByfjEcXmZE3RsPWlTcO1jH3Eqc3shvBrFwV22feRB0bdw7A3J3+9Y4ALpU1MzelUKt1BNk9GC7ypj/rmeibTmBDf7ADv95ZhYLSZjS3iC/CDxUAhiCDP+2tweFrHtGxQ10BGAI5T91owoELLlwNA/tR7JksPo6BLS2td+EWAnsXTdRg2VQdRqclwdfSjoMXnNh12oFgDyeThLjOqCNjsgx1rtaITifr8nR4aK4JYzNoze4e4Sg0H3bkdz47qhzh34uE9o/0+0ACMB0dt9h7xM16Pw4VOpl7jV0EpEV66lQybJhjwNKpOqSbEqGQqJeQHhT70+gK4tAFF94/bov4zpcoi8NoSyI2LjAjL1fNwKVQhBXNLQKsfn+gMeZueUL9H4jfNcoEfHNzJpZO6Xw28CasAAdghDXiWwy+AhyAGXzN+Rm5AlwBrgBXgCvAFeAKcAW4AlwBrgBXgCswFBXgAMxQHLX7qM/DAYChr+Jf+6QRlyrvFgW7SpyXrcKSSRo4fe1465hNsvo9AZhPCu3YdrLzi+1wbfGEZGxeYMaMsZpuP/cHgJk/Vo2lk3XQqGUsBqmisQXVtgArZvUsdoVOumqqFluXWDC2B4gTrs/0FXtZvR8/fbuSgQldPyInxxe9KgFj05RIMyZifLoSk7JUrOhDv/VsF0o92FVgw/Eb4pwoNs8x4OEFZmSnKAXHhop8l8o8+NmOmgH5ork/BeOR5ABDcRstwXYcvezCx+ecKGsM3CmwkZMLQVJbl5gxJScZqsSEO+NKMAPBVnvOOPDJJRcam1qhlMdjSpaKxd4snKy7U7wjuGZfoVN0UZlOMhIAGLqvCUCbnNMdGKMIkr8etYYtogveWF02iCUAMyUzCZvmG7FyhpHFspy65sIfDjai1tm9SE7LSLpejjSDApMyVVg4SctAKGocgLk7OOQKQfdPk+8uQLTvnB2nSroX7mlVpsL4f3x+LCZkdAelpMyFWGxLgME//KkUlbagqCiX0DmHCgBD1/fDv5ShtKFFdIROVwCGQJNGZxAni5rYmni95q7jVbIy/v9n7z2g47rOc+0XZWYwwAwwg17Ze2+iKBaJImVRxeqyI8eyHbfYcRLHie0kN8m98Z/cex07jq9Xmu3YTmxHbrIa1alCURJ7BXsnUYk6M8Bg+gzAf30bggQCU84AA+AM8O61uCh7Ttn72fuUxe8534cVM/LUddHsCOHIFY+6juRaWTPXilvm5ytZxWLOhjzDGzsC2HHUhQMXeuDwhFWpOcnsUppvwKZFBSjJN+DI5R6cbfa/f18VWbE0PxtLZ1iwaVE+5lXnquMl26S85OvHXPCkONPIWAowA2MUpmfqPTh2xYMjlz2oaw/GXKvGrAxU2A1Yv7AAty8tUO9EycpCWtmKoHPpmh/bD3Qq8XloEyFkXkUObl1SoJ6dlpysG8pSOtxhvLS/PzvRSMo7ae3neG4XqwTgePYhnc5FASadZmvq9JUCzNSZa46UBEiABEiABEiABEiABEiABEiABEZDgALMaOhxX0wGAUYyH7x+vAv1HUEVHJJMAxI0lS+z5e+VM/KwcpYFbe4wnt3vSDoQMFSAkUDzk3s6cbk1AAn2Gw0ZSgQxG7NUsGlBpRm3LrVh4bS8G1bYtY4Afr6rDbVXk8vQIEENGcOWFXZ1TAmCXmr2qXIyZ5oC6HSH0e2LqBIjod7rqoyQBEa+dHcFVs+1ag5m+YK9+Ltf1uH8tYCSGURMyM/NUkGzmaUmrJ1rxdzqXOTnZt8QZBl6Ge0/242XDjpwrsWv6Yv/P763QgWTbBZDwitSxn663oOfvhdEl7keYcWHqOcajQDzby82490zw4NUCQc1xhvI2sw3Z+Gm2Rbcf0sJigtic5ayRvIVf4Mj+lf8Q4OREnR98UAn3jrVjYbOoCoBIWtFvoy/bVmhyvwytEkmGKc7hN+824Haqx4UWbKxZbkdm5fZbggk/tcbrXiz1oUuX0QFcrW0eALMySs9ePmIC2ebfGn7NbxkfZAg9e3L7O+XCBrgUnvRjWf2O5QIKNfvSFuqBBgJrC+oMqsSJrevKIRkNGhzBvHNpxrVvdNkyESBOUuVUbOas9R9c26FWY2rqMCgfpcmQeDGdj/+9eUWNHZqzwY00vGPxX4i+BTlG/Cp28uwaHreDVLYaM4nbH77TjsOX+6BoyeigvYy9/7QdSWh/cmD1ZhWklgsHE0fEu0rpVe++dsGXHME+5/JcgPQ0GStf/WBaiVCmd7LYCbH2HnMiRePujQcITWbyNzJM3jdXGvU+6c8N//XE3VqbXqD/e8cidpQAUa2l0x2+865lVDY5AhCxr+4JhfbVtsxq8yMC9f8KrOaPOtXz7TgzjWFKLMZb3gWD1xjkjHk0EUP3P5eFFuzsWaOFY9uKEaeORtHLvSLNqcafUqerS40YsXMPNy1ugilduP7AmKiMQz9/cc7WlQGmp5Ar+b7tZZzjIcAM9CPdlcQe8+6sfuMG/WdgWHvL/K+J7zWzLGoLH+F+UZNZRu1jDPWNsFQH842evH9V1rQ5Ayp+6E0eabLPXPzkgJsWGKD8b375eDjdHnCeKvWhddPdCnhScvaHE1fx3rfQosBH9lQjJvn5yM35wOxdqzPm87HpwCTzrM3eftOAWbyzi1HRgIkQAIkQAIkQAIkQAIkQAIkQAKpJEABJpU0p+Cx9CbAfOfZRuyK8qXr0KkpLcjGY+uLcftKCbJnqsCqxx+BpHyXzCgSlGroCKIn0IfZZTlYUJOLzp4Inj/owLWucFIzvXmJDV99qPr9fZo6Avj1O+1ocQYxqzQH5XYD8nKyMKvCjFxTtgremgdlvRjYUQJcEoyQdPvJtCXT83DTgnyU2U3DdpPxnmvwYP85N2rrfWh3RyCZ+NfMzMNn7qpEZdHwfWKdW2SGVw524NmDLhVMnVZsxLp5FiWnzK66UeaJ1/+LTV4cPOfG2WYfTjT4IeEaiXmqm9V7/z2wv8g6//DJmVg8PS9qNpmh55EAn4g++0934ZVjLjQ6QjEz4CTDeGDb70jGhKqRZUx4YX8HTo+y/MxI+pxoH8mkIBl71i22wWLOUpJKrPb8vg68crSfa7R210obPrKhBGWFH6wrkZCe3dOuSnhIEO7eVXbcu64kUbdUwFeuh1L5mn6xbVgJCSmxJJli9pxzq8CylvbQ2kLcuboQVcXRg/5n6z04crFH3SPSsc2pyMEti21Rxyf3AiljtvNkV8z50zLmeVW5+M5nZt2w6e5TXXh2Xycuxsh6Fe24JdZsbFlmwx0r7Desl2/8og6nGryoKTLi5jlWLJ6Rp8Q6kzEL0VamKgXiDOHFg53o7E7u3q1lvOOxjUiSd6/uL4s3IHOM9rxyLw2GetHhCqGuzY9WZ0jdt5ucQVxsC+JL28qxel6BuuYnsqnSZ54w3j7hQl1bAFISSUsTAerB9cWoKsl5/97g6A7h2KUeHL7Yo+UQKdlGygfOLDPh9hVFsOQOv3+KdCtZz1465FCZVbTcq0oLDPjo+iIlhg3OHiKC54krHlXScU6ZCR/fUo6a0hz1bBR5QThebQ2o7HIDZW6iDVLurU+81YYrLX5sWJSPhzaUvi+UyfZyH3xuvwOtXSHct8aOjUvtMa8/rRBrL7nx2lEXjl71wqtxjrUc+64VNjw65JmjZb+RbiPzeeqqB7/d3Y7jDf73pRGZg7llJmxbaVfvnQOC3kjPk8x+8s5z5EI3/vWVVniDveoZftPsPDxwcxFWzMmPeajB70vnmnxjkjUvmXGMdtutK+xYMC0P1tzkMxSN9tzpuj8FmHSducndbwowk3t+OToSIAESIAESIAESIAESIAESIAESSBUBCjCpIjlFj6M3AUaCZBL4TtREOFk2w4J50/rFiXDkuvoyVoJEoUh/VpBQ+Lr62lwCFWZDJiJ919HWFUJzR/TSRbHOWWY3qlIuA02O75Sv7SN96tiS6SAzM0P9t3wtnp2dEVUykMCK2xdRGWqSaZJZRsYbLZvGQKYbKcPQ5grhYrNPBfclo4Z8OS/BO61N+DV3BvHuKReKCoyYKZkYrAYVQE0m2CNf+Ut/1N/BXrQ4gkp2kH5J5odmVxj+cJ/KljOj2ISvPlyjsj7E1jJuHIGM2evvVV/CyxfsGhMKaMJQXWxKitngg3Z5IvCHPihNoumE47CRBMvky3XJtBGtZNXgLkh5qfONPrVOo7V5VXlYNsuC/LwPAlDCv70rBClFJtfbqjn5KBj0e6whDlwPcv1IyY2hXo5cJ93eCDyBXvRpvGRsedkoyJNrJfq6l+C7lNGSazgdm2Rlkusx2vjkuhAJpkcyQUUSZ6GINX4RNGqKbxTnJADr8iR375IAvWR2kYxRg+9dp+s8kMmW7FJ5piyYTZlKCoknZsn9vdsbTqqEjp7mV8Ym4xXJJ0rVuBF3VQLckch1BCN96m+5pmTu5X9L5i55bsizaaJbb+91tS77M3ZpW5vCzGbJVvLLwL1BxidyqzxfxqtJP0yGDBV0j3b/lOGIuNLljajsO1ruVXJtFFqy1TEH3/eETY+vF/VtAZWpS7IGiVQoMyjUhKOIqiLYxvEY1TpodQXVWpB7ot1iuGF7uQ863CH1jiTnSSRGamEt99WO7rB6x/L6oz8/tBxn6DYVhSZML8uJKhWP5HiJ9lHzGepFU0cQ+852q+yC8q63aXEBNi4qUO9Fck+Lxz/ROZL9Xd7NZH09u7sd+y70YPG0PNy+zAaRFRNlQhl4X5I513rtJdu/8dpeuMs7baL3mPHqTzqchwJMOszS1OsjBZipN+ccMQmQAAmQAAmQAAmQAAmQAAmQAAmMhAAFmJFQ4z7vE9CbACOihARbEzUJIEmQfWgAKdF+/YG45IIzEoBLFGRIdN7x+F2Ci04ph+SNYFppDnJMyQVbJcAWCvWpwJkICcI33lfmWsYkwaQeKc8U6FX9cvaE4fBEVDDH7YmgqtCIzcvtsFsTlz/Scj5uMzoCIvHIfEkANVoToaHAYhgmY0mATqQZCf4W5nMuRzcLk3tvkQVE4BntvWVyU+LopioBkXfD4T4Yjf3iy0jbQKmcWAKU/C53+VTKBAMlKEUYSVWT9y8R5FLZTy19E9Go2RHE0Us9yM7OxPwqsyonNlHvgiKy1LX6cfGaH1XFJswsM094dictHLnNxBKgADOx/Hn26AQowHBlkAAJkAAJkAAJkAAJkAAJkAAJkAAJaCFAAUYLJW4Tk4DeBBhO1eQnIEEykSwc7rDKUCBfoMfK2DH5aXCEJEACJEACJEACeiMwUL5Lso5IJh49ZFOiQKi3VaLv/lCA0ff8TNXeUYCZqjPPcZMACZAACZAACZAACZAACZAACZBAcgQowCTHi1sPIUABhkuCBEiABEiABEiABEiABEiABCYPAQowk2cuJ9NIKMBMptnkWEiABEiABEiABEiABEiABEiABEhg7AhQgBk7tlPiyBRgpsQ0c5AkQAIkQAIkQAIkQAIkQAJThAAFmCky0Wk2TAowaTZh7C4JkAAJkAAJkAAJkAAJkAAJkAAJTBABCjATBH6ynJYCzGSZSY6DBEiABEiABEiABEiABEiABAAKMFwFeiRAAUaPs8I+kQAJkAAJkAAJkAAJkAAJkAAJkID+CFCA0d+cpFWPKMCk1XSxsyRAAiRAAiRAAiRAAiRAAiQQlwAFGC4QPRKgAKPHWWGfSIAESIAESIAESIAESIAESIAESEB/BCjA6G9O0qpHFGDSarrYWRIgARIgARIgARIgARIgARKIS4ACDBeIHglQgNHjrLBPJEACJEACJEACJEACJEACJEACJKA/AhRg9DcnadUjCjBpNV3sLAmQAAmQAAmQAAmQAAmQAAnEJUABhgtEjwQowOhxVtgnEiABEiABEiABEiABEiABEiABEtAfAQow+puTtOoRBZi0mi52lgRIgARIgARIgARIgARIgATiEqAAwwWiRwIUYPQ4K+wTCZAACZAACZAACZAACZAACZAACeiPAAUY/c1JWvWIAkxaTRc7SwIkQAIkQAIkQAIkQAIkQAJxCVCA4QLRIwEKMHqcFfaJBEiABEiABEiABEiABEiABEiABPRHgAKM/uYkrXpEASatpoudJQESIAESIAESIAESIAESIIG4BCjAcIHokQAFGD3OCvtEAiRAAiRAAiRAAiRAAiRAAiRAAvojQAFGf3OSVj2iAJNW08XOkgAJkAAJkAAJkAAJkAAJkEBcAhRguED0SIACjB5nhX0iARIgARIgARIgARIgARIgARIgAf0RoACjvzlJqx5RgEmr6WJnSYAESIAESIAESIAESIAESCAuAQowXCB6JEABRo+zwj6RAAmQAAmQAAmQAAmQAAmQAAmQgP4IUIDR35ykVY8owKTVdLGzJEACJEACJEACJEACJEACJBCXAAUYLhA9EqAAo8dZYZ9IgARIgARIgARIgARIgARIgARIQH8EKMDob07SqkcUYNJquthZEiABEiABEiABEiABEiABEohLgAIMF4geCVCA0eOssE8kQAIkQAIkQAIkQAIkQAIkQAIkoD8CFGD0Nydp1SMKMGk1XewsCZAACZAACZAACZAACZAACcQlQAGGC0SPBCjA6HFW2CcSIAESIAESIAESIAESIAESIAES0B8BCjD6m5O06hEFmLSaLnaWBEiABEiABEiABEiABEiABOISoADDBaJHAhRg9Dgr7BMJkAAJkAAJkAAJkAAJkAAJkAAJ6I8ABRj9zUla9YgCTFpNFztLAiRAAiRAAiRAAiRAAiRAAnEJUIDhAtEjAQowepwV9okESIAESIAESIAESIAESIAESIAE9EeAAoz+5iStekQBJq2mi50lARIgARIgARIgARIgARIggbgEKMBwgeiRAAUYPc4K+0QCJEACJEACJEACJEACJEACJEAC+iNAAUZ/c5LAmeeTAAAgAElEQVRWPaIAk1bTxc6SAAmQAAmQAAmQAAmQAAmQQFwCFGC4QPRIgAKMHmeFfSIBEiABEiABEiABEiABEiABEiAB/RGgAKO/OUmrHlGASavpYmdJgARIgARIgARIgARIgARIIC4BCjBcIHokQAFGj7PCPpEACZAACZAACZAACZAACZAACZCA/ghQgNHfnKRVjyjApNV0sbMkQAIkQAIkQAIkQAIkQAIkEJcABRguED0SoACjx1lhn0iABEiABEiABEiABEiABEiABEhAfwQowOhvTtKqRxRg0mq62FkSIAESIAESIAESIAESIAESiEuAAgwXiB4JUIDR46ywTyRAAiRAAiRAAiRAAiRAAiRAAiSgPwIUYPQ3J2nVIwowaTVd7CwJkAAJkAAJkAAJkAAJkAAJxCVAAYYLRI8EKMDocVbYJxIgARIgARIgARIgARIgARIgARLQHwEKMPqbk7TqEQWYtJoudpYESIAESIAESIAESIAESIAE4hKgAMMFokcCFGD0OCvsEwmQAAmQAAmQAAmQAAmQAAmQAAnojwAFGP3NSVr1iAJMWk0XO0sCJEACJEACJEACJEACJEACcQlQgOEC0SMBCjB6nBX2iQRIgARIgARIgARIgARIgARIgAT0R4ACjP7mJK16RAEmraaLnSUBEiABEiABEiABEiABEiCBuAQowHCB6JEABRg9zgr7RAIkQAIkQAIkQAIkQAIkQAIkQAL6I0ABRn9zklY9ogCTVtPFzpIACZAACZAACZAACZAACZBAXAIUYLhA9EiAAoweZ4V9IgESIAESIAESIAESIAESIAESIAH9EaAAo785SaseUYBJq+liZ0mABEiABEiABEiABEiABEggLgEKMFwgeiRAAUaPs8I+kQAJkAAJkAAJkAAJkAAJkAAJkID+CFCA0d+cpFWPKMCk1XSxsyRAAiRAAiRAAiRAAiRAAiQQlwAFGC4QPRKgAKPHWWGfSIAESIAESIAESIAESIAESIAESEB/BCjA6G9O0qpHFGDSarrYWRIgARIgARIgARIgARIgARKIS4ACDBeIHglQgNHjrLBPJEACJEACJEACJEACJEACJEACJKA/AhRg9DcnadUjCjBpNV3sLAmQAAmQAAmQAAmQAAmQAAnEJUABhgtEjwQowOhxVtgnEiABEiABEiABEiABEiABEiABEtAfAQow+puTtOoRBZi0mi52lgRIgARIgARIgARIgARIgATiEqAAwwWiRwIUYPQ4K+wTCZAACZAACZAACZAACZAACZAACeiPAAUY/c1JWvWIAkxaTRc7SwIkQAIkQAIkQAIkQAIkQAJxCVCA4QLRIwEKMHqcFfaJBEiABEiABEiABEiABEiABEiABPRHgAKM/uYkrXpEASatpoudJQESIAESIAESIAESIAESIIG4BCjAcIHokQAFGD3OCvtEAiRAAiRAAiRAAiRAAiRAAiRAAvojQAFGf3OSVj2iAJNW08XOkgAJkAAJkAAJkAAJkAAJkEBcAhRguED0SIACjB5nhX0iARIgARIgARIgARIgARIgARIgAf0RoACjvzlJqx5RgEmr6WJnSYAESIAESIAESIAESIAESCAuAQowXCB6JEABRo+zwj6RAAmQAAmQAAmQAAmQAAmQAAmQgP4IUIDR35ykVY8owKTVdLGzJEACJEACJEACJEACJEACJBCXAAUYLhA9EqAAo8dZYZ9IgARIgARIgARIgARIgARIgARIQH8EKMDob07SqkcUYNJquthZEiABEiABEiABEiABEiABEohLgAIMF4geCVCA0eOssE8kQAIkQAIkQAIkQAIkQAIkQAIkoD8CFGD0Nydp1aPJIsBEeq8jIwPIyszQPf/evuu4fh3IztJ/X/UOMxDqgy/Qi1CkL2ZXzcZMFFgMeh9KSvuXTtdDSgc+hgeT69Yf6IUn0KvpLIasDFhzs2E0ZGraXg8b9fgiaO4MwqtxjGZTJsrtJhTmT63rSw9zlY59kPu13Jvk2ZdjTJ/rYrxYB4K96OgKob07rPmUlUUmVBSZNG/PDUmABKYOAQowU2eu02mkFGDSabbYVxIgARIgARIgARIgARIgARIgARKYOAIUYCaO/aQ4s94FmL7r19HZFYbdmg1DduyA2cUmH7zBXlhyssZdgon09sHt70VJvgHlhaaEAe/LLX60d4VQbjOmxRoyGTMhQTYtrdUZREd3CIHQ9bibSwA0PzcLM8rNo5qvpo4ATtd70eQIxjzf7AozNi+za+l+1G1EVnL1hJCfZ0hKWpL9RCjIkzWZhOw0sN+Ryx61rhK1sgIDlkzPhcWcrTYVUeN8o09JDJVFRlQV5yQ6BH/XQEBEqwtNPhy53KNha6jre9VcKyoKtV07mg46xhs1tAfw9gkXGjpjX0+Du1BhM2Ldwnwsmm4Zs5719l7H2QYvCvOzYTZmKdEx7dp1IBjuQ7c3grJCEwry+q/Vgev1UrNPiUSW3PF/fo2WpdyvwpE+NHYE1PMv1xR7juR+faHZD4cnAos5CyXWbFjNWRBJUfaz5GbHFGOuOYK4dM0Ply/+PdGYnYGty+2Qvwc3lyeCd053JxzurYsLYLd8MD8Jd0jhBo7uEI5e6sHBi9ruMXLqW5fYsGmJLYW90HaoPpn3cB+MxkxEuyTlDSAU6lPvA+FI/PcBOaNaDzajEqROXvWgtTuMkIb9ZF+ZL5m30Tat7y9GQwYq7CYU2wzIHHRDcrjDSiCsKjIm9cwfbb8H9jcZMtX7ZzqI4KkaM48TnwAFGK4QPRKgAKPHWWGfSIAESIAESIAESIAESIAESIAESEB/BCjA6G9O0qpHehZgJBDS2R3CoQtuLJlhURKG/AN/tPabt9twpcWPQouIMuMbIQ2E+9DqCuPmeVZsXGq/Ibg5tK8SCHrhQCcOnndjXmV6iAklBUbcd0uJpnW9+6QLB8670emOxN3ebMzAvCozHtpYFnNOtZzw2EU3nt3fiUOXvTE3v32pDX/+SI2Ww0XdRubs7RNOTC8zK8EqarQvyp6y39VWP5bOsMBmzb4hUBavMyKwNLT68e1nm1DXkVhEWDPbgi9sK0d1qRkijLU4gnh+fydanCGsnG3BlhWFcdekVjAS6JZMO/5gn5Jr/KHYWXdiHVNihRKYHgh4i1yVLsE6pzuE14668LNd7ZqQLZ9mxuNbytW9K13aqToPntjZiuMNfk1dnl+eg4c3FOPWpSMXzBKdSNbbvz3fiBllObBZstNmvQwel1w7bn8ELY4Qbl9hx4KaPPWz/P8efwQ/f6NFSURldtMwcSMRn4n+Xe45vmAvDp7rxh0rC1FTkhNTVt1/pgvbDzpQW+dDrjETCypzUGE3qvtTUb5BjV9k1zxTFsrsNwqi75x04Zk9nTjfGog7ZBFqfvLl+UqsGdzON/nwlR9fTojre5+bjfnVuQm3G7pBY2cQQQ33RHmHEWFDhI+hrbkjgFcOO/D0Aafm8398cyke31w2bHt5/rg8YbgTCEOyY0YmUJiXjfzcbE3ihrybdXkiaOoMYlZ5jhpL5pDseyLIOLtDeOdUF7o8iTPazK7MxW3L7Oq58v3nG7H/khc9GjNRza/Kxfc+P1szs1gban1/sVmycNsSG9bML7hBiq293IOXDznUc1fmeXzfRIHppTkqG5DZNHxtjRoOD5CWBCjApOW0TfpOU4CZ9FPMAZIACZAACZAACZAACZAACZAACZBASghQgEkJxql7ED0LMCK/PLu7Ha8c78am+VY8sL4EsyrMUSfrH59pxK6TXciYkPQA12HIysTDa+245+YSFciL1dqcQTy5pwOvHHVpFiImenWKqPLdz2oLLj2/rwMvH3Gi0RGK220RSdbNycMX76tRMsRI23gIMD3+Xnzh3y6g3JqtBCstpaskKCzZW861BPH1B6uwao5Vc1BqpAJMVakZwVAv/nNHC/ae74HLG8H0YhPuXW3Hveu0CUzx5kHkl2udQZy44sHBi26c0ChJDD6myZCBGrsRi2tysXquFbOrclWZoHRoFGCGz9J4CDBy/X3+Xy6o0lMTcntP0eIU2cVqysQf3VeFDYv6s1XINVXfGsBf/6JOBf7HO2CeoqGpw8g978/uq8JN8/NjXtPq+XDYifr3ng/iTPTPaUb/2DMAiykTIvV99ZFpN3RP7wLM1/7zCi40+xIinVuRg4fXFWHDkuHSWCoFGHnXeGpvJ3YccyXsk8gaH9tQhC0rC2HTUC5QMtWI2PKr3Z34w7vKsXpewTChZ+A59p3tzajXIHJuXlqArz1UM6ECjNb3l9ICAx5bX4wtqwpvkL3eOtmF7zzT2P9uNwEX82e2lKpsQMUF6ZFdMOHC5AajJkABZtQIeYAxIEABZgyg8pAkQAIkQAIkQAIkQAIkQAIkQAIkMAkJUICZhJM6nkPSqwAj5Q521rqwo9YFpyeCgtxsbFthw5bldtSU3pg5RbJRfO/5Zuw+k7i8wVixNWRlYMM8Cz71oQpVBiJWu9rix1N7O7Dz5MT1NVkGyXxdvX1vvwDTkECAsb4nwPzB/TcKMPLVutcfURlGEjUpl3C6zjOmGWBC4T7UtfnxV0/Uo69PRKcMbUH460Ck7zp8oT58+d5K3LKwQHMWlpEIMJ+/sxx2qwFP7W7HnrM9aHOHVSmJHEMmZpaacM9qO25bJsG6kUXlmjsD2Hm8Cyfrvep67PZF4AkknwFGAt4SbJUgt4gvS2tysXFxARZMy9MkFiVaE2P5+0QJMCJOBEK9kIB2RVEOJGvOWDW9ZYCRNSxlc77206ua7gljxSVVx5VsR394TyW2LLep60DKaknWCJEERpJRKVX9StVxHt9UjK0rC2M+A594s1UJGZ2e2BnCCsxZWD/fii8/eGPWLr0LMF/50WWc1yDAzKvIwaO3FGNTlLJ8qRZgfrO7X7ZN1GQtPr6xCFtXFannSLzW0RXCnjPdeOGQU5Upqi404rFNJUryHFraK5lMZgOZ2iYyA4zW9xcpO/jYhmJsHSTASLnD14+58KPXWxPhHrPfRbZdOy9flRJjIwEhQAGG60CPBCjA6HFW2CcSIAESIAESIAESIAESIAESIAES0B8BCjD6m5O06pEeBRgp4bL3bDfeON51QwkYCeTfucKuvnAdnGXlWmcAP9zRioMXeyaMfVYmMKPYhK8/Ok2loY/VTlzuwTP7O3HgomfC+prsicdTgHH1hHHyqgdHryTm89htZWjpDIypACMB6hNXevCP25vhCyYvfAjrT20uUeJWqT22GDV4TkYiwHxicyncvgh+/HorrrnCCPdef/+QkmFnYZUZX7qnEmWFpqREk4GSSjuOurD/vBstrrASe1LVyvINWDkrT13Ty2Zakupbqvqg9TjJCjDTCo3YuDgf00pGV+osFLmODncY2RnXccfKIhTGyDAl5VdElDEaMjVnGxo69vEWYILhPiWB5BizkGMaXjLEH+xVkts3n2ka8fWndX7Ha7vP3VGOD620Iz8vG25vBO+edOHHb7ZDSumle7t3pQ0fvrkYM8qHZ2oTmen7LzVj58kuBMKx7yEl1mxsWVKA39tWeQOOiRRgpLeBYB9anQEU5RvV3A1tU0GAcbjD2H+u/93sXPMHZdJWzMzD3asKsWKW5X02yT7H0l2AEUHx1aNO/Hp357hfxqK1Sna1v/3YDCyeljdi0XXcO84TjjkBCjBjjpgnGAEBCjAjgMZdSIAESIAESIAESIAESIAESIAESGAKEqAAMwUnPZVD1psA4+wJY9+Zbrxe68L5lsCwoS6dnqsCLWvmWWE19wehTl/twc93teNEfeLyA6lkN/hYEoDINWXi/3xiJuZV5cbMEvLOCReeP+jA6aYPgkdj1adUHXc8BZhkvoD/3udmw+ePjKkAIwHqPae78B9vtCEQGlmA+u4VNty/LnpQONocJRs4lHIhH7+1BO3dYfzq3Q40O0M3CDCSBUbKbnzxrgpUl+bAmK0tg4gErEVI2nnchRcOO+HoiZ21YTRrzZ6bhbVzrfjwzUWYVW5GpqSJ0WFLVoDJNWaiND8beaasUY0mGOlDhzuCaUVG/PED1aiJIdS0uUK42OxTElHJCEtgXGrx4eVDDlxoDWrq8/QiI7Yut2HVnHxN2w/eSOSqLm8EkjlhyXQLim1GDJ16+W3vmS784LWRX39Jd2yMd/idDcW4a3V/lhRHdxjP72/H9kMuBCOpE8vGeAgxDy+lCh/dVIp51bnDtun2hPHPL17D3nPuuN2rKTLi3lV2PLCh9IbtxkuA+YLcJ4tulBVlZrz+XjR3+LFuYQFmVw4f32QXYHr8ERy+0KMkj2jvWpK1Z9uqQiyZnofcnCwk+xwbKwFG5k6yt0Ui12EwZMQtPTmaDDD1bX68fMiJ5w87x/3yEwF7epEJfy4CdtnohMtx7zxPOKYEKMCMKV4efIQEKMCMEBx3IwESIAESIAESIAESIAESIAESIIEpRoACzBSb8FQPV08CjGStePu4Ey8dduLcteHyy8DYF9fk4mObSrBijhVSUuLdE078dp8DF6MIM6nmleh43/zkTBUAkiB0tKY1wJLoPOP5+2QVYKS0jNxAJaGJBOt6+4AcY+YNQXj54v2Ffe14bhQB6mU1Zjy+pRxLZ1o0TVuygUMRYL6wrRwldhO272nHy8e6VMYQGZfIJDNKTPjcHWVYOsuaVIYVkX/2ne3GD15rHbH8o2nAAGy5Wbh5rgWf3VYJizlbW5kprQdP0XbJCjApOq06TEYGkJ+Thb//xEzMrRyeXUO2OXmlB/+9qx0uTwTVhfHLmMTqm9vXi0ZHCD0asx2J5FNpN6DYmnzJDcls0+4OIysrE197oAozK3PV/XxwEwHrtcMO/GqvA5ItZjK0rUvycd/NxZhfk4fmziD+4+VmHK33qZJl6d6WVJvxya3R73UXGr34r51tqL3qjTtMKRH00Q3FWL/YDpGk5B4mq2IkAoy6x8v1A+BCsw9f+fHlUSEuL8jGF++pws3zhwtfk1mAkWdS7aUeJViebowtGm9YkI+HbylSa1taMiWQbltSgD99oFqVAvvRS804eMWjuczevEozvv3pWVHnVuQXf7APHn9EZUCTck+xmtb3s2glkM41ePHiwU68eSq+4DWqBRhjZ2N2Bu5bZceDG0pQPEL5cSz6xWNOPAEKMBM/B+zBcAIUYLgqSIAESIAESIAESIAESIAESIAESIAEtBCgAKOFEreJSUBPAsyu4068cqQ/80u8YKdktJhfZYaUfVkwLQ87DnXi+UMu1Hdqy1owlsvhLx6qxk3z8pFnjp71QWuAZSz7mOyxJ6sAI1/0t7mCaOwIoL4toKSrL95beUPJmhZnED/dcQ37LnlvyKqSDEMphfP5uyqwZp62LBkjFWCqSszo9kbw4oEO7DzZjZausMr88sgtxVg7Px85piwVCNbSwpHrON/kw7+/1Ix6RxB9Y+weiPhQZTfgI+uLcNvyQhg0ZqnRMpZUbTORAoyMQb7y/7vfnYGlMyxRS1zsqnXi6f0O1HcEYYgh4CViIcKBiClaq1yJryLnGiquJDqP/C5igkgfRdZsfPK2EmxcKvN+4wqV6+9nr7Vg70XPiK8/LX0Zz21umWvBA+uKsXy2Vd13/vGpBtQ5gkrAS/cmz2aRGG5dUjBsKPvPdOE3uztx7lr87GerZuXh01vLUFmcAylvWF2So0pkjUSA8QV74fFF1Prs7ImMWoCRtf5nD1Zj81LbsPFNVgFGnkcid4hcd77ZH7dUV54pE2vmWPDo+hLMrDAnJcBI5p81syyqxN6xKx60uSOar3l7XjY2L4r+fA339qHb14tF1WbctqIQdssHcqDc7+RZJ2Xj5M6j9f0smgAjmaqe3duJUxOQ3U+yD/7NozVYON2iJF42EhggQAGGa0GPBCjA6HFW2CcSIAESIAESIAESIAESIAESIAES0B8BCjD6m5O06pEeBBgJgh654FaZX842++EJ9CZkKIGW5TPy8OiGEhUYPnShB2cafHD7+8u0SDCxQWNQUbIYSAYKCSKMtGVnZmDpjDxsWWFHVZEpZgBfAp7Hr3pwtdU/5lk14o3l6FUv3P7EnOUYk0GAkaCsCAztXSG0dYXR6AjC6YnAG+iFZDrp9vai0xPGt35vNuZVfZBhIxUB+JnFRpXZZEFNLnp7ryM/L362jJEKMNWl/f2WNfZGrROd3WEsmp6HDYsKUGjtD/o1dwZQkGeAJYagNbBmWp1B7Kx14Td7O5UQMR5NgucLqnLw1YemodCarbtSSBMtwMgc/I9HarBmrlWVGBnafvt2G3bUutDsCo/HdKXsHEWWbNyz0oZHbi0blp1BhK53T7qw82QXrraH4gbfU9ahMTxQdaERd66wY+PiAlQUmdQ1un1fB9440aXux1rFozHs4ogOLfKABN4XV5vx2G1lWDy9PwPI4PbMu+145ZgLTc5Q3HNsXJSPL91diS5PGL9+twM1xSYU5GbhSmsAR6940O6OX4pN7iOf2FwC+VvOJc/3lbPykJ2dNWoBRjr+hW0V+NBKO/KGXIOTUYAJhfuUIPrLt9txvM4Lr4bMUIWWbNw8z4qH1xUhGOrDd7Y3o64jsZws8yXvYZK1p9sfUSXB5L+1NBGT5D4SrSnJpfc6bpqVh9/dUoEyu/H9zUS0burw43S9D+V2Iw5f7MGBiz0J15g9L0sJNwtq8lTGGsnu5g/24u2TXdh3vifhGtcyJq3bmI2ZkMxLX36gWj3n9VpCUOt4uF1qCVCASS1PHi01BCjApIYjj0ICJEACJEACJEACJEACJEACJEACk50ABZjJPsNjPD49CDAShHjq7Ta8XNulpAStTf7h/4/vqcBN8wvg6A6hri0Aty+igogefy9+u19b2Yw55TlYMSMXpaNIHZ+VlYEVsywosRnjZq8Q2ae+1Y+rLT4VOInXJKgoXybbrYaoGR+0coq23b+/2opGjRlz0l2AWVidqwKWskbaXCG0ukKo7wyhJ4po9b3Pzcb86tz3kUkAfu/pLhy54kVbVwgtrpCmIKApOwOVdiOsuVlYWJWL21fYVXYWWaMSaIv3lbaUbGhzBvHrPZ1o7UosM8yvNOO+NXZVAmmgnW/wqoBcZbEJpfL/X4dab1IGZN2CfMyt+mCM0daHBE1+9kYrzjTHz9YwmjUYbV+R0P7yoWosmWmB2RQ9i1Kqz6n1eHoQYL5wZxluXWJHYf7wEkf/sr0Re8/3oMunTWzTOu6x3i7fnIX1cy34woerh10X4UgfOrpCqL3iwdWOIAIhjRFxAJL5Ye9Zt+YsEtKP6aUmlNk+uI5SPXbJcrF6jgU1pTkwZmcqCbKu1Y+3T3ejozs86jJI/lCvOo5kf9LaqouMqCoc3ZilRJeIDytm5mHJDIt6Zg1tWtan2ZCJrctt+L07ynHsohvffeEa8nMyYcnJUvddl7dfjIjXRIidUWxSWV9au8OoKjTgvpuKVEaZ0ZZAkvP+zoZi3LW6EOVDmE1GAUbezS5f8+G7zzWjTdanBkNLyvEsqDLji3dVKOHznzQKMFrX60i2k7Uwr9yErzxYg2mlOe8fQsoiHT7fjaf3OVBWYFQl2ZqdIfgSvJuJrDO92AirOQsiCf3ObWVKFK5v9+NUvU+VkZMmMqvLE0ZmRgbyc7OQLYtTQxPpqMkR1PSuIdloPraxBFtWDs+gpeFU3GSSE6AAM8knOE2HRwEmTSeO3SYBEiABEiABEiABEiABEiABEiCBcSZAAWacgaf76USqyMzs/yNf135+WyU2L7ejpGB4wGq8xhqK9OHVg514+WgXml0hTUHA7KwMlBYY8PkPlWHZzBszIkhK+4b2AP7i51dVho9E7a6VNnx0Ywkqij4IjAzdR1iJvCIBoeu4DrNRghlaC8p8cLQeXwSn6jy4nKAMhOwh5UVK7UasnV+AXhEYgonHkmisA7//nycbcKUtoGnzRAKMhCPD4T4l/jy/rwMvH3Gi4b0AUKwTWHOysG5OHv7g/hpItRsJUMmXy80dAbxy2IGnDzgT9k1kFZ8/gmf3d+LQZW/C7bVsMFSAkX1ESJHMKbWXPXj1mAtX2hN/zV5szcZ9q+2YXWnGwmkWVX7oF7va8Ny+TpTlZ6tgcbzmC/ahrjMEfzhxXRQJ3NfYDXGlGlm/nT1htLoj+KN7q7BluS1m2RoJ2r11ogv/9FyTFmQp3UaCp/evtuGB9aUoHoWQltJOvXewiRZg5H7w0fVFuHNVkcoeMrjJ/P7Nf1/FyfqRl+oaC2ZajinSw8KqHPz1x2YgN4XSU4+/F5/95/OQv7W0eRU5ePSWYmxaZteyecq2kftnKNQHhzukyrGMpongt/tMN14/2a35MB9eUwj5M5oma7PYZoTJmKmC/UObPDv/9heyPn1xhaRKmwF3ry7E1hV2vHbYgV/t1Saxxuu7lFa7e1WhkupSIcDcvdKGD99UhFmVN0qEk1GAkewpPd6IkiEPXvIoASmeAyPP8QqbAZsW5uPRTaWQTGL/+GyTpgwwo1l/ifaVJWk1ZeJ/f3IW5lZ+kOHN2RNWJTR/s0/W2ciuPclG+Cf3VWHjEtsNJQblntzRHcLxyz3q3WZOZS5KbfKczkKUS0QNQfaR97z+rFDduOaKny1JSsYtrsnF/3h0Gqy52TGPm4gPf5+8BCjATN65TeeRUYBJ59lj30mABEiABEiABEiABEiABEiABEhg/AhQgBk/1pPiTNlZgCUnA0XWTATCwMMbyrBx8cQKMPKP/iKWvLC/A6/VdmlKH19hN+L3bi/FTfPzhwUUvP5eHLnoxvdevJYwy4pM6sduLcXHN5fGFAJkG8lE0OYMofayW30FvXpeAWpKYgszsRZLuyuIZ/Z1qnEmalJWaeWMXPzenRV4Zp9DBTZT1SRDjpavueV8iQQYESYuNXkxrcyM1444kxZgWh0Blbq/wGLQpQAjDAbKEv3kjTYcueJJOA3TSkz4s/sqMaM8V5Xq9pcAACAASURBVGXx8QV78at32tXcS4BYAsbxmoTi5JxaSkBIME0Cj4l0LAlciszzqS2l2LayELYoWRqkT109Ybx2zIn/2tmecJyp3kCksptn5eEzd1WicojkkepzJXu8iRRg+gO4Wfj9O8vVPW9wGS1ZK8FQL/7yZ1dxodkvyX7SqsnYbLnZ+OEfzVMZFVLV0kWAkfHKdS6ywWibCIQ7jjjxzMHEAuHAuX73tlLIn9E2ua9FC+zLuDpcIfy9SJetgbjrc6Fks1rbL6s8+247XqrtGnUJNimBdMdyG7Yst6dEgLltoRX33VyMxTMsNyCbjAKMDFCeGV2eCH76eouSYLrjCGUl1mzcvqQAD20ogdWcjfo2vy4EGBmHrM1/+NRMLJ6W9/67nghjv9zZirfOaM8UNfQ6keOKALN1uf19KXrgnvzEm63Yf6EH3f4+zK3IwX1rCrFyrhUmkWCiXHAiwL170onf7HGoTDTyDhCvzSoz4aGbi7B1ZRHll9HewCbp/hRgJunEpvmwKMCk+QSy+yRAAiRAAiRAAiRAAiRAAiRAAiQwTgQowIwT6HQ/jdmYgeqiTMwuz8bMsizMm5aF3j6gorAchVYzTAZtqdnHkoN8LfxmrUuVgxhIIR/tfNNLTLh7lR23LbWhIM8w7B/+O7tDeG5PB1446koYPKu0G/DRjaXYtnr4F/BSnkLKb1xs9uFUg099jdvljUAuuk9uKVelZEQ8SKZJaZvf7O7AK0ddCXcTGWDNjFx8/p4q/OLtduw8kViaSXjQEWyQSIARTj96pVmxkLJKV9uDcYNk0gUpEVRlN2LRtFzFVAKKy2ZakhJgbluUr7I7yPnky/RUtGgZYAaO29Tux3+81opDlxILMDNKTPjzh6oxrdysuEj5pV+/24EXD2sPTKdiPNGO8ZH1xSrLwtAsIh+MM4CXjzjwbIIsPJKt5d7VhZhTlQspRxavSSDvcosfb5/silueRS4nyQLxV78zAzPLkxfMxoqZHDdZAaYwLwtzK8wJs/1o6bOUWFs60wIp5yXlZQZnnxJvQjJL/euLzTh2xQNPMHHWIC3nHK9tZO0sqjLja4/URL2fj7Qf6STAyBjP1Htgys5Emd0IS278DFGxmCSTQWvgGCJ/Pr65bKSYE+4n2V9OXHbj+zta0ZQgM9gt86x46JYilf3pZ6+1YO9Fj+YSVrE6IlVnbltiw8c2leA377Tj7VHIDnJN37miX6apKf0gk4ice7IKMDI2Jbk2+/DSIYd6/kUrsybyy62LC1T2numlOUp0amj149s6yAAzsDb+6tEarJ7zQcbAps4gfvBiE443+DULwdHW2efuKMOHVhYqMVFYdXsiKpPdO6e71fMu3HsdlpxMVBeZIHLsurlWLJyeh/zcbJUdRtpAucUdtV2o6wgkzEgzwPuh9SUoilISL+GFyQ2mBAEKMFNimtNukBRg0m7K2GESIAESIAESIAESIAESIAESIAESmBACFGAmBHt6nTTXmIEFNdm4aa4BC6qyUVqQgYqi9760zywHMoy6GdCVFj/eOuHCnrPuqIHymmITbl2cjzuW21FeeGMZkIFBNHYE8M/PNeFsSyDhF7RrZuXhwXXFWD0vX32FL5le2l0hNDuDaHaE0OoKoaEjgKttQbgHlVP61O2l2LaqUAWjk2mTTYARZm5fBF//z8uq3FQoch3ByPWEQUuJ+eQYMpUIE+q9jj+8twq3LSlAiyOouQRSfk4WApG+hJJTMvMzVgLM5WYfntrbgV2n3cl0Z0y2vWuFDR9eW4TZQ0p4DJxsIND5aoIsRVL64e8/PgOzKhILdJJF4FyjF0/v7lBB7VhNQoE5hgx869OzbyhVMSYgkjxosgLMnFITtq2yY1b5jYHyJE+rNheJanp5P+ehWTbkGgyEJOtVD47XedHWNfJSOp5Ar7rnaZVoJLuGlKKz5Y1M2JCMZEVWA1bNskTN5jUSVgP7pJsA85Md1yCZuez5hhGXgnJ7IzjX5MPJBp9mdCtnWbBq9o3ZTDTv/N6GImQtrDJjepl5WCk2KXH4+mEHntznQHt3OO6h71ppV+UI5RnyzSfrVTa4BEkwNHX1lgX5EEmhozusMnLIs2poxp2+Pqi1L0JlIEbpuQfXFmH9QitmlJlVyZnBbTILMDJOEZlqL/fgjVoXjl3x3vA+ZM/NwvoF+UoMml+Tq+5Xcs9v6gjgu9ubcanVr4TriW5ffaAKN8/Pf3/urrT68fe/qke7OzyqdfaR9UW4e3URSmxGVfbp7VPdePdUv+wp7zcDTd575LkpIqOIxfOqzKguNql3GGErwsy5a4nfW+Xd56a5Fty50o5ls6wTjZXn1zEBCjA6npwp3DUKMFN48jl0EiABEiABEiABEiABEiABEiABEkiCAAWYJGBN1U2rCrPwwDoTbl1qRGlBJtD7Xs0FiaRmlwEZ0UWSieJ1ocmH14868e45N7p90tn+VmjJxpalNhVUro5Rfki+vj3X6MM3flkHb7AvYTmQe1bacO9NRZhVmasCPJLx5Z2TLtRe9eJyWwA9gehRm9sX5+O+tcXqK95k2mQTYIS3BHy+8uMrkOD5SNuX7q7ApsUFuOYI4o1jTrxSm7pyT8n0aawEmINnu/HcAQeO1XmT6c6YbLturgUPrCvGitnRA2fnG7148aADb5yMPwdSruYnX56vuWxNMtkp4s3DaKEMVJqJVq4l3rGTFWCWTzPj8S3lWDKkVMpo+x9vfwk4yz3GHxpZtLmhI6iCsPUJMnUM9KGiwIB1861YVJM7omEZszNRbDNgVsXI9o930nQSYOTZ89X/vKxKWKVjEzHr8Y1F2LqqaJgUKhnCfv76Nbx12h01c8jAeA1ZGXhkfbESYKT8y9/891W4/b2aysDFYyalBNfOteAzd5SjsjgHHn9E/entva7eD0R8kSYv0/vOduOlY11w9ETPKBbvvjTZBRhhJOv00Hk3Xj7swKlGvypdKRmc1szOw/03F2NBTR4kW1U/z/6sWZL5TKQs9T6mocxXv1Tbi2CkT7OUImunyBpbwpMe5Zmz8cnNJVg83YLcHMmAeB2n6734i59dHfUld/dKm8qqJpmb9p7pVmNO9P4p8uDy6blYMj0PvmAf3j4t5T/jC2LSUclotHx6Hj58UxHWzLPCkD3x2RtHDZAHGDMCFGBio5VryWjIgDwI/KHRlyAcs0mchAemADMJJ5VDIgESIAESIAESIAESIAESIAESIIExIEABZgygTrZDrpxhwKfuNGPZzCxAgj3yRyIC8u/mkgEG+hJghP/laz48u6cDbw7KmPHQzUW4Z01hTPlF9pNSIAfOu/FP25s1TeMnN0smFzsK843q6/tD57vxLy+3JAwgTysy4iMbSnDHquGlk+KdeLIJMBLcvNDoxf/3ZIMK4oy0PbaxGPMrcnC5NYADF3pwsS040kONar+xEmBeO+TAC4cduDRB4xoMZV55Dh7ZUIxbl9qjsprsAoxkeZIgqzHJsm/pIMCMavEDOFXnwRM7W1VJEC1tfnkOHo6zlrQcY6y2SRcBRtZilyeM//mLelxu1cZ9rJiN9LjxBBjJtvKNJ67iYmtAZXaJ1aSky+9sKsG9a4vR6gzhF2+24O1zPQmziSXqsy03C5sW5uMjm0pVho7BTe4FwVC/aGE2ZeLNo078ek8n2mJkqpnqAoywE2bHLvXgibfacKUjhIUVJnzhnirMlHJ/78kvgxkLX3mmXHMEEI4z/wP7yDZSBlMkvHjrZfA5ygoMeOTm2O9ikqFo9bwCFOZ/UD4u2XfFeOvsjqUFuG1xAVq7wvj5rraY4nSitarld2tOJv7g7kpsXFxA+UULsCm+DQWY2AugIDcDlUVZkCRNF5pSU0Z1ii83zcOnAKMZFTckARIgARIgARIgARIgARIgARIggSlNgALMlJ5+bYO3mDNw8zwjVs82oNyWiayM6+qLt2DfdRiNRZhWaoXNMrISFtp6kPxWIlaIBLN9Xyf2X/JASiNsXWFTpQck2BarNXcGsOOwA7/d70x4UvkC9w/vrcStS2yQAIl83XytM4C//WU9OnrCcVP2S+meR9aX4NENJSpwprWNVICRANKla6kLjsrX+C6vtn/wlVT93/v87KhDVEGks9349x2tCaWheIykLI+UpDh21QcJXMcqQaGV80i3GysBRk8ZYFbP7C/7tWZ+flRMk12AkRJr8uX/4mozJAOJ1iaCXG2dF7vOaCtjNb3IiFsXF2B6ycgFwzxzFiqLTCi1j/wYWscn21GAKcamZdHFsKEc5XnR2O5Hmyuknp8Lpo2sjNBAqZhvPt2EuvZAMtOlm21jCTCSZUNKCn79p1fg8kTiZvRYPi0XD91SjJsXFkDKJsl+dW0ByLuAPBvON/lw5LIHbe74zy0prffpLaXvl2IqtBogf/yBCK60BtDljShZU8rTSFnDAnMWVs7Mw903FVGAiZLBZ+giGyh7eK7BqzLmiAQsZfDMxqxh5dlkX5k7f7BPiTNaylnJfP/s9RYcuepVWVS0tNkVZvzd706Puan43hZztnrPG8j8JWvT4Q7j8AU3jl3ywBPsRVtXGE5vJKF4IxlnSq3ZKithTYkJm5bYkJ+bhX1n3dh+0DEmAoyUT5JzSva29YsKUFJgjMpbCy9uM3UIUICJPtdyH7hjhQmLpmWrbGB1rb148fDEiPdTZzV+MFIKMFNx1jlmEiABEiABEiABEiABEiABEiABEkieAAWY5JlNuT3kH/qKrJkot2XBlpcBiflKECPYex0bF5fipvk2lBQYdMfFF+zF+UYfjl7uwS0LCjCzPAdmU1bcfkpQ5tdvt+HA5cSlZozZGVg124rqov7gshREkODLO6e64Q32JgzWbFlagI+sL8GMCrNmdkkJMJkZWFpjxsdvL1MJe0Q2SVX78ZttaNJY5iSeAOPqCeONow78YrdDlUMYadu8KF8JNMeuehGSzzFT2Iqt2ZhdlqNKNJ27FlClD2K1sRJgJEh+qt6Ls41eCLN4Ta5NCdBKxgSfhlI2trwszCwxqVIUiZrdasCimjwsnp6HMvuN2RAG9h0rAeZSsw9P727HrrM9Mbsp6zzHkIFvfXo25lZqv64SjXvgd7mGntrTgbdOdKHcZkCW5MDX2CK9fao0igTOtTSLKRPldiMsOfHvWfGOVVXYL9Esi1GuSks/ktmGAkx8AUauzUCoV5Vqk7Iu55v8SqiYU5GDT95RkQzq97cVkebohW78x+ttqvRPOrZYAow8w09d9eBbzzYlzBD2oWUF+PDaIsyr7i8rKKwle4xcdyLsqvJEh5243B4/SCnX2//77Kz3r7scU6bKPHLiSg+e3NOp+iEyRrcSLa9DMs/cvqQAj28tpwCjQYAZmBspI9XYEcDsylwlEiZbUi7WOpf3gO8/34j9l7zo0VhWMd47SrzrSa69bk8YjR1BVXJJBJYjVzzojFECa+BYklVo4wIrls+yojjfgKri/ndIEbZO1nlxvtmHs++VfdIi/SS65o1ZGaiwG1SZpbXz8lUmI5F52EggEQEKMNEJyavfF+/Jw8KabLQ4+nCuMYyn96WngJpoDejxdwowepwV9okESIAESIAESIAESIAESIAESIAE9EeAAoz+5kTXPZKvSLMyMySepDKefPGeSty+3D7hAoxICZmZGUr0GNzk6+EOV0ilrjckyNYgxzh43o0f7WjRHKQezWQtqjLjvpsKsXmF9jJIyQgwMlfVhUasm5+PgryRB9GjjXH7QSfaY5R5GLp9vOCS0x3GK4c6VMadYHjk4spti6yqItfJBj86PakTfWQsy6bn4cOr7bjY7MP2Iy6E4pRhGCsBRvrhD/aqrAbtXfGD3LLmZbunDmibo7nlObh7pQ3FBdGFlsHzWWozotRujCuSjYUA0+2N4MC5bjy7rxN1nbHHL2u+0mbAX/3ODCW8pbo1dwTw5J4OvFbblepDj8nx5lXk4NFbtGclGW0nKMBEZy1ZWiQwL9fllbYArrT4UHvVqyRCCXAvrDbjrz46DQV5hqRFgFC4Dy/t78CzB53oSBB4H+38jtX+sQQYkf1eO+zAr/YmFiQ/tqkEd60qVPenaO2dky48s6cT51vjBymt5iz85MvzIX8PtHjlbiSLx60L8/GZbRUUYIYIMCIOOdwhJY2qDCpyg9bQMjOlpNTI3lnGU4AZOpTtezvw8hEnGhLIwVJy6bENxdi6qvCG91K5T7h9EZyp92Lf+R51r2h1hTSJrPGwity6sDIHj99ehqriHEhmMHmPZyOBRAQowEQnJALMoxvNmFaShfr2XlUCqfaqNrk5EXP+npgABZjEjLgFCZAACZAACZAACZAACZAACZAACZCAfCR7Xf1Jp5Zx+18cS68epxPdJPuqBwFGgivOnjByTVmav2qVr40lADA4CCBfi79R68IPXm1JksLINpfSCR9aYcOn76xApsbPn5MRYEbWq9TvFU+AEbHhneNOPLnfCfnaXwJmkT65KcXvh4RuRHgyZEtGogzcvjgfeaZMHK/z4uw1bV9hSgYfabJ+JElArHb7Uhs+f6d83e/AEwky1YylADO0fyKgCYOhcSwZT0OrH99+tgl1HYlTsq+ZbcEXtpWjujR6xpSBudC4RHGhyYuXDzmw81T8Uj8SYP7hH86DZVCgeegYZRmEw304ctGNFw86cbQufmYm+ar95ll5+Mxdlar0T6rbxSYvnt7bibc1ljFK9fmTPZ4WAUZlJQn3qXUk90Ot8xytL6frvPjFW6040ait3Nq88hxVtmbTUluyQ3t/e+m/rHkJHotIIddEKpqUUvvsP59XJdW0tGispU/h3uvw+nvR0BHA2ydcePOUW/1/g1uF3YjPbi3F2oU2SHmUZJpkzvrVm61441S3Kr+S6N6ZzLHHa9tYAkyLM4ifvdaCvRc9w5gN7ptM+ZfursTWFfb3SxcN7ftoBBjJVnLovBvffq55GJI8YybWzLHgzx6uwc6jDvx6jwNtUeRQmdfvfGY25lVFv89+5UeXVeaPRG1WmQn3rynEzYuGXzMtjiB21jrx4lHtgt6j60vwyIbiYaft6Aph+4FOvHmiO1GX1HX3+MYibB0iwIjA9NYxp8qeNrvSrN7RtLS8nCzMq8lT13Qwch0SbNYqbEi5pB+82ISDlz2aSwnNrzLjnz4bvUyj9FeuKSmrJZlq4t0jRyvADLBR5ZW6w9h13IU3TnahUWO2vVhs5V2n2m7Aqll5KuuMPOvl+SvPy4H34NHc97XMKbdJTwIUYGLPm9zTpUSwXDvOnpFnsEzPlTGxvaYAM7H8eXYSIAESIAESIAESIAESIAESIAESSBcCFGDSZaZ02s+JFmAk20W3J4J/fKZRlfuRdPJaAiU5xkzUlOaor2EHAqYSPHrliBO/3ds5LrQlaLd+QT7+4O5KlaFGS5tsAowEuCQ4drXVDylxc+yyBxdbg3AnKF0gAR3J9LF2rhXzqnMxq8IMyc4h87f3gkcLSmxeZEVfH1SpoHhlafQowEiA7Mo1n8p2IF/WD17zqRRg5FiSYULEJGtutiY5oqE9gANnu3H8avx5kGDonz48DWZT7DJCcu59Z7rxeq0Lp5v8StSI12Rd3L/ahgfWl2rKaKNpoQza6PglN57d78CBS9rWWLLHT/X2WgQYYfzM7nbY8rJRU2JS62mk7eI1H1446MCF1sTilZxjepFRSYBr5uaP9JQIhvqUXNLqDOGutUUpm/dUCDCd3SHUXurB/gs9uCAlyQK9KpvDUEkl15iJZdNy8ecfmR73eogGqbf3Os41ePCrdzpwttk/6mwRI56IUewYS6C40urH3/2yTmW2iVcKptSarbLRrVtQEPMeNRoBRt4zzjb48LX/ujJslPIcX1iTi//7iZl4+UAHnpFMPO4bs5CJpLmk2ow/vK8a1SXRxTytAoxIn9acrKiij9yvvYE+9UzV2kSEGJztZmA/OZbH3wtvMHFgN5HAJEKcSCwZGi2L2RU5+J+PzUBnVwg7jzsxrSQHVRqFRiWE7WpTEp6WEoAy3pmlOfiLh6tjIpOSV7tOdmHDIhtmlpshZbGitVQIMHI9uzxhHDrXjQMXepTQ69Yo4cUagGA3ZGbAZMxEjiFTzfecMhMW1eRi2nvvwVqf71rXFbebHAQowMSeR1FVB25pqShVNjlWzPiMggLM+HDmWUiABEiABEiABEiABEiABEiABEgg3QlQgEn3GZzg/k+0ACNf5da3+vG3v2qAJScTkupdS5BFyhbcsaxAfXEvX8FKO3nFg+cPdGL3+Z5xo7qo2ozfvbUEq+cVaDrnZBNgZNAqA0WoF12eCHYcceCdM+6EJagk24sEjH93cxmkLE9uThautvjw4iEHXjue+It1Oe+fP1SNYKgXb57owqk4GSv0JsAEQn2qhIpkIqkqNOK2pTbMKDe/L8GkSoCRDACn6ry4cM2PCptByQXyBXyiJkH+TncYXd74pagkKDy/JjeqsCZrQjICvXuyC7vPduNii7YgoFz/X72/CivmWCFZBFLd3jjqwIuHnDjfoi3LUKrPn+zxtAgwwvnvf1mnSvTIdaRljmP1w+2PoLkzlFBgG9hfrmPJflJk1SYARjuvZIyS7F0FOZn4/N1VqCpOTeafVAgwrx914q0TLlxuC8YNYoscUGQx4GsPVWNuVW7MLCbRxi/XitcfweXWAOrbA+jxaysBJ/vJPXfP+Z6412qRJVsFyuWZefGaH2eaY2f3ERlE7hVr5lhhzc3CiTofTtTHz9okY4omUMh9rvZyD775VCNCQzLmDOWwrNqM+9cVY06lGUYJ8OdmD8sGNxoBRs4nY//Ln15R18nQBGVzK834xmPT8dt32rDrjBtdvhsFFHnHWDMjF5+/pypmZiqtAkyy94Dx2D6WAFPXFsA/PFmPRmd/qS+tTbLG/dNnZ+HqNR9+8kabyv5j0Xg/l+dfXXsAXd5elU1OS5NnxZKa3JibyjGbHUF8YnMpVs/NR35edElwpAKMSHyd7hBEHr3UEkB9ZxDy/O1wh1UWG8n2lsomz96C3Cx1Tcu1ItdqeYFBvU+UFxqVGF44intyKvvKY00sAQowE8ufZ49OgAIMVwYJkAAJkAAJkAAJkAAJkAAJkAAJkIAWAhRgtFDiNjEJTLQAI8F2CZJ9Z3uzCkxpbWUFBjy2oRhbVxXC8F5Qf2etC0/t7sDVTm3ZC7SeK952Eiy8c4UNj20u13S4ySjADB641gCSfAG/bk4e/uD+GiU9SZMMPm/UOvHcAaemL7+lXJHPH8Gz+ztx6HLsIK2eBBgJCte1+vHqUSd2nuqGPTcLm5fYsGFRAaaX5ahA8mgFGCnX0tgZwOl6L45c8uBqewA1RUb8yQPVKLObNJcZ07Sgo2wkwT6nO6TO/daJLlxuC2iaT0lHL/38649OR5ndiKwkS8lo6e+T77Th1SMutEQpcaJl//HeJpEAIxJEty+CP/nhJXT2hJMKUo/3WOKdT8QLCeD+zWPTVYaGVLRUCDAvHezES4eduNqe+Jki1+5HbynCXTcVJRV8ljn0B3uV/NLuCimZMF6TzEulNgMK8gxo6gjgh6+3oilOiZVZJSbcvdqusnBIFoxXamOX1+nPdJKjxES5Bp874FAZkxK1aAKFZM/ZdcKFn7zZnmh3zCo1YV6lGTZLtsoUsmauFTaLAZJNQzK8yVf6oxVgROb41m/r0eAYLnPMKsvB1x+sxlO723Hwshc9QzKwTEUBRtallHT6q59fhTy3klE4RID5zmdm4eiFbvzH621odoYSroHx2OAzW0qxeZkdJTZj1NNpfX8Z/P55odmvMli1OPsFGHnetg/JIDTWY5PrQ94lKguNmF9pVpluFk7PG+vT8vhpQIACTBpM0hTsIgWYKTjpHDIJkAAJkAAJkAAJkAAJkAAJkAAJjIAABZgRQOMuHxCYaAFGyh/tOu7ET3d1JCyPMnjehgowkuL+6T2deHJ3B/wJyqykcv6l9MXKmXn4+iPTYJTsNQkOTgGmH1A0AUbEjcMX3HhqbwcutSUOOI+XAKMkA28Ezu4Q/mtnGw5fTlw+Z3qJCV97oAqF+cb+bAbZGbjedx1NnUG8ccyJ3+77IKhcmJeFWxcV4EOrClU5AwlmNbT68e1nm1DXkZjDqll5+Owd5ZhebkaPrxeXrvnwzskuHL3qhcPTn01CSoZ94UNluGWRTX39nmidjvQakVJLEvg+fNGN3+7phNMbQa8Gr03GXJiXjS1LCvDxreVKBBqL9uzeDiXltHWHU/5Vvtb+SlYDyYgwtIxOtP0TCTAiS7W5QviTH11OqmyK1r6O93YSNJdyNJkaS63E618qBBgp6/bMvk68fbo7oVwk8siiqhx88Z4qJbMNlOZLxFDKyIn8J/Jme1diUaCyyIiNi21YMtOi6T4xvzwHD28oxuxyM1457MDTB5wxuzRU9HhiVxt+sSuxwBJNgBHRb/u+DryqMaPXQKfWzLbgC9vKUVliRkdXUGWYMmRl4sC5blWe61ICGUkyjfzz789+P+OIZJSR/rU4g/jpjmvYd8mrrr/BbVqxCV/cVq7uzYeu+KIKMGvlPntX5ZTJACPvVCfrvPjrJ+oSLeFhv4sA8+1Pz8SOg514ar8T7e5w0scYix0eWGPHPWuL1XM2WhuJAPPzN1rV/UHKfOmhrZiei4duKcbaBdqyEuqhz+zD2BGgADN2bHnkkROgADNydtyTBEiABEiABEiABEiABEiABEiABKYSAQowU2m2x2CsEy3AdHSH8Oy77XiptguhiPZvjIcKME0dfhVwf722K6kvlUeLVESCaSUmfOXDlZhbkxe1HMzgc1CA6acRTYARIaCxI4BXDnXiuUOuhFMzXgJMMNyH7XvaVUaEl492aSoJ0h9QLcO5Rh9uXWZHeaEJku1o9+luPLGrXYkhA01i/RZTFjYszMfHbyuFPd+gKbA9sL9IEh+5pRjLZlvx6qFO7DjerUovwEn8WAAAIABJREFUiGgxIFlIiZaZJSb88X3VmF35QbmlhJCT3OCaI4jXjzrw3EEXgpE+TZKHnMKYlYGF1Wb86YM16ut8yQgyFk1K7Zy62oOjl3rQPgFZYGQ+5LzXusIIarjfJRJgpPTGhSYvvvGbBviCGkyjsYCawmP+zUdqsGqOFWbT6MtfpUKAkWwsz+ztVOXKfBoylIms8dX7K3HT/HxYzNHLrAzFNZDxSbKgNWgQ3uZU5OCRdUW4ZbFN031iogSY841ePPlOO/ZeTCwMDmYyIMCU2E3qvivyod1iwDVnEEeuehNm18gxZOJTt5XAZOi/icytzsOcqlw43GG8sK9dPVuGXnvyPvHw2kKcafThaN1wAUayU90634rH7yhX9/JobbKVQPL4Ijh43o1/3N6c9BUuAsw/fGomnni9BW+e7h5WUirpA6Zohw1zLfjIraWYXxM9O8pIBJi9p7rw9H4HLrbqo6zex28twbZVhTGz3KQIJQ+TJgQowKTJRE2xblKAmWITzuGSAAmQAAmQAAmQAAmQAAmQAAmQwAgJUIAZITju1k9gogUY9VX2ay3Yd9Ez7KvseHM0VIA5dsmN5/Y7cPBScsG2VKyD0nwDHl1XiG1ri2F8rxxTrOM6ukPYedyFA+d7UnHqMT2GBP2qik24ZVEBVs+xajqX1gBSNAFGTtAsAkyCLAUDHRkPAUaEhS5PGP/ziTolVolYIoH1RE3KOtUUm9Dji+D3t1VgZlkOjl72qNJHV9qCSk4Z3ET4KMk3YO1cC+5eXahKf/zT9mZNGWAKcrMwo9gES24W6tqC6mv7oRkOJBQsgeGP31aCW5fYxiQ4dvmaD7tOdGH3OTdau5L74l/KNnx0QzFuml8AQ/YY2S8A+q5fh8ffq4LqobB24S7RfGv9Pdzbh0PnulVWDOd72Xni7ZtIgPH4Izh4thv/+mprUiXktPZ3vLf70l0V2Li4AHarYdSnToUAI+vl6MUebN/ficNXYpdZG9zZLUvy8fD6EsyuzNU0hmRLng2sifVLtAkwRZZsLK4xo9BiwIVrPpxpjh2oT2UGGJHNJONVo/xp9+NKSwAX2wLo9sW/fw4IMMU2E378SjNONfgQ6YMS6tz+3oSirNxLpRTMQBah+9YW4cNri9Al2eZqnfjZ28OzzUn2qY3zLdh/yQOnp3fY/dmUnYFHbi7EPTeXoCg/+tqcbAJMZ9d7Jax2Js4ANHShiwDzfz85A9/6TT1ONfk1yWOaLpZRbjS7xITPbKtQkl20pvX9ZfD7p6snjP98oxX7zvckXJtDz1llN2D5jDzMq85FdlYmLjb7cORSD9rckaTehweOK+XOHt9SpkqIDZQGHSUy7p7mBCjApPkETtLuU4CZpBPLYZEACZAACZAACZAACZAACZAACZBAiglQgEkx0Kl2uIkWYOrbA/jO0w242hHUVCplYH6GCjAvHujAy4dd6jjxmgTHJNuEfAGeqvB3nikTq2bm4U8fmgazaXjpFjmPZGowGjLU3w3tAbS6Epe6mOi1KNkMivMNmFluhsnYPy4RMzIyEbNEidYAUroIMFLSR7ILff1ndZCA7kjaF+8sR745C3vOuXHokgehIeU3Bo4pvGdIgG5rKazmbHz3eW0CjOwna1pWdDAcf10vrjbjsdtKsWKWFRLsTlWTskc7j3fh9VoXmpza17ZIVjNKTdi8xIatK+woyNOWNWOk/ZYyW2cavbik4Wt9YbpxUT6K8o0pYyVlRd486sSv93SqMkyJWiIBxtkTxo5DDvxmnwOSqSjd2+ObirF1ZWHMLBvJjC8VAoycr90Vwo6jTvzy3Q5Npy8vMOCzd1Zg3YJ8TetmrAUYWcdy/zFmZ6jSPj2B2OsklQKMwJLyTv5gHzq6Qjjf5MWLR1wJr70BAcaeb8T/+u+ruNwW0JQtKdbkfHxzKR7fXKbu30cvuPH/Xrw2TBaTZ7hkyjnR6B8mv8hxo5V4Gnq+dBVgZF1IxjLJHLJslhW5Of3Zl0SuO1PvxYuHnDjb5FMSyxBvM+b1IALM//7EDPzZjy6hxdWfjUwPzZqTiS/fX42Ni6KXB9L6/jL4/TMjIwMvHOjEq0ecaHAkfvbJO2iFzYDZFWYsqM5Vf6qKTMjKysC1zgAuXgugoTOA5s4Q6jsCSZVWevCmQtyztgg1JdFLPOlhDtiH8SVAAWZ8efNs2ghQgNHGiVuRAAmQAAmQAAmQAAmQAAmQAAmQwFQnQAFmqq+AUY5/ogWYZkcQP3q1BddcQbg8EfhD1yEBwURtcABCtv7JjhbsPNEFT4IyIFIWoaLAgEZnKCnhJl5/pLxMidWAf/i9WSguMAwrgyTjOd/og8WchRxj5piVd0nEbDS/SyYUKbESivSpUkD5udFFBa0BpHQRYKRs0YkrPfj2c80jzrDx2PoiJUadqPPhdJMPgRiZR3JNmVgyLRePbSyBiCFaM8AkO6+PbSrBXasK1TymokmWjL2nu/HCQQdONPg0H1KyKkjgdfOSApX1o9QevbSI5gNq2DCZEmQyH3/70WmYV5OnrttUtFQLMJKd6K1aF3bUunDNNTzzTyr6PB7HkKBwmc2A+9cUYsPi1GQoSpUAI9LfnrPd+MErLXANKl0Wj8snNpdi28pCFBUkzmQz1gJMMvOXagFm8Lmb2v344Y5WHL4cP0ubCDCfv7MceeZsfPH7F1XGptG0AQEmFO7DlRYf/uYXDfAGbzym3G8L87KUbBDt9UOyZ31uayk2LbUjP4ak993nmiBC72iaPF+7vb2a15mcq8iajaIRZkwSBVLeS5ZNy1Ximc2SfcP7i0hDp696sOt0t5o3LdnPpE8DGWC+8ct6xcQb7NP0XjcadvH2lXHKu19pgRGf21aBm+amLgOMZFq50OjF9gMO7D7rjiq4yv1NssLZLdkotBqwqMqMtfOsmF5uRm6Ucm8ijElGtWNXvKq0ksyDsO/yRaKWFZQyivJO9ZX7qrB8tiXqMceKLY+rbwIUYPQ9P1O1dxRgpurMc9wkQAIkQAIkQAIkQAIkQAIkQAIkkBwBCjDJ8eLWQwhMtAAzUJJk/+kuvHO6GxdaA3G/UB/o/tAU9P/+SgsOXEhcVkjKQWxaYMXLtV2a0tVLYEGaCCDxmgTLv3Z/JZbPzn//C+qB7f2hPvzb9kbINhKo+v/Zew/wuM7rzvsPTO8Fgw6w917FTrGIKpREFcuWi9xLbCf57C+xs89mN9nNl+wmaycbpz2OE8cplmNLVi+memGnWESxiEXsIIg2MwAGGGBmgAG+51wSFAhMuQMOgHuB/+tHjy3xlvP+znvvjPX+5hzZiNHbSPYAZ2o7FGnogdXFmD/ZmXIKY02AkfYGbxwO4Re7hl5h497FHty1tAgXGmJ4bl8QF4OJQetJ1tncKjs+vS6ARdPcuFzfiR88e0VVC6Rc1pLcZ2a5VWnRsm6eN5dT0x4biyfxk1fq8M7xlrRyz8CTZUNQ2j98ck0xVs72wJVGqMpLgP0uMtYEGOX92ZHE20dCeP5AM4Jt3beETF5zImRke9/13UTWk6GgAH3vyaHeXCpsfGZNEdbM8yLgMQ+SCIdy3XwJMHLv81c78eyeJrxxvFVVKMunOPDgqgCWTHdnPZ4CzM2IRID58qZSdPX04r89fmmQrJIV6IAD+gQYeVZCkS789j+eVS1y9F1KjQwngk8soa4Kk/INIMXXgMaWLuz+sBVvnoionubWJT5sXepLeXy251iqh4loVOw1Z32Gc6lwIwLMX311Ck5fbscze4I4caVTkWDk/SJVgVQ4zsp8CgsLFGFYUMlccqkkU3i9Up2cK9ep8pnw8Koi5Zn0OlOLaWq/v/R9/9y02A+jsQBSKe7VQyFlrtK+qG8osRcUwG4uwLQyK26f61Ha/LkcRlUitFxXqqududKBo+fbsfPMtTZLspaFR19+RVy7bYoDX727AhVFwy+Sql6cPHDUCVCAGfUUMIAUBCjAcFmQAAmQAAmQAAmQAAmQAAmQAAmQAAmoIUABRg0lHpOWwGgLMBKYbABKa5Kdx5rx8uFmXGjM3MZIzukvwJy8FMXP323EcRXVJyr9ZnxuXQB/t71eVUWPar9Z+eWuiDmZhrQR2LrQi4fXlSibSf1HeyyJ3/3Hj5TNMdmokA0RvQ150Uh7nYDTgK/cWY5lM1Jv7KrdQNJLBRjZfHpudxNePNysSphKlVfZDH90fQnKiyzYd7IVz+8L4fKANkFTSiy4c5EPW5b4lXZTwyXATPCbsXmBF2vmeVAZyE+bBGkr8qtdTThR06FqY1M2XedUWPHg6gBmT3Ao1YTkn43EGGsCTN/7s62jGy3RJLrTtNdSy/ZsXSe2Hwhlfd/1XW9iwIzNC31YPDV1RQW195W2an6HEU6bUdlQzsdqyKcAI1VI3jsdwQ+fu6JqStJS5+FVATy0KgBbigoP/S9CAeZmpCLAfGFDCVo7uvHnz1xRKo/dyugTYOQasib+27+fx6WmeNpWdKnu5bAa8MMvTkZVsRUmY+rVqVaAkYohTrsRzuuthvrf72oohtcOh/HcgWbVU5aKXp9eVzLo+K5kD9qi3Rlb9/XJITInl90Ep92Q9l2cqwDz11+binhX8nplvx709AB14Th2HG/BrlPZZWWZ0MZ5HqyZ40Gp14yLjTH8lcrnT85dM8uNLYu8Sgs7eaFIKzCpcCO5TPd5o/b7i3z//NTqIsyZ4EBNUwxTK+yQ73kvHwjjtQ9alPeX01KIudV2zKy0YWqlHeV+C4yFwJWmGE5ciqJbzbLu7cWEUitWzPIoz4G0vLvU0ImztZ04c7UTtc1d6OzqUb6jfve+CkXukYo+HCTQR4ACDNeCFglQgNFiVhgTCZAACZAACZAACZAACZAACZAACWiPAAUY7eVEVxFpQYDpA7bzaDOe2hvEmbrsbQT6CzAv7G3C9vdbUDtAKhiYCKe1UCn1f+8yP/7X0+o21pZNccBjN+LNLL/8v1bRwozvP1KNqeU2FF6XXOTXzsHrvzqXDRK9D9nY/c62Kqyb60k5FbUbSHoRYOrDcfz8jTrsPN2OriHKBfLL82/cU4Gl01xoaEkoG+m7P4zgw9pORf6aeL0N0LrrUkquG+LZ1pSsTafFgMVTHFg81YlZVXaU+ix5a+vzxDv1yqaftODJNuQZXDTJgY0LvJg70anILyPpg41FASYb81z+/PjFdjz+Vj0+uNyp6rSZZVY8vCaA9fNTV6BQdZFhOiifAow8kxfrY/jJ9qs3nttsYW+a58EjawKYXG7PeGiuz/uMciseWRXA6nnevItyWmmB9Nn1xagLxfH3r6gTVTMB7i/AdMZ78HfPXcaB89Gs7RL7X1Okgh9/czr8blPayh3/8WY9rmb5DiLXLPOasGKGC7MnDq6iVtsUw/aDITy9P5xted348/7z63+StEfbdyqCIxeiWa8lLaDWzHJh/hSXIoikGrkKMD/6+tRBlzlzJYondzRi95nMbbD6TvzMuoDSrk/a452+0oHv/vRc1rn0HXDPEh8eXVuMUn/6iiid8aTSnvLg+XZFHjxf14mLjXG0ZfmuJhWBppdZ4XEYYSoE7r0tgOpiK94/16YIPtIKU/6+wmtW/re0PbJbDWiNdmP38Wa8eLAZ0pJLzVg5y42v312hHCoxSl6lkpF8r6xv6YJ8R5GKOp9aV4yA2wyDIR/6oJrIeIweCFCA0UOWxl+MFGDGX845YxIgARIgARIgARIgARIgARIgARIYCgEKMEOhxnNuENC3AFOEdfP9+NsXruDQ+XalxH6mUeU3Y9M8t7Lx/idPXlb1y/LN8z0o95nx/HshVa2Z/vunqrFkquvGr/5lk+NCfWdeWjloZdn+7n0VuGOhD2bZ+RkwxpoA09SawLO7GvHOiQhaO5OqKpz0RyIbizMrbPj8plIsmOxU2j+0tHfjwJkIXjwQVioSrJ/jxuZFPmXDrK2zG1dDCRQW9OJHL15VKhXcypCNOln3MyrsWDPbhZnVjqwVKXK93/958hIOnMv8/BkKAa/DiDnVdmxZ4MXi6W6lGtJIDwowmYlTgAlg3YLUMo9sPL9xKIzHdwURV7F5LaLK1qV+paqTtGBJN4ZbgDEWFigVIowGIJboVSpGpBtaEWA+v6FEqajx9N4Q6pvjSouZdENawkibwUQaQbG/ICJ5e3ZnI1463IxQu7p2YcJE3qE//OrUlFVb+uJSK4j0CUyp1lk+BZhc3nXSguyxtUXYvKQIPlfq9kBq5yc8pAVSKgFGBJGfvVqHsyqq/Ml1fuuuMtyxyKdUhhoOAUZaHL55OITHb6HFYZnHBPkevWKmW6nucuhMq/LdSL5nDpRRItFu7PmwFS8cUl9RbuUMF752Z9mg5Z9MAuH2LoQjCVT4LZhe7RixSmoj/bnN+w2dAAWYobPjmcNHgALM8LHllUmABEiABEiABEiABEiABEiABEhgLBGgADOWsjkKc9GzAPPo6iIsmOLC/366BueztCgStFKO/pOrihQBQK0AI78inlNpw6vvN+P4lexVEb64oRibFvlRcr0NUjSWxJGzEfzVC1dVtVwahSWQ8y0fW1+Mu5b6EfDc3OpJLjTWBBj5hfiZmiie2x/CxaY4wu3dqlohSYsFj90Ar92AbbcVYfkMt1I9oG+IGPXy/iDqmxPYtMiH6VUOtLZ34djFdrx7tAVr53rwix1NWasapUue3F82vaW1krQ8un2BD2ZzYV5aywy8p5qNUbfVgKVTHXhgZUCRcEZr5LIpLPLQ//jUBMyoduStWk5Xdw/ePBzGr3YH0dCavWJOps3ygQxFrpJKAGqG+BippIx8CjAidvSqjEeqAOW7DVY+K8AIU5EnztV24M9+XYOWju6sc7MaC5RKWV+/qxwuuzFtWoZbgJFnb0qpBW6bAZeDcVwMJtLGohUBRsSHsiIrPrzYjsNn2xRRMN1oinThQlMcwbbUQkt/AUYqaBw41YKfvtGIq83pOfS/l3BbPcOJ37q3KuN7QM17UK47XgUYeRXsPtGKv3nhiqrqOyJNfu+hamyY71XSoVUBRmL7/QersGmBF40tCew61oL3PmrD/In2QZKniFpn62I4VtOJbpUva/kMXztrcIs5qWYk30fcDiO+sbVSzWufx4xDAhRgxmHSdTBlCjA6SBJDJAESIAESIAESIAESIAESIAESIAENEKAAo4Ek6DkEPQswj6z0Ky1U/v3dJlWtB1bNdONrW0oRbO3KSYDZMNeNY5c68PiOpqypXj/LhUfWlmB61bW2F1I14O33w/iPHUHEVFQNyHoDDRxw/zIf7l1WhIlltkHRjDUBRjbwRVroiPegprFTkVI+uJi9pURVkRnfuqsc1aU2pWqAxVRwk3Ag1xW5piOeVH7d3p3swd6TETyxs0mpTFDsMqIh0qVKtkm1JCq9Jtw+z4O187wo85lhNRuGrdWQmo3fRZPsuH9ZEZbP8sBkHPnKL32MxrIAE2pNoCOWVNpqZRoimkg7jqIUAls+BZhgSwLtndmrbEi7OKulEAGv+UbruHy85vItwMgzK/P5e6k4diGateKYrPLZVTY8uiaA22Zf28RPNYZbgJlaYsH9txVhUqkVb74fxouHW9LGoiUBpqrEhkR3DxJdInalX9NHz7fhNwfDeP9iR8p59RdgRBKTKit//vQVXGjM3mpRLhhwGbFtmQ8PrC5JWfWs76Zq3oNy7HgVYEQ+eutoM/7mhVpVol6p24hv3VupVFaRoWUB5subSnHnEh+kwsvL7wXxygetMCufczd/1sn/YZNWilK1SO2QZ9KaotqeXEte9dPKbfjBl6eovRyPG2cEKMCMs4TrZLoUYHSSKIZJAiRAAiRAAiRAAiRAAiRAAiRAAqNMgALMKCdA77fXswDz4HIfaoJx7D7TjtaO9L8Qlxx5bAbcsdCLR9eX4EJdZ04CzLblftQ2J/BnT9ZkTXfAacRX7yzH6tluZbOsNdqNdz8I41/fbhozAswnVhZh6zI/KgLWQTzGmgDTf4JXGjvxT6/V48DZ9qzrYFKxBX/wUBUmlNkyVraQDVnZABf55cX3Qjh9tVPZIJPWSfILcbUVNAYGNK3EolRbWT/fm3HTNutEVBygZuN3+VQHHlwZwJLp1zYzR2vkIsDIBuadCzxKNad8tWtK9gBnrnTg/UsdSouXbCOXCjCvHgzh6MVo9neh3YAFkxy4a1nRoNvnU4D59a4mfHA++7MilYpmVlixbVVxXtdqvgUYgSXP5r4TLfjXtxtRp6KCiIhsG+Z58JW7KtKmergFmJllVjy8JoCpZTZsPxjC0/vDaWPRkgBT4rfg9UNhfFQfS/vZ+YVNZWgIxfDsviAOnEstJvYXYEQ7iMWT+J//eQkf1nSoqsJR4Tfj63eUYNlMb8b3gJr3oIAfrwJMW0c3Xn+/Gf/8en22157y57PKrfjSljIsnHKt+omWBZhPrQ7g7qV+RDq68cSORuz9KPt7TxUEFQeJAPOnn50Ij9M0bJKrijB4iEYJUIDRaGLGeVgUYMb5AuD0SYAESIAESIAESIAESIAESIAESEAlAQowKkHxsNQE9CzAPLzCj3h3L85cjaEmGENTpBsdiZ6UE51ZbsV9y4uUihjS0iaXFkifXBNQSvb/8KkaRYTJVrn+87eX4K4lPqXCQizRg3NXO/DO8VbUhePoyuGXv5nWrMTQ3N6FpjZ1LXlkk1k2Y72O9K041DwjMqd1c9yYN9GRsq0HBZhrFNUKMLL5fbomipcOhLH7VCSnX4ZnyleJ24gHVlzblJNqH8M51Gz86lGAkTZBpW4TrOYCFEiPnjwMEZpEzGjpSKrafM9FgPnXV6/inROtaIxkrroi74GN8zz4cgopI58CzA+fqcFbR9NXG+nD6bIasHKaA9/aVq207crXGA4BRvIXjiTwg2dqcPLKNVkt07AYCzCnyo7vPlCFgNeUssLNcAswlT4T1sx2K5WgDn3Upgij6YaWBJgirwU/fqEG+85G0ZZGFvvR16aio7NbtQDTN+8fPVuDfWfa0JqhtVLfsZNLrfjDR6pQUWRN2Tas7zg170E5drwKMI3NcbxyOIxf7gyqesRvn+3CJ6SaXuW1anpDFWCkVaNUbjIYCpT2l/1brTW3deHNwyE8viuktDgb6rhvqQ9blxchGOnCT7ZfRW1z9vZ2Q73XwPMmlVyXbUszy7b5uh+voy8CFGD0la/xEi0FmPGSac6TBEiABEiABEiABEiABEiABEiABG6NAAWYW+M37s/WswDz6Ooi3DbLi6uhGI5fiiobklebE4gqrWV6bpIJbp/rxiOrilFVYs1ZgHl0bbGy8fXUjga8crR1kKQgW+OyueK0FMJhNWDzAi/Wz/Og8nqFlL7WGSI6SIsSGSLCdCaSMBkLYSwsgNFYMKBYfualKZumxy5Gseej7NVv5ErlXhNWTHNidvW1zSS1Q0SbpFQkud62ZnqVA7KhlK6NDQWYa2TVCjC1wRie3xvEntNtSuujfA6RHB5ZHcCUitxynmsMajZ+9SjA5MphOI6nADN0qsMhwPRF85OXa7HjZARhFc9sqdeEz60rxoaF/pTvzeEWYGymQogQJ3KRvGNEmkw3xosA88KeJrx8KIzLoUTGBSayxJxqO/70sUmwpGhD0/9kNe9BOX68CjCXGzqVVlXPH0hfgag/z0dXFeHOpUWoCFiUf5yrALNmlgtbFvngtBsh7dikkk91iQ3WfpJdPgQYea7umO/BnYv9uBSK4y+fvTL0l9YQzpR2i799dxnmTXHnrVLZEMLgKRolQAFGo4kZ52FRgBnnC4DTJwESIAESIAESIAESIAESIAESIAGVBCjAqATFw1IT0LMA8+k1AWxa4ofJUIie3l5Eot1KtRX5lfvh8+240tx1o1rLw6sC+PS6YkU4ybUCjAgwdpsBB05F8Pfb69A5oMqMCCw+hwGrpjuxbIYbM6rscDsGl6NXKsdc72lTG4zjw0vtKPeb4XWaUOKzQFquqB2J7l68/X4Iv9oTQmNr9l8bTy+34pGVRVg736f2Fspxsonc2t6FquJr7Y6kEkamYhgUYK7hVSvA/ONLV7DrVJuykZ65lkROaVMOnhgwY+tSv9JaZjiHmo1fCjBDywAFmKFx63t3ffVvTyvvMDUjF9ZHz7fh5+804vjljqyXtpoKMKPMij/+3GRFkBw4hluAufbevn7XXmR8z4wXAebY9fwdy5I/r90AESl+Z1t11jyreQ/KRcarACPfu156L4TXj7VmZSkHfHVzKTYs8CrCrYxcBRip4CXisix9kZe+srEYa+b54O5XBS8fAsyCahvuWOTDnAkOvH8hin/4zVVV88vXQaUeEz6zNoBNi0Wwy18FrXzFx+uMLgEKMKPLn3dPTYACDFcGCZAACZAACZAACZAACZAACZAACZCAGgIUYNRQ4jFpCehdgNksAsz1f+kvlUqkqkqkI4mWaDfO1nbgfH2nUpZ+7VwvtizxK5VXhiLA+D1m1DbF8L1/u4Do9SoukwIWzJ9ox+QyKyaW2uCxG+G2G2CXMvuG9DKLlNrfezKC/3y3QdmYkU1Hs6kQZR6TItL4nEaU+yxw2Q1w2Ywo8ZmVP+8/urp78ObhMH61O4gGFQKM32nEnEobpFy+2iHtPdpjSSWGL24pV3WaHgUYu7kQsyqs2LzYj+Uz3HDZUrcMutLYiX96rR4HzqZvIdIHKZsAI+vw3aNhPLMvhJpQAt1ZWqmogj/gIKupEKtnuvClO8pQ7L22iTgcQ83GLwWYoZHPRcpgC6SbGQ9nBZhoZxL/9mYd3jnWqrTHSzek+sqkYjM2L/Rhy1I/zCk2qEdCgFG7+saLACPiw9+/fBV7TkUyoplaasXDK4sUuSDbUPMelGuMVwFm38lWPLs3iKMqpDHh9J37KrBqtgee68JKrgJM/3xZTAWQijJ3LQ/A7zLd+CP53A23daGhRWTpXuw+0Yr9ZyJZ28j5HEZsmufG4ulupa2kfL87JnCLAAAgAElEQVSS8c6xFuU7wkiOIpcR25b68MCakqxVikYyLt5LGwQowGgjD4ziZgIUYLgiSIAESIAESIAESIAESIAESIAESIAE1BCgAKOGEo9JS2AsCTD9JynVVkKtCTS1JtDWkUR5kQUTSqyIJXqGJMBIhZb2WDf+eftVdCUBn8uISSVWTCy2oMRrhq/fpkq25dbUksArh8P4zx1NNx3qthlutFESCUZK9ctfq2e6MXuC46ZfLucqwJgNBYrYIbKH2iEbs1JpZlKpFX/6+cmqTtOqAPP/3F+JC3UdOF7TiW6lFM/Hw2IsQIXPjHmTnLBbC1GYpsRNvgQYEaikgsQL+0M4XRcbVFFIFWiVB00pseDBFUXYsrRI5Rm5H6Zm45cCTO5c5QwKMEPjJmcNpwAj13/lQAgvHQzhXEN8UJABlxFVRRZMLrViZpUdMypsKPWbU75bKMDcjG/ZVCd+664yFHkt+PELNdh3Noq269LpQNA/+tpUdHR249l9QRw4F025WD63oQSPbSi96c9Eln387Xq8fqQlY+u5JVOc+PqWMkwqt2VdiGreg9meaZFstx8M4en96toEyfVSzU/+eUM4jid2NWH74eassYuI+9jaImxeUpT2u4za+cnNZlba8aOvT73pvm8cDuPXu5pwOZy57VTfSf/fZydi4WTnDfn3VgQYadm4ea4bn95QhlJfehlU7fcXqboiFQj7C9giNp+q6cAbR8K41BBHIjlYjJN/JFJxa2eyrxhg1tw4LIWQ90mqIbL11DIrbp/nVb4jZhKvs96IB4xJAhRgxmRadT8pCjC6TyEnQAIkQAIkQAIkQAIkQAIkQAIkQAIjQoACzIhgHrs3GasCTLqMDVWAKfVbIJtmJy+3K2X1ZRPF6zANacPhxMV2vLg/hHdPZv71ed8cvnB7MTYt8qHU93H1llwFmFtZwdMrbPiLL06GzWzI2P5I7qF2A8llNWDlNAe+ta0atn5STi4bgLL5KbtIO0+04mRtZ9opLpnqxOcGbIAOhUc+BBjZJDtf14kndzTi4IXosFR+6T83p6UQson77fsq4bYbs+ZvKFz++PELOFuXnr9cc+EkB+5Z6seCKa6h3CJv5+SyKZy3mw7xQtLCY261HY+uCWDpTE/Wq7ACzM2IhluA+ehKFM/uC2HHhxGIxCLenMdmQMBjwqwKG+ZOsGNGlQMVRZmrblGAuTlvIyHAyB1fPxTCSwfCOFMfS/lsmQwFWD/Xg29vrYA9ReuqgSepFUTGawWY5/YG8asdjYr8kWlI7TypXvZ/vjwF8t2jb9yKAGMoLMD0Ugv+34eqFRE63VD7/SWVACPX7IwncaUphg8vRRHr6oX8p//ojPcon5VHLw8WcdPFNKXUinWzU39uStXBaRU2TK9yZP184AHjkwAFmPGZd63PmgKM1jPE+EiABEiABEiABEiABEiABEiABEhAGwQowGgjD7qNggJM5tTds8SHR9cWQwSYfIzeXuB1+SX07kZcCXdlvaRsgv/hI9VYMs0Fm+Xj1jwjKcBIlZvvP1iJSeV2yEZSpqF2AylfAkxVwIJIe1fGKipOmwFSwedWx60KMNJi4WowjtffD+PJPaGM4Qjlm7fOhh59hd+Mr20uxfJZHqXdVr7HL96qR11ocBWM/veRKkJLprswpdye79vndL3G5jie2hPEq+9nr4qQ04XzfLBkyW4pxPJpLnxqbTEqi9Nv2vbdmgLMzUkYbgFG3sHP7wvi6T1BdCR6lE37xZPsuGORD7MmOOC0pa7aMHCpUIC5mchICDDyOfzW+2Glgs+pq6kFGJGZtizy4st3lqetCtY/cgowH9MYWAFGeP/inQb84t3GrG9K+YoxociM//LJiUr1ub5xKwJM3zX++mtTMasq/WeQ2u8vqQSYnp5ruotUkEtTRA7SeuvNwyE8visEkWHVjI3zvfiDT1SnPVTYyjtEvpulu6+a+/CYsUmAAszYzKveZ0UBRu8ZZPwkQAIkQAIkQAIkQAIkQAIkQAIkMDIEKMCMDOcxexcKMJlTm28BpiOeVNoAyKZpVzKz4iAbQaVuE/7rpyZgaoXtpk24kRRgqorM+Pbd5Zg/xZVVoFC7gZQvAUZ+IS5tBeRFmG5IxZ58iB+3KsA0NMfx9tEWPP9eGC3R7rTxyiaWVG6RTfUUXRRyfheJSLF4oh2//4mJsFnUt8BSe6Pm9i50d2dey2ZToVLpR/57NEck2o3jF9vxUW3HaIaR9d5mYyGqii2YVmlHwG2CyZidGwWYm7EOtwAjrxxpZXbgTER5N4tgVuIxwW03QFrKyHtHzaAAczOlkRBgwpEu/Mvr9dh9KpJWRDAUAiumu/CNu8pVCbAUYD7O40ABRt67v9zRiOf2ZxY/5QrGwgIsnGDDt+6rQmXgY3E1HwLMn31uEhZMdkJaIqUaar+/pBJgpHpdpKMb1SU2iHSbagyHACP3PHq2DXMmOeFxGIdUlVDNe4rH6JMABRh95m2sR00BZqxnmPMjARIgARIgARIgARIgARIgARIggfwQoACTH47j9ioUYDKnPt8CzOWGTvx6dxBvHG3JuubkF71zK6345r2VmFhivWlDdSQFmHKvCV/YUII183xpN476JqN2AylfAszMDL/mzgo4xwNuRYCRDdcdJ1rw2vvNuNCYvlqK7JkLm1UzXdj/UTuaM4gyfeHLhqHRAKXlQqohG7kBlwnff6hKESpkc364hrQYi0S7INuLRmOh0nbJMAxVZ4Yaf1d3r7JJWR+OQzZlK/ptsGa7pswtFk8qMpXTrq66h1wz2plUfqHvdqg/J57oUTZRAx6zammIAszNGRxuAUbu1trejVBbQhFgyossQ3q2hluAkc16aQNX7Dbh+KUoDl+Ipl3qsraXTbLj61srldZNj0vVjneyV+2Qd8pja4uweUkRfC5TyuvL+/Mnr9bj4Ln2jI/aSAgwb74fVtpXnWtIXf2lL8CJAQvuW+bHfSsD2V4PoADzMaKBAoxUCHtyVxNeUVF5y2wswL2LvXhobQmKPeYbF70VAUY+AycUWfDNeyowq9qe9p2q9vtLKgHmjSPN2HG8RXnPi8CYakjVl9pgHGfrY8pngpohFdwWTnamPVSu2dLWhS9tLsXEUpvqzws19+Yx+idAAUb/ORyLM6AAMxazyjmRAAmQAAmQAAmQAAmQAAmQAAmQQP4JUIDJP9NxdcXxJsAkunsgv9T91c4mxNMIA/0XgGwcrpvrSbupl+ti2fehVAAJ4cjF7BUoZNNmUsCCOxb7sHiKE2X+jzdYcxVgZGPTbi6E1aSuKkHfvEyGAlQHLHhgRRHmTdZeBRg9CDAiXbx3uhUvHwzj6KX0eRf5xec04rZpTiyd4sS/vt2I2nAi6xLzO40odhlxui79Zq5sKj643I9tq4pR5E69QZ31RhkOaGnvQm0ogZpgHKFIQhFgpGpJqdeMaRU2ZSMz3a/ub+W+QzlXZKQPL0eVWFfMdGNiqTVra69EVw9kA/Z8fSc8diNWzHLDajZkbTnR0JzAyZooenqAJdOc8DqzsxfRRjat2jq6MaHEiinltqzxCQcKMDevhpEQYIay/gaeM9wCzMwyKx5eE8DUMhu2Hwzh6f3htGGPdQFG2tA1tSTwb6/X49D5KNpiyYwplM/MBRPt+Npd5Sj3WzJW9aEA8zHKgQKMfCYc+KgNxy93QD4PRfCT0ZlIKn/f3dMLecd2JnoUiezhFX6snuu7SRq8Eozjp6/W5f7IFQDy+Te70oYVUqXJa05bEW6oAkx3slcRxX61M7sslvsEsp8h1dV+7/4KLJ7uhsOauvpM9qvwiLFIgALMWMyq/udEAUb/OeQMSIAESIAESIAESIAESIAESIAESGAkCFCAGQnKY/ge402AkQ0w2XwJtiSg5ge4UoVBftGrpgVJXxceaWGTasifP7WzEa8cDuNqS5fqVVXiMmLLIq+yeSO/yrdbDOhO9uDNw2H8ancQDa3Zr+WxGzCtxILKoo9bCqgJwGEtxJQyG5bP9MBsLlTEhlSjp6dXadfz4r4mvHK4GTVZxA2ntRC3TXXiG1srUVgIWE0GRZAQOSnbJm3f/X/0tanQsgAjFVeqiq1KtRHZHNv/URviGVoFSeWXxVMc+PLmMkRj3fjL52pxsSl9tZg+DrMqbFgyxYHnD4SVtkmpukGJXFPmMeF7D1djRqU9r1VZpK3XkbNteOODZhy50IHOrmubmzJk7d673I91c70o8ZlViRxq1uVQj+mMJ3HgdAS/ORjGpWAct89x4xNrS+B3m9LGJoJCTWMMLx0IYdeHEcgv8r9yRxmmV9mVX/qne96jsSTePtKM1440Kxvnj6wOYPkMd8bnSDZSz9d14omdjbjUGMNt0114cHWxIhClu08fCwowN68KCjDXeFCAKcFjG0oh9Tbks//NwyE8uTeERhWfm8Iv4DLigeV+bL0tAJslvfRGAebj52+gANP3J/Iu7YglIRKijGBrAu2xpJKX1o5uBCPdipyyarZbqVYmkmHfkEon9aHsn4cDPxvks89iNlx7xxsK0n6HkfOGKsCIrPjLHU14dl9wqB9Nt3SeSEOfWV2EO5elr8B0SzfgybolQAFGt6kb04FTgBnT6eXkSIAESIAESIAESIAESIAESIAESCBvBCjA5A3l+LzQeBNgJMsiCIgIo2aI8CGb19nGtc21a78mF1lG2hcNHPIL5795sRbvHm9RZBG1Q9nAMRViZrkVmxd4sX6BT9kMz0WAmVpqxYO3+bFqrlftbZXj5N6yaWQypN/oF5TSTkZa37z+fhg7T7ahPsvmovyyfn6VDQ+sCuByYwwLp7owqcw2pgSY7z1YqWyYHjwTwatHWpTWR5lW3aLJDnxlcykmldlR09iJHz57RZUAs3SqE9uW+bD3VARvHo+gK5m+FdIXbi/BhoU+5Vfw+RrvfhDGSwfDOFMXU37N3//usn78DiO2LvPjnmV+VRVQ8hVXquvsPdGixHrscofSgkJ+Lb91kRf3Z6iME2pN4JfvNmLXqQginUmlmoC0RvnOtkpUF1vTynGvHQzh5UNhnG+IQ3ZdJ5dYlPymq6SkVKdoTuAnr9Th6KUoYl09SuuqtbNceGxzmbKJm+lNRAHm5oxTgLnGgwLMNQFG5LLG5gT+968voSaYQCLNe3Lge0OpglZkxu8/WIXqkvTPOwWYj8mlE2AGfv+SyljK/4mBfCcDRKSV7zbyHUpa+/WX/nL53jbo3d8LyPtAhGYRbNKNoQowjc1xPLGrCb851DycH19pr620jVrkxUPrbm4bNSrB8KaaIkABRlPpYDDXCVCA4VIgARIgARIgARIgARIgARIgARIgARJQQ4ACjBpKPCYtAb0KMF67Aetnu7BoSva2PCORfinhf+xiFLOr7Zg3yZmyZdLF+k78VFovnGsfUkgOSyEq/WbMneDAbdOdqA3G8eu9IVUVYGaUW/HIqgDWLfAN6d6y+dTS1oWGlgTK/OabRAbZWDx0phVvH2/FR1djCLV1Zax0IgGIIOS2FaLMZ0ZPshePbSrDsumunASY//7Jakwpsw5pPv1PkrlJZZCjF6NKhZwZVfYb85O5iQCx92Qrgq1d2H+2HVdUtCWSijvLpjjQ3NGDB1cW4cyVDrx7ohU1odQtjeZNsGPDXA/mTXQoayfYEscPVVaAWTbViS9sKEFLRxJ/8UwNOuLp7SpZB5/fWIrF01y3XI2lb038w29qceRCFNE095VcTy214J6lfty9rOiW8zXUCxw43YpXDzfj6OUOZTNUhgg6pR4T7lrsw+3zvUqbsb7RN7+n9zRhz6kIGiNdirgmm7JWUyEWTnLgU2uLlRZFIqj1DRGQ9hxvwW8OhXG2PqZU5ZFhNRdiZoUNn11fjBlVDuXv+4ayOd+SwC/faVBas0g1BNkQls33cq8Jt8/1YNuqABxWY9pKMGoFGI/NgPkT7Lhz8eB3gVSdeetoCy4Es7fektgrvSasme1W1u3A8fS+ED64GM2aLql8tHKaA9/aVg1p5ZGvMVYFmArfNSlqzgSHInQ8tT+csZpJX47kXXvwbBv2nEn/+aM8qyVm5VktcpmUd7r8lW3I+n9sbRE2L0lfgeJKYyd+8mo9Dmb5/JP32W/dVYYirwU/fqEG+86mb1U0f6IDyWQv6poTaI52pwzzcxuuCTChSJdSoezlQ82IpqmUleoC8ryLsLlxrhufXF+aVh5UK8D05W/eROeg2wUjXVlzNPCkjfM8kL8GDmlLt+PDCA6ez/4Mqsmf2vlJHFVFZnxjS1m2ZTMify6iY2s0iWOXo/jsxlJU9HvHSwB97+syn0mRSIVZXZYKffKZ8ek1AWxe4ldknZOX2vH03iB2n2obkTkNvIlIPUsn2vH1rZWoDORW5W9UAuZNR4wABZgRQ80b5UCAAkwOsHgoCZAACZAACZAACZAACZAACZAACYxjAhRgxnHy8zF1vQowFmOBIoOUeEzKJvZoD9kYP98QU1qq3Lm0SPml+MAhlTKe3hvCR/WxIYcrG5R+hwFzqu1KtQ3ZzJcWAtmGtHGQDXupsjKUIb/Qbu/ohhHA2nleTC7/+Dpd3bm1Yxp4f8nld7ZV4fZ5HtSF4qpbIN0+1w2fQyK6tSGig1TbOFfXiRXTXdi4yIfKwLX8SduFi3WdSlWOSGc3wtEkOq8LDZnuKr9ed1kL0dKZxP96bJKygbrrw1bsPjl4c216uRV3LPQpFUKuNMXRHu+B/Ej9+YOZN7b77i8bxl/fUgaH3Yi/fKYGp2o7lfmkGsL602uLccdiHwKeW6sCIxvPJy624+9/U4eaLK0pbKZCrJ/rxlfvLIfLfus5yyXjsgF6uiaKlw+E8f6FdjRHBz8v00qtSpuxlbM8SqsmZdO0vRtvHmnGq0eaUd8i8svHtW3klWM1FWDjfC+2LPIpEozZVAhpB3XyUhTP7wvixJXOG/JLX7witKyZ5VYq4kyrsCkVgkR+kXX/5gfNeOX9ZkXO6d+ezWwogGya339bEVbO9sDnNKWUYNQKMFItQN4Hk4oHb5RGOpK4HEwgouKdInNyWgpR4TMj4B6cU3nPNUVSSwn980cBpheX6zvxA5UVnxQR0mdGkcuoyG7CuU+ySvVc9OVI2tnJOs60uS+yh9dmwKQSiyIjibCXTtrrfy81AsVwCDBq3gMiwGxbXoTD59qUSk4iMKppf9j/2vIdo8Rtwhc2lmDpdLfSFnHgUCuI9OUv1TMjny3ZcjTwvlKdRv4aOGJdvagNJ1QJsmryp3Z+ynvBasCCCUP7rqEmp7kcI9/N5DvSpaY4/sdnJymScv8KffIM/fCpS0p1mLpwApeDcbTFMpfoGyjA7D7eguffCymVxUZj9K3PP/rMRKVlJQcJ9BGgAMO1oEUCFGC0mBXGRAIkQAIkQAIkQAIkQAIkQAIkQALaI0ABRns50VVEehVgtAp5/SwXHllXgumV9ptClNL+P3u1Du9+2IpgW/ZNYa3Ob1qpBV+5sxyLp7puhHirAoxc6Le3VuCORT6l2sr2gyE8vT88Kgi2zHfjwdVS1eNa/mKJHpypieJPnrycsbJKpmC//2AVbpvpwtVQAm9/0Iy9Z9pubEpKpZiHVwawYYEXodYuPLGjAaeuxhBwGlHbkoBsYmYbfRUTSvwWvHEojCf2BDNWhFgz04UHVhRh/pSPc5jtHqn+XFp6vbyvCc+8F1a1ppdOceJrW0ox6Trbodwz13NELmlojuOpnU3Yc6ZNaWGUbsyptOHupX6smOlWNsgPfRTBv7/VgHC0O23LMhGbti714Y5FfgQ8JkiVp+f3BrHvbHvaVlRy//uX+bF5kVdpoSSizZ6TrfjVzialik6qjBsKgYlFZjy6vhQLpzjhtg+uBKNWgMmV4XAfTwEmNwFmuPMxlOurEShGS4D55JpiLJ3iwAv7gxmr34j847QYFJmov+zWn8fqGU48sDKA2RMcg1qf5SKIDIXxcJ6jJn96nl8fuz9+dILy3aWv+pbIr+G2Lnzzxx+hPcNnw0D2AwWYnUeblYpfIj2ma0E4nPkTAabYbcIfU4AZTsy6vDYFGF2mbcwHTQFmzKeYEyQBEiABEiABEiABEiABEiABEiCBvBCgAJMXjOP3IhRg8pv7hRNsSjsfaYPUN2RDOx5P4g/+/QI+utqZ3xuOwtW+/3A1Ni3w3rhzPgQYaeFz1xIfOuM9oyrADMxfPgSYr20uxe0LvErFlWBrAu8ebcFP32xQ+G2e68ZDa4oxtcKOI+fa8LPX6vBRQzynrPYJMJXFNkjbiz/6xSWcq0+/ziYUmSGbwncs8ed0n4EHS7WCbC1K+p8zf6JdadU0b/KtiTe5BC1tT17e34Rn9oeztuWS6y6aaMfdS3xwOUz44dM1aI0lIZukmYbDXKi0uVow0YHXDofx5omIqhAfWlGEtbPdOF8fw3+805C16oBcdHqpBY9db2ElrTf6DwowN2Mfqy2QVC2uET5IjUAxWgKMVAorcprwzP5QRirSRmbZJDtO1MbQlqEC0qfXBnD3Ej9KB7TS0bMgoiZ/ep5fX+J//4FKRXDsq0ImEqdIi3/4+CVE49kr6fVdZ6AAc7mxE28cDuOdExE0jYLgrCZ/I/xK4O00QoACjEYSwTBuIkABhguCBEiABEiABEiABEiABEiABEiABEhADQEKMGoo8Zi0BCjA5HdxSHuD7z5QhbVzPDcurLRguRzF37x0VSmvr/fxO/deq9Yimy4y8iHAbF3sxb3Li5RrjmYFmGKXEd++txIrZ7mVueVDgHl0dRHuXFKEioBF+XV4fTiO3SdaURuM4e5lRYr8Ir9I33miFf/3uStp2xelWzd9AkxViU1pp/PMrga8dqQVtc2JG6coLRJcRqye7cGSaU5MLbfD67y1VkTSHuqXb9bjtWOtaI5mr2o0GhVgOqUlkTx7L9Yi1J6+kouAkpZGdy704f4VRQAK8Iu36rD7TOZKLnLevGobHlwZwORSG94+2ozHdzRlfcSlcsxn1xcr74mzdZ34+VsNuBT6OF/pLrB2hlSYKsaMKsegNkgUYG6mRgEm6zLM2wFqNuBHS4ApdhthNhYq7YDSDWmlt2WBB6tme/DPIiHWxdJW8pB2Q9tuK8LmRX7YLB9LaHoWRNTkT8/z68v759YGFPGz7Lq8JJ8P0sbvz5+5klOFt4ECjHwWtka7UReOo6Hf5+7A9Sbtlj68FM1aIaz/ebMqbbhniS/t2pV2TtKSa3KpFV6nCSJycZBAHwEKMFwLWiRAAUaLWWFMJEACJEACJEACJEACJEACJEACJKA9AhRgtJcTXUVEASb/6frutkpsWuCDyXhtI0J+Zbz9vaDS1qcp0pX1hiUeE6aWWlAbSuBKOKG0Y9HS+NKmEty52A+fy6SElQ8BZt0sF7atCMDnNI6qAGM2FuA791diw3wvCgsL8iLAbJjtwsNrP26LJbwaWxJobu/GlHIb7NJ2I5bEGx8048fb63JOdX8BRk4+d7UDj7/diEPn2xVJQjbr5k5wYGalDdMrbKgossBmMeR8n4EndHX34u0jIfznzuCNlk6ZLrpqlhu/e2/FjXVzywGouIDIZ9Ji6M0jzXj1SDPqW7pStjexGAuwcoZLEbukelNPby9OXori+X1Bpa2FtEVJNaaVWrFlkRcrZnngthtw9monfnMwjN2nIik30OWNIKLNxvlebFnkw6QyK0KRbuw60YJXDjejMdKV8nmXTc5ZFVZFEpMWHqnkJQowN2eIAoyKByRPh6gRKEZLgJlcLO+7Qnx4JXVVLJFWpXrT5zeWojJgwW8OhLD9cHNaWVVapW1bUYTVc7w3PuMFo54FETX50/P8+pa5iLb3rwhgUplN+UeRjm7sPdGCf3y9QfmsVzsGCjB958l3PfksTzdaot3YeaxZ+S4Y71b3xW7NbDd+Z2tF2msWFBYo4rDFXAiqL2ozOH6OowAzfnKtp5lSgNFTthgrCZAACZAACZAACZAACZAACZAACYweAQowo8d+TNxZSwLMnuPNeHJPCKd13ibom3eXK5vbdus1yUDa+vzdczU4cL4d7fHsmyyLJzvw4IoinKvrxOELUVxqjCvl+bUiwjy8wo97lhWhqtiqzO9WBRiPzYA1M124c4kfTpthVAUYmc+37ylXRAiRRPJRAWbJJDs+u7EUcyd+3BZr4MujqSWBVw+H8QsV1UMGnjtQgJF8PLWrCQfPtilyzZxqO5ZPd2FyuQ0iUuRriFxyoa4T/7j9Ks5kqJgg95MKC5sXevGFTaUY2LonX/Gku460MGpp68LTe5qw53QEja0iwXx8tMlQgHnVdmVTe+EU5w05SKr17Dnegt8cCuOj+hik5VPfEIyyCXrXYh9un++9UVFAWS9XovjPHU3Ke6z/pqrISFZTIRZOcuBTa4sV+Uk2Lnt6elHfnMBL+4PYeTKC5mjyJklHpKxKnxn3LfNjzTwvPI7UlXv0KsC4bQasnuHEb91bpVRCytegAJMvktmvo0agGA0BRt476+a4IVLpjg8jqAnGlWeyTz0wFAJTSq24f7kfW5ZI5SegLhTDU7uDisTW2vGxzCDviUklVkhLJakQVhm49vnXN/QsiMh76QvrA9i42K9UEUk1vvezczhZ06GZ7yHZV+XgIwbKqEqLvH1NeOY99UKKXDWdAJMtpua2Lrx5OITHd4UgVWPUDJEl/+AT1WoO5TEkMIgABRguCi0SoACjxawwJhIgARIgARIgARIgARIgARIgARLQHgEKMNrLia4i0pIA88HZCJ7aG8KJmg6llYvehmxwS6uFL24qxYZ5Hjjt1zaq22NJ/OG/nVeqTyS6e5QNJKkw0X8Tvm+uIihsWuDF7z1YpTA4fqENT+8J4mx9DO2xHnSPsgUjm/F3zPcoAsy0SrsStlQC2XksjGffCyMYyd4KZ2Be51ZasX6eFwsmOxXR57VD1641GkM2OaU1zeaFPnhdJsQTPfioNoq/yEGdKOcAACAASURBVLFFQl/sIkqsnObEg6uLb/BKNa8rTTG8ciiMZ/aHIMJGLmOgACPnnq6Joqk5gWKvGTMnOHK5XM7H/uyVq9hxMqJUN0q1PIXpiulOpW3I/CmunK+frxNCrQn8ckcjdp2MINKRVDbBjYUFKPUY8c27KzB3kiNlZZzXDobw8qEwzjfEledPcuqwGrB1kRf3rypGkfvmDeO+5/ZnbzbgQmNceY5FOzKbCjAxYMF3tlWiuth6kwgk74NItBv/vP2qIr21diaVdSDvA9lsVSoXrCqG+XrbsVRM/uP1Orx7ohVNbbk/g/linOt1hKXfacSGOW48urHsRlu1XK+T6ni9CDAiQF2q78T/faEWl5r01yJPPvecVgM+vboI6xf60wpauQowAa8F//JKLQ6ejyKqQhxNtQaWTXEon1WTy6xKq5sndwVxsSmutJmTd5XIV/J5++U7ym56tg6dacUL+0M4dCGqHCfvsBK3CV/aXKpIck7bYAlNBJEztamrzORjPQ/XNSR/LpsBX9pQghWzPXBd/94y8H5/8evL+OBCuyICjvLXkJxRyBzlXb9q+s2fxY3NCTzxTj3eOdWmzEvtZy8FmJxTwBNGiQAFmFECz9tmJEABhguEBEiABEiABEiABEiABEiABEiABEhADQEKMGoo8Zi0BLQkwMgvsy/Wd2L/6Qg+qu3QVdZkg8VuNmD9Ah/mTLArm4DSQkc2tqUk/v6TrWhq7UJNUxzBti4E27pxtWVwO6SJATO2LvVj26piZYM+kehRjpfz3z7WirMNsVHlIhtIW5cXYc5Eh1JdRIZsGnXGk2iLJZEcgrgkm/p2S6Gy+R2OdOG9063YezIyKvOcP9mJVbM9SisMkQ9EXpBNsp3HmxXRJ5cha8LjNGLhFBdKfWZFjko36sNxvHWkWRFgct3sTSXASCsGkTVk0y+TNJHLfNIdK9VrntvbhB0nIgi2D5YvFkyw477lRbhtljuvgkOusUvFmprGGF46EMJbR1uRSPYi4DTiW/eUK+tZNrUlZwNHNJbE29JC6f1m5fnz2g24fY4bn1hbAr/bNKiqTt9ze+CMCH1BnK7tVDbQp5VZ8ZU7yjC9yq6shYH3kmdHWmP9/K16HDofRaQziQqfCZvne3H/ykDa+PrifeW9Jhy9GFXkHr0Mt92ovC/XzfdB/ncq/kOdi54EGHn+pWqT5F9vQ+SJxdNcuG3mtTZg8rmXauQqwJQHrDhX2wFpGyPPbq5DnrEyvwUBj0lpVRSL96AuHFcESxH2WjqSiqj6iVUBTK2w37T25LvIa4dDeH5fSKnINKPcis9sKFWqNjmshShMsVB/8nItappG9/M5V0ZyfF/+Vs7yKBXY0uVP2B06E8Gpmms50dMwGgqUSmgr50i1ro8/i+W7mYhR2w+FcfRyh+rPXgowesr++I6VAsz4zr9WZ08BRquZYVwkQAIkQAIkQAIkQAIkQAIkQAIkoC0CFGC0lQ/dRaMlAUbgiUgRbO1Cs842WGTLT2QDESf6byKJHCISRWu0Syl5L5uysrkmvzaWKg9S9UE2YVrauxFu60Kl34zVczw3VcqQzT/ZGK0NJUZ946ncZ0ZVwAKXbHTmc7f6+pMjFVdCIghFBstBI/FwBdwmFLlMsFxvxSL5k7yFIgn0qOtYcCNMwSNSj89lgmzAZRqxRBK1wbjSYuJ8fScSXbLhq27Td1KpDRsXeFHkMY8EokH3kPV5qSGGE5ejOHOlQ2nnI+2DZGN1UqkVcyc4MKPSrsgioz1EDDpT24F3jrbgbF2n0nZrzRyPEmu6jV+JuaE5gV0nWpQKCLJG7rstgIml1owtpVrau7DnZATvHGtRJLF7l/mxYpYbVrMhreghLD+8FFXagMk9509yYvNin1IxJtu4GoqjNdqtsNfLkIpSPqdJEcTyPfQiwMjakOdf5EipTKK3YTYUoNhrgs9lVqojpRtSgentoy242JC5Skrf+8zvNitchloNTp5nef/2vXuFc1eyB1ea4jh8rg3N7d2YO8GOxVNdKSs/yTvt4JkI6lsSWDvXg+kVduW4dB97Z692oGOIlWpGM+dq8yfvJmkZJG184jnKoKM5P7n3tUpTJqUimshQfUPm1NbRrXz2ipSs9t0prdoml1hQ7rdk/NwYOG+RKY+db8O+023oTlUCMAWo2RMcuPe2wGgj5P11SoACjE4TN8bDpgAzxhPM6ZEACZAACZAACZAACZAACZAACZBAnghQgMkTyPF6Ga0JMOMpD1LxIdLRjY54Eq3t3cqGnMgzstmtBVlgPOVCC3OVViiyQVYbjF0XYNRF5bQbUO63wmZJX2FG3ZVu7SjZGJVWTg0tXcpGs8tqwIQSK0p8FsiGoVaGCGjn6jpwqSGuyC9uh7rKI5cbY0oFGZFlFkxV18pJxLUPzrcrFSwU0SZNe5H+bGTD/8DpiCLNTSm3Y0bVtVZjHLkRkDz/x1sNqqUSqeqwdKozY6uy3CLg0f0JdCoVWGJoz1KhaCTeZ43NcUVWkUptIiimGl3dPUrVttb2Lsye6GQySeCWCUgVuXAkoQjNatsteV1GTCix3fK9eYHxSYACzPjMu9ZnTQFG6xlifCRAAiRAAiRAAiRAAiRAAiRAAiSgDQIUYLSRB91GQQFGt6lj4CRAAjogIEKLfFCbMrTAGjgN2XwvKCjIWjlIB9NniCRAAiRAAiRAAqNAgALMKEDnLbMSoACTFREPIAESIAESIAESIAESIAESIAESIAESkB4Zvdf21vQ0Cjb+l/f1FbGe6OYYKwWYHIHxcBIgARIgARIgARIgARIgARLQMAEKMBpOzjgOjQLMOE4+p04CJEACJEACJEACJEACJEACJEACORCgAJMDLB46mAAFGK4KEiABEiABEiABEiABEiABEhg7BCjAjJ1cjqWZUIAZS9nkXEiABEiABEiABEiABEiABEiABEhg+AhQgBk+tuPiyhRgxkWaOUkSIAESIAESIAESIAESIIFxQoACzDhJtM6mSQFGZwljuCRAAiRAAiRAAiRAAiRAAiRAAiQwSgQowIwS+LFyWwowYyWTnAcJkAAJkAAJkAAJkAAJkAAJABRguAq0SIACjBazwphIgARIgARIgARIgARIgARIgARIQHsEKMBoLye6iogCjK7SxWBJgARIgARIgARIgARIgARIICMBCjBcIFokQAFGi1lhTCRAAiRAAiRAAiRAAiRAAiRAAiSgPQIUYLSXE11FRAFGV+lisCRAAiRAAiRAAiRAAiRAAiSQkQAFGC4QLRKgAKPFrDAmEiABEiABEiABEiABEiABEiABEtAeAQow2suJriKiAKOrdDFYEiABEiABEiABEiABEiABEshIgAIMF4gWCVCA0WJWGBMJkAAJkAAJkAAJkAAJkAAJkAAJaI8ABRjt5URXEVGA0VW6GCwJkAAJkAAJkAAJkAAJkAAJZCRAAYYLRIsEKMBoMSuMiQRIgARIgARIgARIgARIgARIgAS0R4ACjPZyoquIKMDoKl0MlgRIgARIgARIgARIgARIgAQyEqAAwwWiRQIUYLSYFcZEAiRAAiRAAiRAAiRAAiRAAiRAAtojQAFGeznRVUQUYHSVLgZLAiRAAiRAAiRAAiRAAiRAAhkJUIDhAtEiAQowWswKYyIBEiABEiABEiABEiABEiABEiAB7RGgAKO9nOgqIgowukoXgyUBEiABEiABEiABEiABEiCBjAQowHCBaJEABRgtZoUxkQAJkAAJkAAJkAAJkAAJkAAJkID2CFCA0V5OdBURBRhdpYvBkgAJkAAJkAAJkAAJkAAJkEBGAhRguEC0SIACjBazwphIgARIgARIgARIgARIgARIgARIQHsEKMBoLye6iogCjK7SxWBJgARIgARIgARIgARIgARIICMBCjBcIFokQAFGi1lhTCRAAiRAAiRAAiRAAiRAAiRAAiSgPQIUYLSXE11FRAFGV+lisCRAAiRAAiRAAiRAAiRAAiSQkQAFGC4QLRKgAKPFrDAmEiABEiABEiABEiABEiABEiABEtAeAQow2suJriKiAKOrdDFYEiABEiABEiABEiABEiABEshIgAIMF4gWCVCA0WJWGBMJkAAJkAAJkAAJkAAJkAAJkAAJaI8ABRjt5URXEVGA0VW6GCwJkAAJkAAJkAAJkAAJkAAJZCRAAYYLRIsEKMBoMSuMiQRIgARIgARIgARIgARIgARIgAS0R4ACjPZyoquIKMDoKl0MlgRIgARIgARIgARIgARIgAQyEqAAM3ILxFAIFBYAPb1Asmfk7qvHO1GA0WPWGDMJkAAJkAAJkAAJkAAJkAAJkAAJjDwBCjAjz3xM3ZECzJhKJydDAiRAAiRAAiRAAiRAAiQwzglQgBm5BeB1FMBmKUBnvBeRjl5FhOFITYACDFcGCZAACZAACZAACZAACZAACZAACZCAGgIUYNRQ4jFpCVCA4eIgARIgARIgARIgARIgARIggbFDgALMyOSyAMCj6+0o8xtw/moXDp3tQm04OTI31+FdKMDoMGkMmQRIgARIgARIgARIgARIgARIgARGgQAFmFGAPpZuSQFmLGWTcyEBEiABEiABEiABEiABEhjvBCjAjMwKMBqAr9/lxOJpJlxt6sarh2LYe6ZrZG6uw7tQgNFh0hgyCZAACZAACZAACZAACZAACZAACYwCAQowowB9LN2SAsxYyibnQgIkQAIkQAIkQAIkQAIkMN4JUIAZmRVgNBRg63Irlk43IdiSxLtH4zh6qXtkbq7Du1CA0WHSGDIJkAAJkAAJkAAJkAAJkAAJkAAJjAIBCjCjAH0s3ZICzFjKJudCAiRAAiRAAiRAAiRAAiQw3glQgBm5FVBdbFBaIDW1JnGpIYmeXkBaI3EMJkABhquCBEiABEiABEiABEiABEiABEiABEhADQEKMGoo8Zi0BCjAcHGQAAmQAAmQAAmQAAmQAAmQwNghQAFm5HJpKAQKCwvQ09OLZM/I3VePd6IAo8esMWYSIAESIAESIAESIAESIAESIAESGHkCFGBGnvmYuiMFmDGVTk6GBEiABEiABEiABEiABEhgnBOgADPOF4BGp08BRqOJYVgkQAIkQAIkQAIkQAIkQAIkQAIkoDECFGA0lhC9hUMBRm8ZY7wkQAIkQAIkQAIkQAIkQAIkkJ4ABRiuDi0SoACjxawwJhIgARIgARIgARIgARIgARIgARLQHgEKMNrLia4iogCjq3QxWBIgARIgARIgARIgARIgARLISIACDBeIFglQgNFiVhgTCZAACZAACZAACZAACZAACZAACWiPAAUY7eVEVxFRgNFVuhgsCZAACZAACZAACZAACZAACWQkQAGGC0SLBCjAaDErjIkESIAESIAESIAESIAESIAESIAEtEeAAoz2cqKriCjA6CpdDJYESIAESIAESIAESIAESIAEMhKgAMMFokUCFGC0mBXGRAIkQAIkQAIkQAIkQAIkQAIkQALaI0ABRns50VVEFGB0lS4GSwIkQAIkQAIkQAIkQAIkQAIZCVCA4QLRIgEKMFrMCmMiARIgARIgARIgARIgARIgARIgAe0RoACjvZzoKiIKMLpKF4MlARIgARIgARIgARIgARIggYwEKMBwgWiRAAUYLWaFMZEACZAACZAACZAACZAACZAACZCA9ghQgNFeTnQVEQUYXaWLwZIACZAACZAACZAACZAACZBARgIUYLhAtEiAAowWs8KYSIAESIAESIAESIAESIAESIAESEB7BCjAaC8nuoqIAoyu0sVgSYAESIAESIAESIAESIAESCAjAQowXCBaJEABRotZYUwkQAIkQAIkQAIkQAIkQAIkQAIkoD0CFGC0lxNdRUQBRlfpYrAkQAIkQAIkQAIkQAIkQAIkkJEABRguEC0SoACjxawwJhIgARIgARIgARIgARIgARIgARLQHgEKMNrLia4iogCjq3QxWBIgARIgARIgARIgARIgARLISIACDBeIFglQgNFiVhgTCZAACZAACZAACZAACZAACZAACWiPAAUY7eVEVxFRgNFVuhgsCZAACZAACZAACZAACZAACWQkQAGGC0SLBCjAaDErjIkESIAESIAESIAESIAESIAESIAEtEeAAoz2cqKriCjA6CpdDJYESIAESIAESIAESIAESIAEMhKgAMMFokUCFGC0mBXGRAIkQAIkQAIkQAIkQAIkQAIkQALaI0ABRns50VVEFGB0lS4GSwIkQAIkQAIkQAIkQAIkQAIZCVCA4QLRIgEKMFrMCmMiARIgARIgARIgARIgARIgARIgAe0RoACjvZzoKiIKMLpKF4MlARIgARIgARIgARIgARIggYwEKMBwgWiRAAUYLWaFMZEACZAACZAACZAACZAACZAACZCA9ghQgNFeTnQVEQUYXaWLwZIACZAACZAACZAACZAACZBARgIUYLhAtEiAAowWs8KYSIAESIAESIAESIAESIAESIAESEB7BCjAaC8nuoqIAoyu0sVgSYAESIAESIAESIAESIAESCAjAQowXCBaJEABRotZYUwkQAIkQAIkQAIkQAIkQAIkQAIkoD0CFGC0lxNdRUQBRlfpYrAkQAIkQAIkQAIkQAIkQAIkkJEABRguEC0SoACjxawwJhIgARIgARIgARIgARIgARIgARLQHgEKMNrLia4iogCjq3QxWBIgARIgARIgARIgARIgARLISIACDBeIFglQgNFiVhgTCZAACZAACZAACZAACZAACZAACWiPAAUY7eVEVxFRgNFVuhgsCZAACZAACZAACZAACZAACWQkQAGGC0SLBCjAaDErjIkESIAESIAESIAESIAESIAESIAEtEeAAoz2cqKriCjA6CpdDJYESIAESIAESIAESIAESIAEMhKgAMMFokUCFGC0mBXGRAIkQAIkQAIkQAIkQAIkQAIkQALaI0ABRns50VVEFGB0lS4GSwIkQAIkQAIkQAIkQAIkQAIZCVCA4QLRIgEKMFrMCmMiARIgARIgARIgARIgARIgARIgAe0RoACjvZzoKiIKMLpKF4MlARIgARIgARIgARIgARIggYwEKMBwgWiRAAUYLWaFMZEACZAACZAACZAACZAACZAACZCA9ghQgNFeTnQVkVYFmN5eoKe3F4bCAl3xZLAkQAIkQAIkQAIkQAIkoFUC8h072dMLo4HfsbWao3zERQEmHxR5jXwToACTb6K8HgmQAAmQAAmQAAmQAAmQAAmQAAmMTQIUYMZmXkdsVloVYOKJHrRGuxDr7oUpD/+CXkQauY7ZVAirqRCGPFxzxJLEG40rArIpdakxjp6e3ozzLvWZ4bIZ8s5GxLNYvAetHd2IxnqU6xcWAg6LAW67AVazAQUa2TMTVtFYEo0tXWk5FBQCfocRbrtR9899TTAOeTdmGn6XCX6XMe/rQlh3xnvQEu1GrKsH6IWyeeqwFMJpN8JmLsz7PUfigrIR3JlIoq0jiWg8iZ7reB3WQnjsRlgtBtDDHIlMDO89JM/dyV7le0VbZ4+y+S/vMYupUHmvOW2SZ4282IYXBa8+xgkkunuUz/B4d4+y5gcORTDv6VXWfpHHxHU/htcDBZgxnFwdT40CjI6Tx9BJgARIgARIgARIgARIgARIgARIYAQJUIAZQdhj8VZaFWAamuPYfbwFO060oiQP/4JeRIFSrwkTSqyYUeWAx2nSzCb+WFxXnNPQCbR1JvHNfzgD+e9M4/cerMKG+d6h3yjNmSI5nLrcju0Hw9h3tl05ymUtxPKpTmxc6MXsiU6YjdqQHdo6unHwTAR//eLVtBxkk+8za4qwabEfXqcp77xG8oLf+9l5nKntyHjLz9xegs+sL8l7WML6xMV2PLcviNN1cUUgKHYZsWyqExsWXFsXehyyWXzyUjve/qAFB861o+269LVymhP3LPNj1gQnbBZtrHc98tVKzCICBFsTeHFvEDtORdDakVRk2GllFmya78Ha+T5YRO7TSsCMgwSGSKC2KYYPL0VxsaETobbuQVfpTPRA/Np1c9zYuNgPk0Y+z4c4XZ6WgQAFGC4PLRKgAKPFrDAmEiABEiABEiABEiABEiABEiABEtAeAQow2suJriLSqgBzsb4TL+0P4q3jEZiNBbjVXSljYYFyHau5EC67EXMqbdi4wIfyIgtMcn0OEtAIARFfvvq3p7MKMN9/uBqbFuRXgBH5ZcfxFrz2fhi1oQRar0s4UkHJbTNgVqUVmxb4sHZefu87VPQiZew/HcFfPV+b9hIiwDy2tgiblxTB59K3APPdfz6H01kEmM9tKMFjG0qHijTlec1tXdh7qhUvHgijqbULHYkeSBUBs6EALrsB8yfYsXWpH/OnuPJ635G42FtHwnj7aAvON8SV9S5ijwyPzYDKIjO2LivC7fO9bBUyEskYpnt0dffiQn0nfv52Ay41xdDcnkR3T69S2UcqF1X5zVg104WH1pQoVeI4SECPBFrau/DusRYcPNuOhpYEYokeJFJUgJEqV1K5a+McNx7dVKZUguEYmwQowIzNvOp9VhRg9J5Bxk8CJEACJEACJEACJEACJEACJEACI0OAAszIcB6zd9GqAHO6Joon3m3E3usVKPKZANn0KveasHiKS6lcMK3Cxg2AfALmtW6JwGgKMB9ebMcL74Ww53QbulJsnIkEs2a2G4+uK0apz3JL88zHyRRgBlMcDgHmvdMRPLs3iCMXoynT5ncasWaWG1/eUg6rpfBWfcV8LA1V16gNxvCrHY3Ye7oN0fjg1lLSNu/2uW48uDKAqRV2VdfkQdoj0NCcwFtHmvHk7ibEu3ule9dNQ+TYScUW/Pa9lZhUaqUEo70UMqIsBKTC0cvvhfDu8RZcaIwh1pW5haLLasCKaQ58e1u1btvXcVFkJ6BVAabMW4ippQacrU+iKXKtIhHH+CFAAWb85JozJQESIAESIAESIAESIAESIAESIIFbIUAB5lbo8VxoVYA5fLYN//JqHc43xYctS3ZzIbYs9GLzIh8mldpYCWbYSPPCuRAYTQHmqZ2N2H4ojKstXWlDnlVhw6NrA1g5Z/SrwFCAGZymfAsw8a4ePLW7Sfkr06bqpBIr/usnqlFVbEGhWIY6GG8fCeOZfSGcrY+ljXZysQVbl/lx34qADmbEEFMR+OB8O/79jTqcvJo+z9IO6UsbirFhoR8ep5EgSUA3BHp6eiEy349eqMWZuhhEhsk2LMYCTC+z4n8+NhkOqyHb4fxznRLQqgAzvdyAZVNN2P9RNy41dSM52D/VKXGGrYYABRg1lHgMCZAACZAACZAACZAACZAACZAACZAABRiugVsioFUB5p1jLfjLZ6/caEdxS5PMcLJIMHcv9uGBlQGU+MzDdRted5wQkPYp8pe0h0k3CgoAszF9y4HRFGB+8HQN3j7WkjFbFV4T7lzoxaMby0Y9q3oRYGSDMlVFnf4ACwsKskp4o9ECqSEcxxO7mrD9cHPGfJf7zIpAsGquL+s8Rn3hXA/gX1+9indOtKIx0p02JKupAJsX+vA791VqJWzGkSMBaXH1g2dqMp4l1X7Wz3ThsTvKUOYf/epW0rapJ9MHCQCJWS+yWY4p4+E5EEh09eCFvY14/kAzgm3p32X9LymKosdhxD/9zgy4bBRgcsCtq0O1KsA4LAXwOArQ3N6LWGJwVS5dQWawOROgAJMzMp5AAiRAAiRAAiRAAiRAAiRAAiRAAuOSAAWYcZn2/E1aqwLMkfNt+LfX63G6Lv0vtvNBQQoVVPjMuHuJD59YW5KPS/Ia45jA2doOfHC+DaEMG+oiWj24ujgtJa0LMCVuIzbN8+CLd1aMeqb1IsCcvdqBt95PL5BYTAWoCliwfoE/ozyiZQGm1GPCZ9cGsHGxzCG94DXqi6ZfAGoEGBHWNi3w4nsPVWspdMaSAwE1AozRUIDbpjjw1bsrUFE0ugKMyC87joZxJRhHPEMrm42LfJheydZcOSyFMXloZ7wHf/vcZRw8H0V7ilZuqSbtsBRi4UQ7fndbFdwOI0TA5Bh7BLQqwMj/9zIUQqn8wvZHY2/dZZsRBZhshPjnJEACJEACJEACJEACJEACJEACJEACQoACDNfBLRHQqgATbuvCqZoOXGyMoas7t9rY8qNpadtRG4zjw9pORLNsCEgp+BUzXPjiplJUBKy3xJMnj28C751qxSsHw7iQoXXXlDIr/ugzk9KCGk0B5scv1+KND1rQkUj/zFX6zLhrkRefvL101JOtFwFm36kIfrL9alpeymbkJDs+f0cFrOb08shoCDAtbV341c4mPP9eKGO+pQLMVzaVYMUcr1KZQg/j1+824NUjLahtTqQNV6qE3bHQi2/dywoweshpqhj3nGzF375Qi9bOZNopyJrdOMeFz24qR+koV4OLJXrw8zeu4oOLHRm/v3zj7gqsmu3Wa1oYd54ItMeS+P2fnsPVcALdGWwCaec2rdyGIrcRdosBMyttmFntUCrS0X/JUzI0dhmtCjAaw8RwRpgABZgRBs7bkQAJkAAJkAAJkAAJkAAJkAAJkIBOCVCA0WnitBK2VgWYjlgSlxpjOH4pqggwqTrKyC+2F050KGXc+7cB6BNg5NfTO0+24ujFDjRHM5eFn1pqxUMrirB5iV8rqWEcOiSw41gzntkdxOn69JWLZlba8aOvT007u9EUYJ7f04TfHArjcii9EDC70oZPryvGbbM8o54hvQgw2SpQuKwGrJzmwLe2VcOmMQEmnujB8/uDeHpPEJE0AoG8i6eXW/G791ZiYqlVN21Zdh9vxq/3hHD6amfatTylxIJ7l/mx9bbAqK93BjA0AscvtuPxtxrwweWOtBewmgoVgWv9Ap/ynWI0R2eiBz9+oQb7zkbRFksv7Xz/4WqlOhHH+Cag9jvDPYt92DDfg1KvWanS5Xebxje4cTB7CjDjIMk6nCIFGB0mjSGTAAmQAAmQAAmQAAmQAAmQV1f3wwAAIABJREFUAAmQwCgQoAAzCtDH0i21KsDUNsWw/WAIT+8Pp8VttxTif3xqAmZUO9JWTThzJYondjbh0PmoUhUm3XDbDFg1w4Xvss3FWFreIz4XvQswJy6246UDIew7045YiudF5Iz1cz342p3lcNoMI8534A0pwAxOwec2lOCxDfmtzvPe6Qhe2BfE0csd6ErerCNK5QC/w4i1s934ps6qpNSH4vj5Ow3Ye7oNIh0MHCJFbJzvwQMrijCx1Dbq650BDI1AQziOtz5oxtP7Qkp1K5Fk+w8RuMq8ZvzJZycqcoBhlCsYUYAZWp7H61lqBZjf3lqBOxb5MlYZG68Mx+q8KcCM1czqe14UYPSdP0ZPAiRAAiRAAiRAAiRAAiRAAiRAAiNFgALMSJEeo/cZ6wJMd7IXB0634oX3wjhyMZo2i7KJO7vKjr/6avrKHGN0CXBaeSSgdwFGnpeDZyJ4cX8Ih1M8L6tnuvDQqgDmTnRqomUCBZjBi3c4BJjOeBIHzkTwxI5GnG+6uTqQ1VSA26a58NjGUlSX6KuFXE9PLz68HMWze4PYc7ptEMwlkxzYtqIIy2a6YSjUR1unPL7OxsylJM9XQ3E8vasRbx6PDJK4pH3XlzaWYOVsD8ym9C3IRgoIBZiRIj027qNWgPneQ9cqBrHd0djIu5pZUIBRQ4nHjDQBCjAjTZz3IwESIAESIAESIAESIAESIAESIAF9EqAAo8+8aSbqsS7ACOhga0KpAvPSwfTVZOS4bK1pNJM0BqJZAnoXYARsa7Qb5+s6ceJyVPnv1o5u+J1GTKuwK+LL5FIrHBqo/iKxUoAZ/CgMhwAjFTNa2rvwUW0njl1qx8X6mFIxpdRnUtbFrGo7ppTZYNGAPJDryyHamcSFhhhOXG7H2doOhNu74bEbMaXchjkTHMq8vM7RbYmT65x4/GACUgHuStO1toqyjoORLphNBagOWDBnohNzJ9jhcZg0IQdQgOEKzoWAWgGGLbNyoTo2jqUAMzbyONZmQQFmrGWU8yEBEiABEiABEiABEiABEiABEiCB4SFAAWZ4uI6bq44HASbZ04sX9wfx611NCEeTaXNLAWbcLPu8TlSqpsiQChE7jzfjmd1BnK6PqVpnyWQvCgsLbtp01cJmlmwWizhWG4yjPZaEx25AVeD/Z+89oOO6znPtF2UqMDOYGfTC3nvvpEhRlZKoQslyl7vjOHGcXMepd+VPbvkTO05ucuPfju24xXIsW12mKFksYu+9iJ0EQHRgAAyAwRSUf30HAokyZ+ZMAXkGeLcXl2zxlL2fb599jtd+5vvMcNmNMGSqZ8IQFsFQD6zmu1MeSc8CjHCQUioyL3adacG3Xq1UnRM2cwZWTMnCVzaXwZiRNmxO9J/49R9ew6UqX8T5OxICTP8NZV5IJo2apoBSUs5lM6DEbYLTbrhrGVIkm0dXTy/Qi6Rl6wh19cLTFlQEiVZfN7LNGSjJNSHXYbyrUo8/2ANJNJNIFhJ5Bjs6u2DXicwxcLJ2+LuRkQ6YjXdnfRj6oIjI1Sxxbgygpb1LWcuk5FFxrvmuloWRb5LOQA+yzBm3136Z1zKtZXUNdvfie29W4tDVDrT51b9Z+oUGGZecf69LNyXzxSpruwh1iTwLyeyP3q41cL5IWa/P/+slyLdDpDZwvsgclCblv9hGLwEKMKM3tqk8MgowqRw99p0ESIAESIAESIAESIAESIAESIAE7h4BCjB3j/WovNNYEGAkcMnIzNE/AURakI08X6C7byM2hpaZngaLKQNWUzoMmYmVWpCNzoqGvo3ocM1mTofbboTFpH4fGYOnrUt148SUmaZkP5CN7qEt1N0Ln3Dwd6PPAdHOIiMtTdn8k0wi0UqLyDhlM6wjoL65I9ewGNORkz24n15fF+SPWlM7T2tIZeOxtSOExtaQsvl4+no73j3hwc3GwWViBl5vUoEZf/FsmbLJac5Mg9NmUOZEf9MqwHz+wUKsmG4L21VDRroyx+S6sWxwtXV2QTJiRJrXxsx0RRAIJ7k0t4VQ2eBHtjVTETmU3dw4WnpamtJ/mSORnpN4BRiJm8z9qqYAusM/Prd7ne8wwJ6VCUOMG4VVjX6IWCHz4sjlNvzovVpVElmmdMwfZ8XHNxQi2NWDXLtBmRdDY6dFgNm8zI0nlrnC3uvO+iNctQcn2nMkN5M557RlQuZHpCbrhTzLwqZHAhFjE0lE1gTJ0lLkNsV49uDDpS8ieAlztSbMZJ2yWdSzwMgwpE/CSdbjeMbV0wM0tIaU2I8viK+UVP96dPxKGyYWWZQ5G2+5E7NB1ud0yD/jvcZQppdvdUDiJ3JOZpwOTCzvjv77S0y8HV0IRIhzGtJgs2Yoa060d5LytusFQl09yjrS4e9Bbwzvv0CwF7XNQcyflA2rOR2y3kmZseb2ENo7e5T7/3JXLU5X+NARUJ+b8g5YOrXvHZBtSofbYRw2jbWMXe4v73gRTvpjLe93eRe0+9Xfn+HOE7GivbMb1R71d6C8F6S/zuxMZR3wh3rQL2QIRnk3NntDynMgEppaEwkk2CUyUbcyr6TPkj1n2GfZh/eTtclkkG+FDEWsSda8Dtc/WQOUtc4v/YrykhlyAeEq3zMyF9UEIBmvpy2kZGwTifavfnFT+S6N1Pq/GYKhXoWVlP6yWTNHlENCCzRPTpgABZiEEfICI0CAAswIQOUlSYAESIAESIAESIAESIAESIAESGAUEqAAMwqDejeHRAHmDm2tGWBkI+3UVS/Ol3co5TJiaTlZmZhRasWcidkocMW/edtfkuS/v1iOa7WdYbuwcko2nr8vH9PLslS7eO5GG9460oQ9H7SFPWZcrhGPL3bhiZV5w/5eMoScutqG8zc70BHsVjYEtbZsSwYWTsrGwql2ZZNHNnDUmmyEHbjQglPX21WPsVkyMGucFQ8szh10jIhPe8+2xHye1nHIpt3F8nb8Zn+DspEnm+lVnhA6guobXpLtY26ZBXUtQSyfZsP9C1woybuz4a1VgJlWaEa+PfymfEGOAbPHZ2FGWbaSnUNrO3ShBSevtkWc14VOI5bPsGPOxOHyzbmb7fjNnno0tYWUzAoRwhqxS1ZjOuZMyMK8SbaIz0m8AoxkZ5FSKN9+pRKt/shz9wsbC3DfvJyIG7HhBrP9eCNOXG1X5oS3sydiViCRLHKsGZhaaEJ5YxCblriwYV6OknFnYNMiwIxzGyF/wjUpZTW9zIq5E23Iy1HfWB56brTnSI7PcxjwxPI8FLgl7urPs6w5p6+1o9oTUDavY2313hCyTBl4dLELa+c5Yz190PHSl8MXvYqMoNaE2cIpNqyYlaN6jMgvTa0h7D/vwY3agLKhH2vzBXpwoyGATcvc+OT6glhPV46X9UjeS3/5nzcxs8gEWRe1yBzhbjal2IKFk22YUGhJWhaOX71fh8MXW5U+ifwQT4vl3dF//fK6Trx/2oNbEcREkYVWznJg4RQ75B7Rmqwh9c1BXChvx8nr7YoApbVJVpcrdQH8zUfGYVpZlpJ9ps4TwL7zLdh7vlUpOXelNoAWX2QZUd4BZkOaEuf75uSEfR60jF3El2dW56E0z3w71vJ+P3HFi6OXw38byFjDnadlTRaxb8kEKx5Z4kJDSwjXajqVdVKayCvybnTbDHhuXT7mTMhWxSriS3VjABcrOnCluhP1rUFcqg1AMqIMbP33K8wxYkKhGdNKrSjJvTNWrXHTepzMhECgG2eut+HktXal3FYsTd5/0sf5k21KTMI1jzeI98+0YOsxj7LeH7vpizoH+78ZJMuVWC9febQI4wotca8RsYyJx94bAhRg7g133jUyAQownCEkQAIkQAIkQAIkQAIkQAIkQAIkQAJaCFCA0UKJx6gSoABzB000AUY2uI5fbsU7J1twqykA2bCMZdNL7tSXgSEdU4rM2DgvB0unO+KenXLvn/6uGrsveNHYNlzEEdHiSw8XYe0ch2oZj+0nPXh5XwPKm8JvAC+alI3PP1CAScXW2/2UDa4TV9uw/0IrrtUH0Hk7A4z2oUgZDMmoMDHPhCdX5CrZCmQTMFyrbw7g9UNN2HFGXWRxZ2dizUwbPn5/0aBLSNmrl/c3qHZM7TytIxHpZd9ZD361v1HJpCN7oLIxGmkvVDZ/ZYNLfhW+fpYdm1fkKePvb1oFGPmFuFpWEvn3VlMGil0GLJlsw0OLXZo2sd8+0ojtp5pR1ay+YTepwITNS91YOXu4ELDvQiv+5c1bynMhGUHi/YW9iDOSYWZSvgmrZzqwerYjbCYYLZutskn7yTVubFzkVrKqSAani5UdeO1gIw5faVfNdmPMTMND8xx4bFmuIijFmgHmlztrsOeCF03tXUqWGclMoNZEF5FNWrMhXclS8dQyNx5e7ELxkAwnWgQYydokYw7X5B4ybyTLyILxVjy2PBfZlugZAKI9R3KvslwT/mBTEcYVWIYJbSLHSXahl/fW42yFD01tXUrWlVikuf7xKJkLcgyKmPfo8sHCm9bntv+4g+db8NZRD67VqZcsK3Ea8MACJzYtC3+v1vYunLjWhtcONQ3IABNrT/rklUCoF0+vzMXH1uVHzNyldnXJAHHsshf/8OotJc6y1sT7DMp6LCLGnHFWRcaaVHTnHRD76PrOkLVh97lWJTFULJmpBt5P3h2SgSrfYcSq6TYsnW6PKnN9UNGB3+ypw/kq9TjLc7NlhRv3zXcpWc8itYr6Tuw734qDl9qU7wDhrl1/6Yu1iB5//EQxFn0ogV6r9uGdY03YcdarsBGJStbRSNeVGMtaWew04tGFzrDPg5axy3W+8VQJppZkwfThe1hKne046cFvjzerogh3npY1WeZktilD4dzV1fNhBpi+2yiZdbp74LBk4Pc2lWDFDPuw+0vmHZFe9l5oxfnKTiUDjKyvahlg+u8nWa9kjXVkZWBqkQWrZtgVySSZTTKzXK/2KetBlSeglFSL9TtRYipZauRdu2ZW+Pef3GPbMQ9+d6YFpsx0tAeiS8j93wzSH3kHfO7+fCye7oj7WUwmN15rZAhQgBkZrrxqYgQowCTGj2eTAAmQAAmQAAmQAAmQAAmQAAmQwFghQAFmrER6hMZJAeYO2EgCjKT0P32tDb871YxzlT5l0yuRJtkeZo+zYt1sB1bOzImpHMnA++4+7cErB5twpTb8xt5HVuXikcWusKVCWtpDeP1go7IBPPQX03IPiyEd981x4IsPF90udyMc9l/o+5X6lWo/vFFS7kdiJJtSNlMG5k7IwsOLnJg9LitsWR35ZfxL+xqw7YT6RlyeLRMb5jjw2YeLB93yF+/X4cX361W7oXae1thKeYnX9tbhtydaFNEh1rbiwyw9MwZk6dEqwGi5l4g24/JMWDbNhgcXOBUBJFJGiDcONODt4x5UqAhRcs9pRWY8uzJ3WLYBkYF2nmnG/3mzSkvXNB1jt2RgZokFG+c7sXbucOFGy2brUAHmarUPO041KxvxzfJL+DBNuM0us+Kja/MU+UtNzoo0iO+8UqEINpLtIda2aWEOHlvmHiYdaBFgtNxL5J7iHCOWSgai+TkocZsilpqK9hzJPSfkmfDNp0vDZhSQ0i47TjbjnRMe1Hu7lI3qRFqBw4CNcx341AODhbdYr7n3TDNePtiIyzXqYoRkV9i02IUnVw3PgiXzT8qevXW0CWfKfbHePuzxjy124vm1+VGljnAnN3lD2Hu2Gf/+Xl1S+iLCppQAk0xVz67OhdNmjFuokXeHCDD7PvAm3DcRaGQOT8w3Y+0sO1bMcKA4Vz2jmmSm+sVOKSkUPluadGjoOhGukyIOiFBy6JIXx6+2o7wxEPdYRMT4/MZ8rJ3rhCMrU8mm9ubhRhy8op7pTO1mIoQ9ND8HH91QOOwQLWOXcnMDs9HIRaoa/Nh2rAmvHPaojjHceVrWZC3QJL5f31yiZLYZmCFO5JeDF1px+LIX5yol60ts2VXk3jKvRe6aWdonwYhEZTYmXupLRKhLtzrw9jEPTt3oCF+OScvgPzxG3n+TC82KBPrQIuegNfrcjXZlvuy9qJ6hJ9Kt8uwGPLvChUeW5UYtWxdDl3mozghQgNFZQNgdhQAFGE4EEiABEiABEiABEiABEiABEiABEiABLQQowGihxGNUCVCAuYNGTYCRDZcbtX68uKsOJ252xPxrXjX48mvcGcVmfOmRYiUdv/w6OdZWUdeJH++ow7GrbUqWiaFt6eQsPLUiV/mV+dB2saIdrxxsxD6V8kelLiMeXezEM6vzb58qm3QvH2jA2XIfggluYg/szwPzcvDYUpeS9n9o+RQ9CzDya+8fbL2F/Zfb4e2MXXSYkGvEFx8pxqIpd36FnkwBRhhnpAFSeuv5NXlYM9uBnGyD6iZ2IgKMbHBL9ph/f7cm1mkc8fhsUzoWTszC7z9eAkfW4L5r2WwduLEtz8jO0x68e7IZ1SpZbiTTy/g8kyL5rJqTE3PmFxmMZHj465/fwLkKn2qGmUiDXj3Nhs0r3EoJqIEtWQKMXFNWGxF9nlrhxoZ5TiXbjFq2kEQEGMmIdLHSh+9urcItT1DJfJFokzmxdEo2vvnc+IQulagAc6myQykht+Nsa0L9GHjy+tl2bFmViykl6qXr1G5W1ehXsoi8fEhdWoino4U5Bnzqvj5ZI573lNyzutGP779Tg6NXYxc8IvVZyro8uNCJVbMccNnCl3vTIoFoEWBu1nYqUohkfmkIk3UtFrYieDy5xInNK/OR6zBg/7kWvHqgAReq1WUstetLtpSV0234o6fKhh2iZex6FGBkIF/dVKTIjxZTX0mqfgFJstZduOVDe4IisnyDTS8y4/l1+ZhemhVX1qV+4LLm36jtxNtHm7DtpHq2uljmiBwrso5IMF9+uFApl9UvsB695MXrBxtw4mZ84p0zKwMPzHHg4xuL4hI8Yx0Hj783BCjA3BvuvGtkAhRgOENIgARIgARIgARIgARIgARIgARIgAS0EKAAo4USj1ElQAHmDho1AaaxNYg9Z1vww+3J+VX9wGBI2YXnVriVX+G67eE376JN3x9sq8Z7p5rDbgZJiZ+PrMnD48vcw8qSKOUNjjbhosqG2/Kp2XhmRS7mfVgiQDafvvvWLWXzrzUO2SPSOGQj/pmVuXh6Va5Sumdg07MAI6UX/vHlCpwq94XNohMtdrK59Y1nSpVfufe3ZAswct3+bDvf3FKGOROyVEvkJCLAeLwhbD/lwX++3xCX9BGJVZHTqGRLWCbZksTo+bDFIsCsX+DCyatt2HrMg0sqGT+k9IT8Mn7dTDs+98jgbELRYtn/91LCwx/sxl/8/AYuV3fGVeZnZrEZz6zKw5oB80Kun0wBpr+/IpN8/sFC3Dc35/ZG89CxJiLANLQE8f6ZZvx4p3omJq1s+4+TTWDJoPUPn5kU66mDjk9UgHnrcCNe2tsQV/ancB2X+bd8SrZSFi6e0iw3ajrxxsEGbD/XGlaIjBeWyBqT8034fz4xETZr9JJZ4e5zraoDP9tVjxPX25PaN7nXnDILnljqVgSdcBKXFgkkkgAjzlZXVy9+9X4tdp5tRW0cWUeGMhGmyydn47MPF6HIZVLKDUmpMbVyhJFiJ/NmZpkV//i5ycMO0zJ2PQow8m781Po8PLDABZfdoIhz3o4uSGat81WdEUvKxTLP5X2ycko2Pv1gUUQJMNo1233deP9sC362szZhMWfovWSNXjIpC1/dXIYsc1+mmr1nW/DKgQbVd1m0/kqJzFXTsvF7j5dSgIkGK4X/ngJMCgdvFHedAswoDi6HRgIkQAIkQAIkQAIkQAIkQAIkQAJJJEABJokwx+KlKMDcibqaAHPqWht+8l4tLquUGUpk3sjGVXGOAd/YMg5Tii0Ry9Oo3UfKIL151IMLt4aXd5CNYimp8dyaPOQ6jIMu8aN3q/HeyRbVMkabl7mVEjBSNkd+3XyhvB3ff6cWN+v9ScniMLAzwmHlNBueXpGL2ROzB/VT1wJMsAfffaMSh6+1o90fe1ksyQD0mQeKMH/SnTGPhAAjQIXx6uk2PLsmX8m0E64lIsDI5uTxK168eURdqor3WRFBat44q5Lxw2JKv32ZWASYcflm5Zf5sgEf7AqfhiQ3O1MpqfL0qry4StBIx0SAae3owv998xZO3eyIS4xaP8uOJ5a7MWv84GdhJAQYmRcLJvRlipJSIOFaIgJMZb0fW4804o1j6iXMYp0XZW6jsq49uepOdqpYryHHJyLASGawX+1pUMqzyfqYjObKysBDC5x4dIkb+c7B67WW6zd5gzh0oRWvHmpSJI0kdUvZcJdyLH/2dClmjs9SysXE2mQdl+wpey54UdMSe9maSPcTkVTKCUo2tWzL8L5pkUAiCTAif5684lUEnvKGQMKCn7yX3VkZyvt19ewc2LMysUfKcR1owJXa2MsqSTkfkfa+/FjJMExaxq5HAUbejfINsniqXeEj75d955rx8/cblG8WWWeT0USnlEwwX39CMrHZkRVm/mi5z/mb7XjrcBP2XvQm7bnrv6+s0c6sTPzVc2VKST6Zq/Kcv3awAWcq1ct6Req3XO+R+Q48v6FQVYjVMm4eo28CFGD0HZ+x2jsKMGM18hw3CZAACZAACZAACZAACZAACZAACcRGgAJMbLx49BACFGDuAAknwEiGj93nWvHDd2sibmTLBkVRjgErZthR7DYrF61uCuD09TZcrYu8oWXMSMOfPFmCxVNtyLZkxjxHpSzDy/sbVMtwLJuSjadXuLFgyp3N7VsNfvx4ey2OXJFf4w/fSZLMMc+uysXjy3ORmZEGKWPy5oEGvHHMg8YopR+mFpmxcFK28qv29PQ0lNd14tAlL+pbuyJuHE7KN+GxJS5sWpY7iIGeBRhhd6nSh2u1nZASQFICQUSkpvYu1Tjm2g14dGEODJnpGJ9vxrQSK3Ky78RdqwCzabFL+dW/yBz1zQGcu9mBizX+iJvxssH+mQcKsXaWA+YhmXakw4kIMKGuXlQ3+XGhvAOejvDjl/JWMm5HdqZSgicQ6kFFvR/nyztwrV79OclIB3JtBiXjR57DcDubkRYBRn7hv3paNtqDvbhW60ezSt9kE33FNBseWyriyZ1SEzE/kIDyvFy65cONOj/aOrtwsz6AfR94VS8l2SBKnUYsm25TMmxMLrRgYoFZ2fgd2LQIMKtm2LFyhl151lraQpANsEvV/ojrl8gNTy13Y/Py3LAbwIkIMFIm6Nd76nHginrpG8n2IILT/MnZSokuWU8jNZslA2W5JiVjQyItEQGmuS2El/bW440j6uWGZFyFTgPun5ujCIhqJab6x2A2pKPEbUSJ2wSj4Y7opXWMMu+avCFFUvQFezRJAp62EC5UdOD0zQ74Q+pWgdmYji9uzMeaOc5h81JL/6Rc3NWqvmfC26m+Psq4bZZM5b0ja4pIPadvtON6XSDiHJ5ZYlGEkmUzHMO6o0UCiSTAdAZ78C+vV+LYtXZ0RCm7I7LehDyTkmmr0GkKWzIqLS0NZkNfaRuZFzLWuuYgrlT7UN0URGewG0cuteFWc1BV1pNBrp5hx5QiM5zZBkwuMmNK8XCxUcvY76UAM7vUglnjslDgNA4SMUTqkefAZctU3hmVDQH821u3lPerrG3JblKOSr49RJSMp717XDL41KNKpbSeXFPWNVlrN8x1oDTPrLzH5Pvm7M0OnA8jMA/sh6wNn78/D2vnueDIyoRkJrxS3alw6Qh04/XDTRHnSv98mVhgUspM2q2ZyvfD+AJzXOJ1PIx4zt0nQAHm7jPnHaMToAATnRGPIAESIAESIAESIAESIAESIAESIAESkB+b9yp/Uqmlbfizk6nV41SiG2NfKcDcARZOgGltD+F3J5vx4x3q5Y9kUzPblIHNS11YO8ehiB/y72Qj69AHrXjjaBNafJF/sfy5+/Oxfp4zrqwTPn83Xj/YiNcONYZNvS8ZZh5e5MKWNXm3NzqibfwumpiFp1fmYsm0PmlGNi//Y1sV9l6MXP6oxGXE/XMdWDcnB4UiwKQBlQ1+vHeyWREA6iKUjpCNoQcX5OALDw8uPaNnAaZ/9oiIITKHxHvb8WZcb1CXOWTT82+eH4fMzHRlEypjQEkfuZ5WAeZPnynD/fNyFNlCysycvdGO3x73oLIp8qbpcyvdSoaJojDyQCICjPRdBKA951pUVyFTZt8G/4pZfaWMhJnIWLvPtmDr8eaIG9xS+uHvPzVB2bCTDVGFla8Lhy958Z03qlTvKXOw0GFAY3tXxA3CeeOzsGmxE0un2WE1x57hIlwHJGuBlEOSsmHff6dGtY9ZpnQsHG/Fpx8oVAQQiylD2RQf2rQIMJ9Yn49Pri9Ad3cvmttDOH+zA++c8OBKrT/i5r08tyK9TSwavomeiACjZQNeNnc/fV8e1s7Ngct2R3CK8XUW8+HR1kG54Di3ESKbPbkqb9D1taxLUrpk4cQsJTOJy2GMKvbEPIAknCAiz9HLXmw96omY5UwEMZEENq/Mh9sRX7k+ySJ2uaoTrT51AUakhyVTbcpzIFl2RNA5drkNO8604IMq9WwXebZMrJ/jwOeGvD8EkZY5qCbASPaXmqYA/uoXN9DU1hUxu4fEe1aZFSun2xUBRqSO/rVKS6hkLe/o7Ea7vws/316Lk+W+iM/slx8uUjJWyXqhtmZpGfu9EmCmFpqxcX4OFk22KRmPJAbhmswDkST/7qUK5Vsk0v+BcFgylHdMroiSaWnKGljREIj6DSYC7mcfKMSiqTblvFjbr/fW45e76xFQyS4m13NYM7Bmhh2blrpQmtsnntQ1B5R32Dsnm1HRGFS9rUiSD8114Ln7CpCf05cdqn++tHR04U9/dgMd/u6I3Zb5smqGTRFvhLXIlmyjmwAFmNEd31QdHQWYVI0c+00CJEACJEACJEACJEACJEACJEACd5cABZi7y3vU3Y0CzJ2QhhNgPN4gfneiGT97vz7ixsRUDHZAAAAgAElEQVTkfBP++mMTlEweAzdPqhoD+OG2Khy/6YNspKm1LctdeGSJW/lVcDxtz9lmvLK/UXUDc/VMO772RIkiXIgw99PfVeP9862o94bfiPzI6lw8utilSCzS5Bfw33uzEoeudqAtwibLY4ucSgaNiUWWQcOoqOvEj96rVX5BH0nY2zA3B9/cUjboXC0bzbL5uWGOA58dsvkZbeNe7bx4YiDnSBxe3d+ISxHKZamV2uq/Z6wCTP95IpO8urceW080R8xAs2patpLpY/5k27BhJirA7DrTgm+9WqmKz2bOwIopWfjK5jKl7ER/O3bFix9uq0GFR30DMNwmrRYBRkssndmZ+PT6fKydnRN3CYxI94mXy9BrxiLADDx366EGvHWsGeWN6mLW3DKLUnJkzVznsKFEe47kBMl68c2nSzGucHApNykN8uKuOmUzX61JbP/ymVLMmpCtbObfrZaIACNZl6T80dvH1Us7SUmtdbPt+MIjJVGzv9ytMYe7j0ho24424dUI2WxEWFs7LRuferDo9nsh1j5rWV+WTM7Glx8uRGn+nXeIiGS/3teANw43qWb/kP7NHZ+F//XpicO6pUUCURNgRCo4ccWLf36rWnkPqjUR7WaXWvHEMjdWzLTHJL4MvabW922/BBkpDlrGfi8EGMnq9bn7C7Duw+xIkcYgIvKBC63417fVJUI5X+aAyLv3zXEoWbzkf1+p8uH9s604dKUNgVBvRHnmDx4rxgMLnHGVBIq2RorsMqXQjG88VYri3L7seP2tqtGPd4424eXDEbJJZaRhyQQrvripZFjmq3i/GWJ9fnl86hGgAJN6MRsLPaYAMxaizDGSAAmQAAmQAAmQAAmQAAmQAAmQQOIEKMAkznBMX4ECzJ3wxyvA5NoysVl+Gb8qf9jGSWtHF3af9uAnuxrgD6lvniUqwFyr9mHrkSZsOxU++4Zkt3jh/nzMHJ+NQLAbf/nzm7hY5VOVUb72eDE2znfeLsOhdUPuDz88b+gvuXt6evHdrVXYeaYlYpkNCjCxZ4Dpn8HCWDay//6VW7hR71dd12YUmbFldR7WzMkZdoyWDeppRWY8uzIXa+cNFyXiFT1kk/Y/d9TiTKV6hoeRFGAk+8iG+U4UOPuyNyW7xctlaD/iFWAkg4VkoDlypU11aONz+zKdbF45ONOJnBBtc1eOURNgpATSS7vrcfCqegkkKa/zpQcKsHp2TlzldeKNVyICjMfbVwLpzaPqm9aSEWTplGx87clSmIwZStkvPTYRTA5dbFUkD7UmGYmWTLTii48O34DXOiYt60s4AUakyd8eacSv9zYomZzU2oxSK/75C5OH/bUWCURNgGlpD2HHCQ9+sbcx4jvcZkrH5x8qwro5joQlLq3v21QVYGSNtZsz8LefmKCUAIy25oog8u4xD35zqEk19uKTlOQY8AebS5VrGg1pkP+EuvsypP3NizdR29oVsUTgCxvylWx5TlvsGY6irZE51gysmm7DV58oHSS/yIBEsjp22Yu/f/VW5OePAozWpYbHfUiAAgyngh4JUIDRY1TYJxIgARIgARIgARIgARIgARIgARLQHwEKMPqLSUr1iALMnXDFK8DkOwx4fqUbDyxxw/hhaZb+q/oC3Th3vQ3/8HoVfIGRE2AkE8b2U834we9qw86/ohwDHpyfg+fWFeDCzXb829s1qGwKnw1iZrEZn9pYiAWTbLc3prRuyH3j6VLcP88ZdkPrpd11eOdEM2ojlEGiABO/ACP5hYLBHnzzp9dxuVpdJJlWKAJMLtaFyfShZYN6pASYX+ysxemKuyvASIaA1dOz8czqfKW00tDnN1mL+b0WYKRUxj+9cQu7z7WqDkmt1I+cEG1zV45RE2C0ZBeRzeuyXBNWTbNhcpEFZXkm5DtNEDFmJFsiAkyoqxcv76vHr/eL3Bg+u5dkfRBBctmUbMwotUDK+5TkmZFtGdnSIyKMSGmjU9facKbcFzEjlPDt7ulFS3tXRHFOEWBUNuC1xkjL+hJOgJHr7zrVjJf3N0QtL/d3H5+gCAwDpYpEBBjhuONEE36xr0kp2abWJLPWs2vyMaMsK6rQEY2X1vdtqgow8lzId4aIYWUast5Jab03Djbg3dPq65dSomupC48vz0Wuw3g7BvJkSpnIH79TjX2X2uDtVC8T9PG1uXh4sQv5OX2Z72Jp0dZIWQfWz7Lj84+WDLusPH8XKnzKu1utRXr+mAEmlkiNrWMpwIyteKfKaCnApEqk2E8SIAESIAESIAESIAESIAESIAESuLcEKMDcW/4pf3cKMHdCGK8AU+Aw4KOrc7FxkWtY2QN/sAeXKzvwt7+uGFEBRrJ/HL/ahh+/V4ubDcPFFoshHfMnZuHrm0vx5sF6vHO6FR6VX9I/s8yFR5cOLseUjA05LZufFGDiF2D6Z3K0LCEUYO4884bMNDww247n1xeiwGkcsfX8XgswMrBvv1qpZGBSayMlwHh9XThyyYvvbq1GoCtyCRLpgwiFeQ4j8nKMkLW12GVAkcuMbGsGZOM8mS0RAUb6sfdsC1450IBLNeoZlzLT0+CwZqDUbYTbblA254udRpS4jMjPMcJlN0A2t5PVgl09kNJ7759twaVKH67XByKWrdN633stwGgpLzcx34y/2FKqSEYDS8zcDQHmhfvycP8CpyJuJdqS8b7t74OWsd/tEkixziUli9Seehy8op5FSjL4iIgspY9kPAObyGq7zzRjz8U2tPjUBRjJ5LdpqRvjCwaXcNQSz2gCTLRyi5du+fD1H11TvRUFGC1R4DFDCVCA4ZzQIwEKMHqMCvtEAiRAAiRAAiRAAiRAAiRAAiRAAvojQAFGfzFJqR5RgLkTrlQWYGQUFXV+pUzEW8ebw87BcXkm/N5DRUo2h+v1/rBZC2Sz9k+eLMbSafZBWQqSsSFHAaYvLOHm2cCAJfprbgow2pdgESqmFZrwlcdKMKnQgowkiggDezGWBRiR88rr/fjhuzX44FankkUjfL6UwXETaa/YacD0Eguml2ZhfL5ZkZRsloykxSlRAaay3o9dZ5rxzskWNHeol+YZOiNLnEbMKrVgUpEFEwvNKHKZ4LIlLsL09AKNrUG8d8KD3xxsREAlM432J+TOkbFKC+HuoeUdoJYBRosAo5aFSIsEolYCSWsGmP/2ZAmWT7fDZk08u08y3rf9/LWMXe8CjJYxyPxcPjkLOVmZw4QyybBS2RjAldoAfEH1LD4PzHXg8WVuTC/LivkRoQATMzKecBcIUIC5C5B5i5gJUICJGRlPIAESIAESIAESIAESIAESIAESIIExSYACzJgMe/IGTQHmDstUF2Ba2kM4cKFVKW8UboPZYcnA4glW7L3cjlD38COkZITTmoG/++REpQzJwJaMDTktm5/MAMMMMGqrW7hNWin9dfiSF995oyqhRfFPnijG8hkO2LMS37wO15GxLMAID8lKIoLeP75WidqWEILdvZAyPbG0eWUWPLLYhYVTbHBkDS5xE8t1Bh6bqAAj17pe0wlZ23ae96KntxcioWhtIhy6szOwaZET9y90wWU3IpEkNyIXnb3RoXD2+rtjZhyp3xRgIpdAogDTl3VFy5oc61zSIsBofeYiHUcBJhkUeQ09EaAAo6dosC/9BCjAcC6QAAmQAAmQAAmQAAmQAAmQAAmQAAloIUABRgslHqNKgALMHTSpLsDIr5wv3/Lh269UoM7bNWwjVrJdWI3paA+E3xg1ZKRh3QwbPrmxCIWuweVgKMBoW0S0ZClgBpgsfGVzGSzGO2UqtGxwjqQAs3a6Dc+uzce0Uqu2QMd41FgXYER2ETmjosGPIxdbcfhyGyqbgkpJJK1N5ovDmom1s+x4cIETZflmraeqHpcMAUbGVesJ4PT1dhy93IYLVZ0Rs0wM7IwUPhIZQEokzS614vHlbswoy4q7JJJkpHn7aJOSBUzeB8lssUoL4e6tRYJkBhggGe/bfv7xrq1VDX5sO9aEVw57VKdRvGtyrHNJyxiSMdcpwCSDIq+hJwIUYPQUDfalnwAFGM4FEiABEiABEiABEiABEiABEiABEiABLQQowGihxGNUCVCAuYMm1QUYGUldcxAv7qzF+xe8YbO8RHoUzMZ0/N6DBVg5Owf2IWUckrEhp2XzkxlgmAFGbY7Gu9mqZfnPtWXiUxsKsGaWA1ZzhpZTYjpmrAsw/bC6untR3ehX5JebdX6lNNKtxgBuNAQ08yxxGbF+jgMPL3IhL2ewqKf5Ih8emAwBRi4l4/J4g8pYyhuCuFHrw816P2qaQ2gPqJdcGdjfHGsGVkyz4aFFLswcF3sJFrnW+fIO/HJXLU7c9EVFUeI0QMr+SJMyVR2BHjS0qZdxilVaCNcBLe8ACjAUYIbOHQowfaLckglWfHFTCYrdpkGIEi2bGHWx4AEpS4ACTMqGblR3nALMqA4vB0cCJEACJEACJEACJEACJEACJEACSSNAASZpKMfmhSjA3In7aBBg2ju7lQwL/7atRvkVudYmZTdybQb8zUfHKZkVDJl3snPINSjAaCPJDDAt+NarlaqwbOYMrJiivwww0uHHFjnx2FI3Jg4p/6Ut8pGPogAznI/HG0J5XSeu1fpxvtKHVl8XGr0htPq6EYySGWZKoRlbVrqxfr4rofAkS4AZ2InOQDdu1nbiSnUnrtf5caspiNaOLjR4o5d+ys3OxBPL3Hh0qQs2S+zluI5c8uJ7b1ejtjWkykUygc0ZZ1X+ZJn61vlAsAflDQFFnFRrFGBYAmno3IhXSox1LlGAoQCT0EI/hk+mADOGg6/joVOA0XFw2DUSIAESIAESIAESIAESIAESIAES0BEBCjA6CkYqdmUsCDBSfmPX6Wa8cqAB1+vVMw2MBgGmu7sXtc1BfPOn19Hc0QUZu5ZmMaRjZokZf/WxCbCahmfAoACjhSJAAUa/AoyU0Al19yrZOsK1SXkmPLMqF+vnOyGSQDIbBRh1mrJmtbR34UpVB45fbcO5yk7UtISUkklqTUq5SaaQbz43LqFYjYQAM7DPIr5crerAxQofjl5rR3VzCB2B7mHl6Qaes2amHVtW5mJGHFlgos0zuY9IL3/7sfGYUmK9nQGmzdeFw5e8+M4bVarMY5UWwl1oxDPA5JvxF1tKUZpnRvqAZ1iLQCHZcD65xo2Ni9xw2gy3u9/cFsKOE034xb7IAswfP1GMFTMcsGfFLi4NZZWM923/NbWMPZzIkmolkGTFlnGIvBvv6r12pg0PLXRhcknspfB+8X4dXny/XvX5ybNlYsMcBz77cHHYYy7d8uHrP7oW1/PHDDDJfFuPrmtRgBld8Rwto6EAM1oiyXGQAAmQAAmQAAmQAAmQAAmQAAmQwMgSoAAzsnxH/dXHggAT6urBS3sb8NK+BtXNbwn0aBBgZBwd/m786+uVOH6jQylroaW5bZl4fFEOnl5TcHtTdOB5ydiQ07L5yRJILIGkNl/jzTbQf71NC3NwsapTVYKTDf7HFjuxZVVewqV1ho4hmpiglhln6HW+/sNruFQVubzNJ9bn45PrC4Zh/Parldh5pkV1ORjnNmLTYheeXJU37Jhom7tywoQ8E775dCnGFVpillKkBI/ISSK9SFaYN494sO8D9WwkaWnAlEIL/vojZcjNMSJd/kUcbaQFmJ7eXnR19SoZbby+Lry6vx6HLrejqV291ND0IjOeWCoiRuzZbaLNM0Fks2Tg3786DTlZmejHNloEmGklFnznc5OVcjEDmxYJJFEB5oX78rBhgRMFzsHlaeKYlknJuNZ/Xy1jHw0CjCkzDU8tc2FykQVSzjGe5rIZkJ9jhG1ICUgt14q2RlKA0UKRxySbAAWYZBPl9ZJBgAJMMijyGiRAAiRAAiRAAiRAAiRAAiRAAiQw+glQgBn9MR7REY4FAeZ6tQ8vH2jErnOtEVnGK8Dk2jLx5BInNq/Kh9EweONFNj0Pnm/B99+rgz9CSaIty114ZIlb+eV6oi3Y1YPtJzx4aX8j6iOUwhh4n3F5JvzJ5hIlK0C47BdaBZivPV6CjfNzhnGQe0lpju2nmuGLwCGcANPSHsKv9jbgjcNNqmjUNpcS3ZSKNRbMAKO/DDCyGb5schY2r8jFuZsdeP9cK255gmFDO3ecFZuXubFmTk6soY94fDQxYawLMAPh+fzd2HOuBVuPenC1zq/KdUK+GX/+TKlSsm1gto9YAjfSAszAvnT39OJiRQd+vqseZ8o71MeVa8RjS1x4fMVwESna2KLNMzlfBJj/+Np05Z/9Te8CjGRtev1gI369rwFt/m5VDOHe4XKwFgkkUQFm4XgrPrGhALMnZEcLU9S/1/q+/dNnynD/vMhr1eVbPvxmbz32XWpTva/eBRgtYzCKALPEiQckg092fFl4MjPSYTCkxSzwCdho3xoOSwZWTrfhj54qGxYHf6AbJ66143/8ukI1RpEyMDEDTNRHasweQAFmzIZe1wOnAKPr8LBzJEACJEACJEACJEACJEACJEACJKAbAhRgdBOK1OzIaBdgmrwhbD/pwc6zrahoVC9/JOVRFk3Kxl9/dPygQHq8QfzuRDN+FiG1fbY5HUsmZePLm0qU8gf9lRek/FBNUwC/2l2H9y94lQwHai2ZAoxkU5AsCv/8ZhWu1/oR4bZKd+SX0/PGZ+HPPzIOFmPG7awAA/uqdUPu+dW5eGSxC4Wuwb+Cr28O4v/bVo3Dl9U34eR+4QQYyQrx670N+M3+BlWGFGDuRCtalpBphWZsWZ2LdXOdw6ajliw904rMeHZlLtbOG35+tA14NdFDywZ1vBlgTIY0fGSFG48sy0WdJ4hXDzZi38Xw2UWcWRnYMCcHH1ufj2xLfJuo4Z7xeLkMvVa02MrxqZgBZug4j1xsxWsHG3GqXD3bTSIZZ/rvdzcFGLlnY0sQ391WjUMRZIRImXiifWVEm2dyvogvP/jqNDgGZIAR6ejYlTb8v69Uqt7iXpZAqvUElCxu75xsVu2f2jtcTtCyvqgJMFLGSubJf+yshz9CWS4RHJ5ZmYsN83ISziCl9X2rRYCpqPfjt4cb8dZxdXZ6F2C0jEHE3VklFnzh4SJMKrIMywIU7dlJ9O+jCTDynTW7zIr/9nQpnDbjoO8smd8iLb+4rzGu548CTKLRG73nU4AZvbFN5ZFRgEnl6LHvJEACJEACJEACJEACJEACJEACJHD3CFCAuXusR+WdUl2A+YtnSjG1NAvmAZlXRDMRCUQ2Bc7caMNbRz24UqOeSUACW+w04OEFTnzkvsGlQ1raQvjdyWb8ZGedavwz0gF3dia+8mgJppZYIJtJUlrC5+/B+YoO/OS9GtR5u9Cj7r/go6vdeHCRG8XuxMsnSEdFGvmnVytx/Hp71DJI+fZMbJjjwGceKlYdo2Sv+cHWW9h/uR3eTvVf4C+cYMVDC52YP8kGqykDMmTpy4HzLXjrmAc36tUlJENGmvJr9q8/WTqsH28dbsSv9tTD0xH+3iIurJlhx+89XjKoHEq0TaloZQlifei1ZICZUmTB331ivCIbyTwVRvLrdUNmX/agRDezokkSY0+ASccn10hJGbdSGkPECpFg1MqDiQz2woZ8zEpCJof++RNNTLAa0zF/vBW//3gpsi0ZCHX3ICMtTSlHljGgnEu02Mr99CjASAYPEQmyzBmIVqyoq6cXu880480jTShvDJ+pR8apBwFGsm2FunqVMYXLnDV0/bh8qwO/2C0ZYNTFnkQEmPfPtuAfX6tEd4TKd1mmdPzPT05Aaa4JBnl5fbhGn77Rjv/9cgQBJj0Nc0rN+OoTpXFnKtMi2ImI+rmNBco9pISUvHuOXvYq7+HztzpVl2S1d7ickIgAI3LQmett+PYbVfBFKSk4u9SivP8WTbEr3wFqc0LGJfMmy5KRUMa1399UjA1zHco15PtC5qHFNFhibWgJ4v0zzfjxznpVdiIPffOpEsyT97a5LzNQVYMf24414ZXDHtXz4pUSY5WpGltlDC34jx3q32H9nfzig4VYOtUGKWc0tBRWuIHI+1eyM8mxhsy0uMupyffJi7vrI5bZLMwx4ONr87Bwik1ZC6V0m0hV52+2441DjThTqT6/5fto5dRsfOahIhQNEYwT/WaI9TuHx6cOAQowqROrsdRTCjBjKdocKwmQAAmQAAmQAAmQAAmQAAmQAAnET4ACTPzseCaAVBZgRHr50gP5GF9ggWR56G89PSIRdCkbJkdvdKDV1w3JxhKpSemTT63Px9xJtkGHdQa6sf1Ui5K9JFKTrC+urEx8ZHUuJhdZlCwwV2s6seN0Cy7V+BXJIVL76qOFWD0rB06bIWnz8s0D9dh6vBkVTeqbyHKzmSUWfGxtHpbOcKjeWySW3+yuw7ZTLfC0d6keJ+KPCBb3zbJj3qRsZWPpek0nfnPQg5qWYMQ4FNgz8fAiFz62frCEJDc79EErXjvQEHGDaHqJBX//wkSYJIvNhz3UowCTZ8/E00tdmDU+Cx3+bmXDrCTPjJLcvvJXiW5mRZMkxrIAI8/XiStepZzK0evhy9CIEHb/XAdeeFBdCIv1IY0mwMj1REz4w01FKHQaUd8SVDZIJxZZB60J0WIr19GjACMb2O8ebcKSabaom9KSteu90y3Yf6kt4nqhBwFGJIGqRr8yJsmoEq29dbgJR6+1q4p8cn4iAsz+C634lzdvoc2vbsAoouEsO9bNddzus6xD58p9+M89DRHX9hxLBv7HpyYq77h4mhYBZlapBc8sd6PAaVTklw8qO7DrvBflDYGIEqnaO1z6mYgAI5JigzeEP/j+VbRHKL8k95H334RcE5ZNyca8iVmqc0IyvFQ3BrBido4ivIkIMbBpzQBz30wb1sxyKLJHe2cXMjLSMX/y4GdMBJ7jV9rwvyNk95HsJM+ucGHTsjy47H3fIHoSYOT74/T1dvzNf5VHnXY51gysnWHH4inZyHVE/56Sb8Pm9i7kOYwocBkVgSietvVII17a04CGKN9HIjt+fE0uppVaIeLR1apO7LnQipPlvojrncTo6WVOPL4iH+4PY9Tfz0S/GeIZL89JDQIUYFIjTmOtlxRgxlrEOV4SIAESIAESIAESIAESIAESIAESiI8ABZj4uPGsDwmksgAjkkmxy6hkdRi4gSQbGiJeNLeH4O3sUf57pJZtSsd6yYDyQJHyi+yBTTa/Tlxtw0+31+JahOwlck5mehoKcgzKpoaSASbQo8gispml1mTbSza+//tHx2PWuKyom8OxTNyrVT78eHstTt4Iv9Hff62V02346mPFcNuNqpcXSePc9TZ8950a3Ioi1Mj4c7IylVIbEovOYDfqW0MIdkWOw8KJWXhquRvLwog4t5Rfo3vw6uEm1T46szKxca4Da2bbUew2KwLBL+VX2RHKV92LDDCyAS0SjPRPMjVMLzLj/vlOzJmYrYwt0c2saJLEWBdgqhv92Hbcg5cPhp9LEp+ZpRZ8fXMJClymuDMCDJyoWgSY9PQ0lLqMiswnz8qiSVl4eKEL4wvvyAbRYiv31JsAI2vo5apO/P3LFbBbJTtF5Bwwoa6+dVPExUhNMin9z0+Mhz3LELZsm5a1MtESSBcrOrDrTDPOVXZqWrsbW0Pwfii9qfVPsohsXubGujAlxqKN6dS1NvzkvVpcrlXPeCb4c6yZcGZn3u6zvCNFgqltCUW8hbzj/vvz4zB/YjZMxr7sMbE0LQKMZBXJtxtgNKQrGbKkX80d3RHLDymly+bm4OP3FQx7h0v/EhFg5HxfoBs/f69GKWUYbV6KmCvvPvmjloFExiXtDx8rxoRCizLWgU2rACOyh4hXsmYJtxVTsvHYirxB15N73aj147u/vYXLtYGw30PyLZVnN+Dp5W5F3ClwmtDcFtJNBhjBVVnvxw+2VeFMRSckS5Rak2w4wkXWmv6sahHnaC+U0oqbFuVgxUwHch3q30GRriPPnmRxOXSlPeLthLV8J2aZMiBrvsytlo4utEeQ1uSCEl/JeDh7QvYwSSfRb4ZYnmEem1oEKMCkVrzGSm8pwIyVSHOcJEACJEACJEACJEACJEACJEACJJAYAQowifEb82ensgCTjOAZM9Iwf0IWNi1xKZsf4VqffNGEVyOUAoi3L7JxtXq6DZ9+oHBYWvt4r9l/nvzy+wfv1GD3+VbVzUMp3fTgghx8ckPhoFIrQ+8tIktrewjf3VqlCDVq5WPi7bNIQFKC6onlbhQOSe8v15RMPEcuefHL3fWqGW0UscSWqZShkkwfUj7mfIUP58rVBaBkCzCSXUQ2wY5ciywdDeQ0b5wVz6zMxfIP51+im1nRJImxLsDIXDp00Yuf76xDbWv4Df98hwEfWenGg0vcMH5YmireuS3nydz93tvVqvcLd+1V023KvJANz/4WLbZynN4EGH+wGyevtuPvfl2RCMJB58p6sWRyNr6xZZwm8UTtxokKMEcvtSrZhE7cVC9pFOug1860Y8tKN6aPuxN3rdcor+vEm4ca8fbJFq2nxHzclx4swLq5zmFZKLRcSIsAo+U6A4+Rd7jIYo8vdWPxNHvY0xMVYLq7e3Gxol0pX3Wpyo/OUIQaUxoHIKLoHz9ejEXT7IoMObBpzbg28ByHNQMbZtnxwkPFihQ8sLW0d2HXKQ9+vrshokg0o8SCEpcRjmyDUrrwWk0nLlapl+W5WyWQZCxeXxcOXWjFT3fWobWzO2I2II0hGHTYluUuPLLEHXd5Lyk1tf1UM17a14BAFNk31v6JVCWi7J88XQa3wzCsbFai3wyx9ofHpw4BCjCpE6ux1FMKMGMp2hwrCZAACZAACZAACZAACZAACZAACcRPgAJM/Ox4ZoqXQEo0gPJr9kkFJjyyyIW1sx3ItoYvYSEb5ufLO/CTHXW4KWUYomSU0dovETZks+kz9xdg7sRsWIdsgmm9TqTj/mtXLd452Yx6b/iyRXPKrNi81IW1GrMNvHusCb872Yxrdf6kbYC7zCwAACAASURBVPJIHCTjxhPL3Fg506G6oS2/AH/3eBPePd2iCDjRylpp4ZdsAaavjx68cdQT8VfqA/tW6jTiubV5eGiRS/nXiW5mRZMkxroAI4yvVfvw6oEG7DznDTtNZHNaMnF8/ckyOG2Zyi/1E2nR7hfu2iJGPbncjVWzc27/dbTYyoF6E2Ba2kM4cKEV//ftmkQQ3j5XQjEx34zHFjvx6LLchK6ZqACz/aQHL+9rQHmUrFhaO+nKzsSmxU5sWuKOqxyet6MLRy578e/v1iRtjRzadylv98yqXEwtyYo5806yBRit7/BEBRhhEAz14O2jTdh1tkUpx5So5CBSwwv35WH9Ahdysgd/e0jGNZEpf7y9DpVNkUs/9cdH1qw5pRb8+fPjYR1SxkeuV+sJ4F9/W4Ur1f6IEozWuSrH3U0BRrIUebwhJcPRyRvt8CZZgtk4x46nV+VhcrE1FgS3j5X+iWzwX7vrFWlIssoko/V/Jz6+2KkqZCb6zZCMfvIa+iRAAUafcRnrvaIAM9ZnAMdPAiRAAiRAAiRAAiRAAiRAAiRAAtoIUIDRxolHqRAYqxlgZFNB0uR/bF0+1sx2wKYiv/Rj6+jsxomrXnzvnVq0dnahJ4EfgMtWumyo59sz8ciCHDy5Ol/JVpLsJoLItiON2Hrcg+thyjdJPzbMdWDLqlxMKtK26SO/Cn/zYAPeO9WC6pZQ1PJS0cYk5QpcWdriIBtMkuHgx+/W4MKHm3iJSjDJFmBko/HAB6344bs1ShkXra7UJ+7LxyfWFygbyoluZkWTJCjAAO2dXTh6yYvvvFmtOodlc/cvt5Ri1vjhJSeizeuhfy/3O3a5Df/nt9UIdmmTt8pcRjy62ImnV+ffvly02MqBehNgZOP9vRMe/HJfY6zYhh0vz4fNnIG1sxx4YWNB1HU72g0TEWBk7XllfwP+a089fBHK3EXrQ//fS7mc+2ba8NhSN2aOjz37S/91bjUG8P3f3sK5W51KKa3kbMPfGYXNlI4vPVKEdXNyhpXuiTbWZAow8g6X0kcfXRv9HZ4MAUbG1v/+2366BdXNIc2SYzgupsw0PLXUiSdW5g/LpiMxCwS78a2XK3H6ZodSRlFLHKXs0o/+cBrsYb5n5N109nob/mNHnSLwSFYbLdeMFNO7KcBIP3p6e1HfHFSyaZ2v9ClctL5jo81NkYc+vbFQkZHjbSJLn73Rju9tq0Fje1fCjOX7KNeWiZXTbHjhwUKYjBkIp2Im+s0Q73h5nv4JUIDRf4zGYg8pwIzFqHPMJEACJEACJEACJEACJEACJEACJBA7AQowsTPjGQMIjEUBRjbO1ky3Yc3sHEwvs8KZHT3Dg2y8tHd24/hlL1492IjyxmDcv/CVja8phWY8ON+plL1xZGXG/Et6LZNY+vvv26qx50KrshE6tFkM6XhudS62rM7TvJEpm75N3iAOftCKHadbcKnGr6UrYY+RX+/PKjFj09JczJmQFTUOfZuCPZCSVHvONmP7WS+aO8JnttHaqWQLMMLH0xbC4YuteHl/I+q8IU0bdE8td+Oj6/KVuZDoZlY0SYICDJQsTuV1fnz/7SpcqPKH3ciWdUJKinz8/kIUOI1ap1TY4+R+Td4Qdp9txptHPPB0dKE7ikSXbUrHgwuc+NKjxbevGS22cqDeBJgbNZ1442AD3j3TmhBDOVlkuXWzHHhwkQsTCswJZ+ZJRIDxBbrx0p4GvHygQdMzHm3w62basGmpG9NLs4aVsIl27sC/l0wlN+s68avd9ThT4Ut6uTrJwLNpUV+WmolFlli6hmQJMP3v8A0LnJhabIXdmhFxLiRLgOl//52+3oZdZ1tx/Lr2UndDQckYVk7JwmceLg5b/lDudbGyA28dbsTxa+3w+qNbt1JK6VsvTERZnhmGzMGqhLw//YFufFDRgXeOexSxRss1IwX4bgsw0hcReWTt3nnag4OX2lDTEr6MXUwTE4Bk5PnjJ0uxbk74Upharqd8J/q6ca68XSmNdqU2kFC2nRnFZmyYm4Ol0+0odJpUvxMT/WbQMjYek5oEKMCkZtxGe68pwIz2CHN8JEACJEACJEACJEACJEACJEACJJAcAhRgksNxzF5FrwJMXXMA+8+1YNe5xDdNJbh2SyZysjMgG0RFbjOmF5tRmmtGliUD8itbLU02pKScx/mKDlyv9aO+JYjmtpCSil9LyzZnKL/0LnGbMLHQjMmFFuTlJLaxHum+V2514Mc76nDqRvhNuqmFZmxZlYf75t0psaJlHLKZL2O/Wt2Jq7WdqGkKoLm9C4FQr/IL7WhNyjMUOo0Kh0mFZkwptsJm1RYHuXyouwdVjQFcvOVDjSeI1o4uJS6ScSXWlpOVicWTs/HUgCwbsV5j6PGyQSfz4kKlT9nA9Pq60egNQTbMhzZjZjrG5ZmwapYD8yZmK5mA5Li/ffFm2OMHni+/Vl86zT7smt95pQI369XFpDK3ERsXuLA4zLm7Tnmw/0Ir6lrVNxXLck3YON8Z9vxjV9rws+3qpW6sUlqozIrnNxQOynp0tcqHrUcacbVWvd9mYzq+8GARJhRZbp/b4e/7xf2L79ephk0YP7wwBytm5QzKjCDzZu/ZZuw824JQGEEsPa3v1/cf31CI8QVm1dJcWueL3KOhNYgLFR3Ks9PcHkJrRzc6wswLqzFDWSOWTbdj0RTb7VtEi60cKGLCo0vdw7r18x21OHo5fMknObjAYcDqWQ5sWNBXimtg23a0CW8fa4o41CKnEZ++vwDFuYPFlJb2Lpy90YZ9F1pR2yxCWPQ1YuCNJA6FTgNysg0Yn2/G9BIrSvNMScmaJULjztPNqGgMqI5NjYvEUzYX951vQUVDQMnsE0sTAUIydYiAWeQ2YWapFRMKzbBZwpfi03ptwSt9uVTpw6Uqn7I+N7WFFLEuXFmWLFMGJHOIPF9SiseeZcB7J5tR0xyEMTMNUpZJspXl5xgVQc9lN2JCvgnj88xwDCndE62PWgQYWSPkuZN7D2wiTEo/C13G2+/w8QUWpdyPZAaK1LSsL2rrxNDryvtPnt0btX5cru5USgvJ+0/4SpYyLU2+OSTu62bnYMk0u/L+C9dEWJFvjQ8qOyCZfby+LtSHWZvleiIBzSzLwiOLXUqc1Mq2STY7EaSu1/lRLXPDG0KHvwdt/q6YywrGuyZLf+UbbMvaAmVexdpkft9qCOBaTSfK6/2o8QTCctFyXZk6EvspxRalDOGkGKWucPND5OMr1T7lG6W+JYTGVvlOjP590t+X/BwDCl0mTJbvxKK+78RI36mJfjNo4cRjUpMABZjUjNto7zUFmNEeYY6PBEiABEiABEiABEiABEiABEiABJJDgAJMcjiO2avoVYBp6+xCea0fN2o7kxKb/o1GEWAK3SZNm2ZqNxbBQTayG1uCSrYPERy0tGxLBnIdBuWXvE6bIeEN9Wj3fOdII9446sHNhvCbuxvnOPDEMjemj8uKdqmwfy+ZBmT81Y0B5Z/+UC9kQYrWrCIhuYwodpvgyDJE3bxUu15nQO7fJ8A0t3UpfYi1yQae9GP2hPjLHqjdsz/LiMzlhtYQfP7wAoxksijN65OxpMnG+o6THoSibKgvnGpTJK6hbe+5FrREYCEbpZOLRSIYfu61ap/y63oRS9SabK7KJmG480VMOnFFXbKQrAR5DgPmT7YPmv9NrUFlk1fiqNakRIxsFg98dmQO1nqCkIwMak02gqcWWzCuwDIos4bwbWgJ4tT1dqVUhVoTUUg2aeX+yWhy38p6P0QMaenoCstaNvXH5ZuVPybjnfJo0WIr/ZtWmqVkthraTl5tU7InqTVZG0X0kbkxtF2+5cOlysjZLqSM3ILJ2cOeaXkO5Bm4VtWpSBXyv2NpEj+Ra5y2TBQ4TZD1I1lNeFyv6VTWkHi4iEwg17hZ549dgMlMh8OaAZfNgOJckyJnqkkL8Y7X4w0pc1wEPIlBONFL7isChkURYAyKPPHbI02o8gQhMkqeyC8OIwpy+iQkt8MAQ2Z8Jfu0CDDjco1YPd2uCCIDmzx/8h4XeTLWd7iW9UVtnVBjL98B3o4uRb7oF2EjrSMDr5MhJRizMpX3jkg90eIu7zYp/SPzVOTToU3Ol+tNK7XC7TBCi9Mrc1e+Y4RNuwgwnbELMPGuyWkiF9ozMWeiDfJdFG8TQUjmtrx3wnHRdN00wJSZjqklFkVEMxvj78/Q+4nILc+gSDAiL0VtH/ZFBJhitxk5iggW/VlL9Jshar94QMoSoACTsqEb1R2nADOqw8vBkQAJkAAJkAAJkAAJkAAJkAAJkEDSCFCASRrKsXkhvQowYzMayRu1bMT96xuVOHSlPWyGGvk1/cfX5eLBhS7kOmL/BXbyesorkQAJkAAJ6ImAZLCQrCqSkSpZ4peMT4sAs2RyNr78cCFK82Mrr6QnfuwLCZAACeiBAAUYPUSBfRhKgAIM5wQJkAAJkAAJkAAJkAAJkAAJkAAJkIAWAhRgtFDiMaoEKMCMvskhJUYamoP4X7+pVEoUhUvKUmjPxJceLcby6faovz4ffYQ4IhIgARIgATUC/e+MaKWFYiVIASZWYjyeBEiABOInQAEmfnY8c+QIUIAZOba8MgmQAAmQAAmQAAmQAAmQAAmQAAmMJgIUYEZTNO/BWCjA3APoI3hL2bjs8Hdh6+FGvHW8GU0qJWXWTM/Gc2vzlXIpbCRAAiRAAiQw0gQowIw0YV6fBEiABO4QoADD2aBHAhRg9BgV9okESIAESIAESIAESIAESIAESIAE9EeAAoz+YpJSPaIAk1LhUu1sm68Ltc1B1HiCqG0JYv/5VpQ3BhDo6g17zmc35GPDfCfyclj+aHTMAI6CBEiABPRNgAKMvuPD3pEACYwuAhRgRlc8R8toKMCMlkhyHCRAAiRAAiRAAiRAAiRAAiRAAiQwsgQowIws31F/dQowoyPEV6t9OHC+BSeud6DKE0RHoAfh1Jc0ABZjOv58SxnmTsyG2Zg+OgBwFCRAAiRAAromQAFG1+Fh50iABEYZAQowoyygo2Q4FGBGSSA5DBIgARIgARIgARIgARIgARIgARIYYQIUYEYY8Gi/PAWY0RHhPWeb8er+Rlyq9UccUEZ6GmYWmfC1p8pQlmceHYPnKEiABEiABHRPgAKM7kPEDpIACYwiAhRgRlEwR9FQKMCMomByKCRAAiRAAiRAAiRAAiRAAiRAAiQwggQowIwg3LFwaQowoyPKWgUYyf7y+48UYvkMB2zWzNExeI6CBEiABEhA9wQowOg+ROwgCZDAKCJAAWYUBXMUDYUCzCgKJodCAiRAAiRAAiRAAiRAAiRAAiRAAiNIgALMCMIdC5emADM6ovzeCQ9+s68BlZ6g6oAc1gysnWnHs6vz4HYYkZkhBZHYSIAESIAESGDkCVCAGXnGvAMJkAAJ9BOgAMO5oEcCFGD0GBX2iQRIgARIgARIgARIgARIgARIgAT0R4ACjP5iklI9ogCTUuFS7ezrBxvxqz31aO3sHnZMlikdeXYDppZYsHmpGxOLLJBSSGwkQAIkQAIkcLcIUIC5W6R5HxIgARIAKMBwFuiRAAUYPUaFfSIBEiABEiABEiABEiABEiABEiAB/RGgAKO/mKRUjyjApFS4VDv78v4GvHKgMezfT8wzYc1MO5bPsCuZX9hIgARIgARI4G4ToABzt4nzfiRAAmOZAAWYsRx9/Y6dAox+Y8OekQAJkAAJkAAJkAAJkAAJkAAJkICeCFCA0VM0UrAvFGBSMGhhutzW2Y02X1fYwRgy02ExpsNiSmfml9ERbo6CBEiABFKOAAWYlAsZO0wCJJDCBCjApHDwRnHXKcCM4uByaCRAAiRAAiRAAiRAAiRAAiRAAiSQRAIUYJIIcyxeigLMWIw6x0wCJEACJEACd5fArlMeHPigFfWt4WVN6c3MUiueWpmLQrfp7naOdyMBEiCBUUaAAswoC+goGQ4FmFESSA6DBEiABEiABEiABEiABEiABEiABEaYAAWYEQY82i9PAWa0R5jjIwESIAESIIF7T+B6jQ+V9QF0BLpVO5PnMGBGWRZs1sx732H2gARIgARSmAAFmBQO3ijuOgWYURxcDo0ESIAESIAESIAESIAESIAESIAEkkiAAkwSYY7FS1GAGYtR55hJgARIgARIgARIgARIgARGKwEKMKM1sqk9LgowqR0/9p4ESIAESIAESIAESIAESIAESIAE7hYBCjB3i/QovQ8FmFEaWA6LBEiABEiABEiABEiABEhgTBKgADMmw677QVOA0X2I2EESIAESIAESIAESIAESIAESIAES0AUBCjC6CEPqdoICTOrGjj0nARIgARIgARIgARIgARIggaEEKMBwTuiRAAUYPUaFfSIBEiABEiABEiABEiABEiABEiAB/RGgAKO/mKRUjyjApFS42FkSIAESIAESIAESIAESIAESiEiAAgwniB4JUIDRY1TYJxIgARIgARIgARIgARIgARIgARLQHwEKMPqLSUr1iAJMSoWLnSUBEiABEiABEiABEiABEiCBiAQowHCC6JEABRg9RoV9IgESIAESIAESIAESIAESIAESIAH9EaAAo7+YpFSPKMCkVLjYWRIgARIgARIgARIgARIgARKISIACDCeIHglQgNFjVNgnEiABEiABEiABEiABEiABEiABEtAfAQow+otJSvWIAkxKhYudJQESIAESIAESIAESIAESIIGIBCjAcILokQAFGD1GhX0iARIgARIgARIgARIgARIgARIgAf0RoACjv5ikVI8owKRUuNhZEiABEiABEiABEiABEiABEohIgAIMJ4geCVCA0WNU2CcSIAESIAESIAESIAESIAESIAES0B8BCjD6i0lK9YgCTEqFi50lARIgARIgARIgARIgARIggYgEKMBwguiRAAUYPUaFfSIBEiABEiABEiABEiABEiABEiAB/RGgAKO/mKRUjyjApFS42FkSIAESIAESIAESIAESIAESiEiAAgwniB4JUIDRY1TYJxIgARIgARIgARIgARIgARIgARLQHwEKMPqLSUr1iAJMSoWLnSUBEiABEiABEiABEiABEiCBiAQowHCC6JEABRg9RoV9IgESIAESIAESIAESIAESIAESIAH9EaAAo7+YpFSPKMCkVLjYWRIgARIgARIgARIgARIgARKISIACDCeIHglQgNFjVNgnEiABEiABEiABEiABEiABEiABEtAfAQow+otJSvWIAkxKhYudJQESIAESIAESIAESIAESIIGIBCjAcILokQAFGD1GhX0iARIgARIgARIgARIgARIgARIgAf0RoACjv5ikVI8owKRUuNhZEiABEiABEiABEiABEiABEohIgAIMJ4geCVCA0WNU2CcSIAESIAESIAESIAESIAESIAES0B8BCjD6i0lK9YgCTEqFi50lARIgARIgARIgARIgARIggYgEKMBwguiRAAUYPUaFfSIBEiABEiABEiABEiABEiABEiAB/RGgAKO/mKRUjyjApFS42FkSIAESIAESIAESIAESIAESiEiAAgwniB4JUIDRY1TYJxIgARIgARIgARIgARIgARIgARLQHwEKMPqLSUr1iAJMSoWLnSUBEiABEiABEiABEiABEiCBiAQowHCC6JEABRg9RoV9IgESIAESIAESIAESIAESIAESIAH9EaAAo7+YpFSPKMCkVLjYWRIgARIgARIgARIgARIgARKISIACDCeIHglQgNFjVNgnEiABEiABEiABEiABEiABEiABEtAfAQow+otJSvWIAkxKhYudJQESIAESIAESIAESIAESIIGIBCjAcILokQAFGD1GhX0iARIgARIgARIgARIgARIgARIgAf0RoACjv5ikVI8owKRUuNhZEiABEiABEiABEiABEiABEohIgAIMJ4geCVCA0WNU2CcSIAESIAESIAESIAESIAESIAES0B8BCjD6i0lK9YgCTEqFi50lARIgARIgARIgARIgARIggYgEKMBwguiRAAUYPUaFfSIBEiABEiABEiABEiABEiABEiAB/RGgAKO/mKRUjyjApFS42FkSIAESIAESIAESIAESIAESiEiAAgwniB4JUIDRY1TYJxIgARIgARIgARIgARIgARIgARLQHwEKMPqLSUr1iAJMSoWLnSUBEiABEiABEiABEiABEiCBiAQowHCC6JEABRg9RoV9IgESIAESIAESIAESIAESIAESIAH9EaAAo7+YpFSPKMCkVLjYWRIgARIgARIgARIgARIgARKISIACDCeIHglQgNFjVNgnEiABEiABEiABEiABEiABEiABEtAfAQow+otJSvVIrwJMS3sINU0B5GRnjihPT1uXco+SXPOI3ifVL97bC3T4u3Gz1ofOQI/qcCymdBS5TXDbjak+5JTof7uvC3XNQXjaQmH767YbMKnYmvSxhLp6UN8cRG1zAD1DpkNGehrsWZmYWGSB/He25BOQuLd1dmm+sNWUiSxLBjIz7n48OgPdkPU83ibzS+bZjLJsZQwDW09vLxo+nIfBUG/C61J3Ty/aO7txq94Pf7AbPb2A02ZAocuIbMvIvou08In2vMs1ZA2eUGhFljkDaXc/3FqGwWNIYMwT8Pm7IX9C3cO/pzr8PZBXp8tuQE624Z6zul7tQ5M38ho+Ut8a93zwKd4BCjApHsBR2n0KMKM0sBwWCZAACZAACZAACZAACZAACZAACSSZAAWYJAMda5fTqwBzvrwD2441wTZkwzPZ8ent6cWSaXblD5s6AdlorvcE8fqhRjS0BlUPLHQasWqmA7MnZBPnXSBQ1eDH0ctenC3vCHu3aSVWbFrqhs2a3M17ERp2n27G+UofRBoY2MzGdEwptOCxFbkwZqbfBQpj4xZd3b2KFHiz3o/KxgDafNoFGJMxA8UuIyYVmBVBTeSIkWy1ngCqmgKobw3B094FETfibTK9ZPP1+XX5mFhoGSTxCJPTV73Y/4EXrRHuoWVdElGnsiGAE9falH8GQj2QDyx5diYXWjBvYhbGF1jiHUZSzov2vMtN8hxGPLUiF/kuI9JpwCSFOy9CAskgIOJobXMQV6o7Ud8SQru/G91hBJjOYA/G5RqxaIpNkdnudXv9QAPO3myP2I05E7Lx9Kq8e91V3n8IAQownBJ6JEABRo9RYZ9IgARIgARIgARIgARIgARIgARIQH8EKMDoLyYp1SM9CjCyob7zdAv+6Y1bI86ywJ6J59fm49Gl7hG/VyrfQGJSUduJb712CzcbAqpDmVZoxpbVuVg315nKw02Zvl+q7MBvjzRh+9nWsH2eO86KT2/Ix5yJtqSNSebCjdpOfH9rNS7W+IcJMDZzBlZMycJXNpfBYqQAkyh4yb7kD/agoqETJ6+24cDFNlQ0BhDoUs94Eu6e49xGLJqUjWXT7ZheaoU1yRKM9FOkEdngPXWtDaevt+NyTSc8Hd2JIlDO/9OnSrFsum1QJhbZUN5xwoNf7W9EXat6hoJo65LM6fI6P9476cH20y3oCPRgIN1ipwEPzs/B5pV5sBjvXWaVaM+7cJqQZ8I3ny7FuEJmYErKxONFSCAJBGQNv9Xox5FLXuw514qalhCC3epr+Iqp2XhyRS4WTE7euzveYXz71UrsPNMS8fQNc3PwzS1l8d6C540QAQowIwSWl02IAAWYhPDxZBIgARIgARIgARIgARIgARIgARIYMwQowIyZUI/MQPUowHg7urD9VDN++F7tyAx6yFU/sT4fn1xfcFfulao3oQCjz8hF2xDPs2ViwxwHPvtwcdIGIJlHDl/y4jtvVIW9JgWYpKFWLhQM9aCi3o/vba3CtfrYxZehvZk73opPr0+uFDUS/Rza7y9sLMB983KQ67hTXi1ZAoyWd05Zrgl/9FgRZozPvmelvaI978KMAkxynz9ejQSSQeBatQ+v7W/AjvNeTZeLJu1pukiSDqIAkySQ9+AyFGDuAXTeMioBCjBREfEAEiABEiABEiABEiABEiABEiABEiABQMnQL39SqaVt+LOTqdXjVKIbY1/1KMA0tATx7gkPXtzTEONo4jv86RVufGxdftLLxMTXG32eRQFGn3GJtiFuyEjDrDIr/uoj45TMGcmoiCIyxtbDjXjzeHNYKBRgkjdXenp6Udngx8931OJ0uQ9SGmNIxamYb2Y1pWPuuCy8cH8+xhUkJ0tIINiDy1U+/GJXHa7W+uEPJd7PoQN7fpUbDy1yozjXdPuvkiXAfFDegbeONGJXhM1phyUDa2fa8PlHSiBlvu5Fi/a8S58owNyLyPCeJKBOwOMNYfe5Fry0rwGtPm0ZsZxZGfjo2nxsXpF7z9FSgLnnIYi7AxRg4kbHE0eQAAWYEYTLS5MACZAACZAACZAACZAACZAACZDAKCJAAWYUBfNeDEWPAszN2k68fawJbx0Lv8GebE4PLcjBc6vzUJpnTvaldXM9KU0imTvUmogRhox0RQIKJ0lQgNFNKAd1RMuGeLHLCMmesXSGA5kZaQkNJNTVi2NXvPjZjlqUNwbDXosCTEKIB53c2BrE3nMt+NXeRrQFupEs2dVhzcD62Q584v4CZJsTE6NkToj8svVoEw5c9CLY1TuofFCyaKyfacMza/IxtcR6+5LJEmAOfdCK1w404P9n7z2g47quc/8PwAymD2YGg14JgL33LpESJVJUoSSqWpZtyVYc+z37byd5Tt7fyUvystJcXpz2HFuuieSiQonqlNh7L2DvIHobYApmAAwG4Fv7gAMOgLl37h0MibbPWlrM8px7zzm/U+4N9ne/XV7VLtldEpPlO1Lx/S+XwpTg9FFKGSnZ7yyAUUqT6zGBu0PgfKUfHxxqxnaF7i/UKzpvnluZgWfvyYzbcYre29oC3Qh190/pNnDUNrNW9t2ABTB3Z53ciVZYAHMnqPI9h0qABTBDJcjXMwEmwASYABNgAkyACTABpyWH3AAAIABJREFUJsAEmAATGB8EWAAzPub5jo1yJApgqps6RNB351kP/B09d2zsdGMKZK6YZsWa2XbkpN92FrijjQ7DzclF4sglaet9Er9k27WYW2aNGghhAcwwTJqCJpUExK2GFCybZMZXHsqDUZ+CoUhgGsmd6VgLfrNH2p2JBTAKJk5BFdpzp6+34be7GlFeGVBwhfIqpINKt2jw588UoShbj1RN/I4mtCa2nWzFm/ua0d4V+7zWJCeBXGgowKu06LRJWFhqxroF6SjONvRdligBzO7Trdi0rxkX6ztku2QxpODn35wM+nc4ipL9zgKY4ZgZbpMJSBPYeaoVb+9rwpXGTslKvSLkJJh1KUKEbDdr8PDCdKyZY49buNrW3o1TV31o8nahR0Y9uWqWHQ6LVrJvLIAZvaubBTCjd+7Gcs9ZADOWZ5fHxgSYABNgAkyACTABJsAEmAATYAJMIHEEWACTOJbj8k4jUQAT6r6JqsZ2HLnoxfUG6YAkhU+1muQhpXWZkKXH3DKLSAUylsuOcje+t6lKcoixRAssgBmZq0NJQDwlOQlZaRr8zecnIMuWihQVwoOBoz560Yt3Dzbj2HV/3GtpZJIceb3yd3Rj68lW/McndXekc3ptMr60KgOrZjuQZtbE1QbFVI9e8uDdAy4cr5BeE3RzOq912mQ4zBoUOlNBKYWUFAoGOy1aLJ9hQ266Dqna22KdRAlg9p11Y9P+JpyrkX7eJIugtBb/8fWJMCvsu5LxqamjZL+zAEYNUa7LBO48gbf2NQkhYyAoLRBM1SQhO02LSTl64fgyr8yCWRPMsMkIU2L1vNbViVc/qsHRigDovVqq/OgrpZicf9tZa2A9FsDEIj1yf2cBzMidm/HcMxbAjOfZ57EzASbABJgAE2ACTIAJMAEmwASYABNQToAFMMpZcc0oBEaiAIb+TF/T1IHjlyidhnTAgMQvS6fb4v46lnCQ8wEFZbUa5W4Eo3EhsQBmNM5a7D4rCYjTyjbokvHy6kysnGmH1RSf2IHEBu8fcuGt/U1o9XdLdi6WmCr2qLgGEahzdeLjYy14c3/zHQFCbgPkDPTFB3KQ44jP/SrQ0Y239zdj04FmdMRwf6EA72ML7Fgxw450qxYkKFFSqFqycI1JEWd9ZIq2RAlgLlf78cERFz495ZHsks2YgtXTrfjCA7nQp8bvmKNkzFJ1lOx3FsAMhTBfywQST+A3uxrx+s4G9EhrUJBrT8VL92VicqFJCGDojKF3U/q/4y0sgImX3Ni5jgUwY2cux9JIWAAzlmaTx8IEmAATYAJMgAkwASbABJgAE2ACTODOEWABzJ1jOy7uPBIFMAT+2BUf/mt7g+wcUBqNP3+uSARGucgTYAHM2FwhSgLiNHISDiyYYBRpkPLiTPV1vS6Adw64sOOMByGZSB4LYBKz1q7WBvDhERc+PuGOesMJmXqsmpkmmbqCYq3kIvPBoWY0ekPoGuAAQKmIZuTr8d8ezUd+hj6uTtc0d+DNvc3YcrJV9npK57Fmlk30N9+p7+fiElfDty5KlADG4w+BXGDe2NuEBm9oUJeIVUmWDq88mIOpFKAegovSUMarZL+zAGYohPlaJpB4Aq/tbMDrOxtlb1yWY8DfvFCENJN2SK6GkY2wACbxczna7sgCmNE2Y+OjvyyAGR/zzKNkAkyACTABJsAEmAATYAJMgAkwASYwVAIsgBkqwXF+/UgVwMQSbNC0WQwp+Pk3J4t/ucgTiMUzlmiBUyCNzBWmJCBOPSfXDLsxBd/akI+Zxea4HCw+OeoSLhlXGzplYcRaSyOT5MjrVay5XTrZim88kgu7RIoMSk/kDYTww7crcaa6He0D0m+QsQCl3CAR4YTs+FLAnbvRJtxf9l3wSQKkVEvTCwx4ZW0OCjL0ws0lUSVRAhg63240dGDHqVYcvdKGSldnn1uDWZ+MgnQdFk60YMMSJwy6lIQFqNVyiLUm6H4sgFFLleszgTtLQIkAZnKeET96pTShHWEBTEJxjsqbsQBmVE7bmO80C2DG/BTzAJkAE2ACTIAJMAEmwASYABNgAkyACSSEAAtgEoJx/N6EBTDjY+5ZADM251lJQDxy5M+vcOKBuQ7kqHSB6Qj24D8+rsXO0250hmTyOJAwTZ+CJWUmfO2xAhiGKVXMWJjtWHO7eqYN39lYIDtUEr38+L0qHLzih68jetqqH32lFJPzjXEhO37Zi3cPNuPIVb/k9Tk2LdbOseHZVdlxtSF3UaIEMNQGiWCa3UHsKndj9wWvEAyRcCzfnopFkyxYMiUNDqs24WNQc8NYa4LuxQIYNUS5LhO48wRYAHPnGXML0QmwAIZXxkgkwAKYkTgr3CcmwASYABNgAkyACTABJsAEmAATYAIjjwALYEbenIyqHrEAZlRNV9ydZQFM3OhG9IVKAuKRA5iao8cXH8jG7BKLqnGdv9GGX+9oRHmFH/LyFxbAqAIrUznW3I4WAcyMQiM+f28mZpeqW3NKOCZSAEPtUWYvuieljmpqDUKrTYbNrIHFoBFpxEgQM5wl1pqgvrEAZjhniNtmAoMJsACGV8VwEWABzHCR53blCLAAhtcHE2ACTIAJMAEmwASYABNgAkyACTABJqCEAAtglFDiOpIEWAATHc3laj88/hDM+hRYTZq4VpBWkwyTPgVGfewUTRX17WjxdYngq1TJSEtFrpNSiEA4FUQWsroPhm5iepEJaeZelwK6Z3d3D1I1yThytQ2vfloveW+TLhmzKVB9XxbcbSFk2FKRaUtFqjZZXKM0BVKxMxXr5tmxcJI1alsWowb0390qwa4e+Nu70R6M7n4h1Q+jLgVmY2/QW66Eum/i1BUvQhQ5lymluUbYzVoEOrvhC4T6atJ8X65tR7ZDhxnFZtVYlATEI29qTE3Gl+7LwqpZNlXz8MtPa7HjjAdN3tt9l+qslANMq69LrEliluPQiXUcT6H9ZNJroNXIz43XH0JVUwfa2qX7nJKchLI8EyzGFPj8ITE/4UL9PH3dj+nFJuGYo7u1Fwb22e3r6nedmjHRvu3uAWZOMA86J2LNbSwBDKVA8vi78P23KnG+pgPtXf3PFhr7xCwdvv1EAQoz9Wq63VdXiQPMvBIzvvJAFibkxOcyI9exRAlgBp4TPT03Qf9bUnIStClJIm1TclKSOA8p5ZQaIQytI3dbF7q6emKKx8JjDXR0w+0PIc2kQUmuETRXVGKtCaoTTQDT3X0TTZ4gbjS0y84zjbEoyyCcbmKdfUoWDD036Pz1d4RA61FpobZtZm3f80fuOtpDja2dglH6EBx6aOyZjlQxz3ey0NoidyFPW5eqZtS8T9C9L9e0Q5MC8RyPt6iZB7k26IxsbetCW3v3oLNSm5IMqzFF7Ct616Jx3q0SDPUMepeK1TatM31qct97VrT6tNbpeVfV2C7eAbeWe7D5sEv21iVZenz36V5Hr4bWoHhfoPVI7yJqSlsgJPZ6Z1ePWGe/39WIszUdsu8o1G6OPRU3e26KcdH7X2T5/qYqbC93y3ZjySQLXnkwussXPTsTObf0DtXi7UJbR/eg57smOQkmQwocFq3iM0QN39FWlwUwo23Gxkd/WQAzPuaZR8kEmAATYAJMgAkwASbABJgAE2ACTGCoBFgAM1SC4/x6FsBEXwCfHXPhzA0/KGZs0scXkElJ7g3sTMjSoyzHIAI8UkFFau/0DT+8AWmhRnGWHnkOHVpvBTgie+7yhpBu0WDD4nTkZxrETztPtuBSXTs6um6ivjWIE9el05RQkDfLqhEiDAourJyehnlllj6RhFIBjM2YAgrk5KZHD7qRk0KOIxWFTp0ItOpSk3Enwo0UQL5e344r9R1odAdBgS41RadNEQGhqQUGFGYaJOetvbMH//JeFehfuTK/zCLGWu3qRPsAkUWNK4gV09Lw8KL0vkC30r4qCYgPvNfa2TY8sigdZXmxBQlCRNHWhe9tqsLZqoAQWcUqUgIYCr7vONmKG82dIjgVrwCG5ibPkYqSbD3ynXoR7IpWqL3t1F5Tp2SXaT8unWxFoKsHTZ6ufkIpEqbQGtq4zCkccyKFW7QfSMxzpa4DNTSnKgVW4Q7Rvs1K0+LJ5RmDgo6x5lZOANNz8yY8bSEcvujF7/Y0odkXGhQApbEvKDbilfV5yFWZEivcfyUCmAWlZnx1bXbfuRRr/aj5PVECmIaWTpyu8ONibUCyeZ0mWYhL7p3tiCm+opu4vF1CcFLVHES9OyiEX1AogaGUY1R14UQzlk6z97UXa01Qu9EEMFWNHWIt0DNGqlC6sok5etw7yw6bRav6LIq8LwXfKYh/qSYg9p8Yj8Kx031IZEAB8xkFRkzINog9LiVMOXHFiyMXfXD5Q+J5G2+h+xdm6FCSbUBBhh5miXMl3vvTmRFmUtHYKURBakr4fYKer/ScNuqTJZnQ2fTJsRa4fF3CwSjeQuIUp1Ur1kVxjHmIbEOIvnxduNHYgUpXEM3eLvjbQ+I5SWsjsqSkJMGoSxYuSyT4yrZpxZxnO1KFePdOFNqb1+rbcb2hQ4hF1JSkJOpv7zNoTok56nsdzfXVmgA+Od6Cru6bqGwO4lKtvPjMZtJgxdRel6xWXwiLJ1kwf6JVddo1Et0cuugTY6MT51ylH02+kHC3kiorplpFukJKVzev1IzJhf3FuEoEMMRjbokpahO0juj9tyRTh6JMvThf1Ajswu8hlU0dgmWjJwhfoFfY3DHg3YvEijQWErXSM5uer/TuTM84tWIiNetipNZlAcxInZnx3S8WwIzv+efRMwEmwASYABNgAkyACTABJsAEmAATUEqABTBKSXG9qARYABN9Yby2tQ7bTntQ71H3lfbAu5HjxuQcPZZMsWL+RIv4GjvaF86/3FKLnWc9aJRx2Mizp8KsT0aVK4iACCj2L7OKjPji6kxMK+4NogxlDM8ud+Kh+Q5kOXTiXkoFMLG2WaomCTlpWswqNgmXmEn5RhFoDDscxLo+1u8UKCHHj7M3/DhwwYOT1/2yTOXul2PXYuVUK5ZNTUNBph6G1JRBzg++9m58+V8ugv6VK1NyDSIIXNEcXYzx1DInnr8nU5FbUGQ7SgLiA/tVmqnDE0udWDXbHpM7BTKPX/Lgp581oKZFWaBQSgBz/oYfv9nZgKMyQqxY8xv+vYCCjxN619C0QlNUEcyZija8tr0epyqlA4/0tfisQgOqXUG0BrpFsHJgeWVNFu6daUN6Wq+oqyt0E+Q6sfWECwcu+sT6inad0rHMnWDCS/dnYWJ+/+AhiSf2nPEI96ZoZUGZBS/elzXoJ3L7IPcQGv/mg824VE8uM4PHRaK3VdMseOG+HGTZ43OJGCsCGCX7SGpdD5wA2jPNniAo8Hj4kg8XagJwtalzoKJ7Oi0aPL7QgUeXZvQ5oSjp50ABDLnP0DracrwFVxujnz8UjKY99fjidKyeo0zgI7W+SeBX0dCBo5d9OHTRK9lmrP1B63PlVIsQB07M63XQIrHEwLLteAveP+LCxbqOWLeU/Z1MdjIsGiEAWD4tDZPyTbAkSARDAszqpk4cu+LD/vNeXIghhpDqKL1PTMnVY+38dEwtMEqKak9e8eL1XU04UyUt6FICKyUZsOpTMK/EJJhMKTTBZpJ3QKLnXJ2LBGVtOHWtDeWVAbTFEIiG+6LXJqEoXYf5E82YNcEihAs0ByRqSEQhYWCTuwunrvXOw+nKQNR3qVht0doksQi9I80tNQsHt0iHMDoDjlzw4GfbGlCr8Lk5sM2NS9Lx0AIH8pzq3LnKr/rwzsFmHLwc/bkhN7bZRUZsWJSOpdNt/aopEcDEYmbWJWNWoRGzS8ziv4HMpK6n5y2JlOh5Ruvp1A06T5WJx2jZFKanijmaU2IR4ja7RRPzvSfWWEbT7yyAGU2zNX76ygKY8TPXPFImwASYABNgAkyACTABJsAEmAATYAJDIcACmKHQ42vBApjoi+Df3qvGvgteuGUcWdQun5fvyxRf10dLSaBEABOrPfpK++mlTqycZRdVhzKGNTPThEvI5ILeoHyiBDDhMZDwIMOqEalRZpVYYDJoEuIEQ8GSY5c9ePWz+ANPkZwp4Dg934DPr85CUbZhUBocpQKYWHP30Dw7nlmRIYJCaoqSgHi0+z2xhAQ3GTHTIFEw+9/fq8ahq21o61DmoiMlFDhx1YdfbKnDFYkgvJpxh+vOKDTixXszMau0V/QVWZQIYJS0uXGRA+sWpiM/ozcQSS4Ob+9pwJZyjyJHnFhtDNy34frklkApjMg5IVoxGzR9ArXw7+G0R0cuevHeIZcsa/pKnsQ9y2fYYI0zLRkLYAbPDKU+2XygGTvPuNGgIGWY1Pqw6JOxuMyMrz9WIBwNqCjZ75ECGHI12XmKBCItOF8jLQRzmDRYPsWCl9fmQEdCv1iLVuJ3Wn+UPvDtA83Yfc4b5136X1aWqRPOZgsnpyEtipvJu/ub8NGxFiEMTVRZWGLChiVOzJtoVZXuSqr9+pZO/Of2Bhy46BWObEMplKGJRClfWJWBJVPT4LAOFq/tKW/FWweacWmIoqDIftI8fG51lhDySjmzkM6uoj6ADw414+OTnqEME9TeU8szsGCyVaQRSkSh59nbexux9dTQ9mZkX56g58OCdCGSDe8bcqbaesyF3+13oTFOEfX9M9Lw6OLb72BKx3/wnBubD7lw8oZ68ROJRUjU8/iyjH7NJUIAM5DZ2vkO4a4nl3GMzhMSE354qAnvHmlFpwIHOilOJPBbP9+B1XPswmlovBQWwIyXmR5d42QBzOiaL+4tE2ACTIAJMAEmwASYABNgAkyACTCB4SLAApjhIj9G2mUBTPSJ/LNfXcOZykBU54R4p77ImYoXVmVh0SSrSIcTWRIhgMmnP/DPteOJlZni1kMZw9KJZhEAnH1LWJBoAQwFish1gNIrPL8yAwsnWWAza+NFK64LdvWItDT//EEtqlydwqljqIW+IDbTF/ATTHh+VRbynLp+Xw8nSgBDTjOUaicsOFLabyUB8Wj3osD6E0vTMbvUKtkU8atp7sBf/vaGSKVBKYGUFCkBzO4zHvyfd6uGFMQa2L7VkIKFZWZ89aFckCAkMpiWKAHMPVMseGpFJibmG0FuGocuePGr7Q3wtHeDAnRDLQP3bfh+FEwmN5ceidwV5Iqg1fSXKlCgfWe5G7vOelDXGpRkTc4OGRYt/upzRcJhQE06isjxsgDmNo2w+9QvP6vH8WttaGkbmjOQXtvr9vEXnyvuS92hZL9HCmDoPKQUWMeutqE9imsY9Z6ENpQG7JmVGchJ10mm1VGyzimVFLVH4tFYrlhK7kd1dJokTMkz4OGF6cJJbaCD2r+8X4Ntp1oTIkYL98mkS8b9s2x4ZGGvsGEohVL+/OSjWhy67BPOTHKpaJS2Q45pJFZ4ekUGFkURiPx2ez0+K3ejzj00B7vI/tA83DPNivUL0oUTTLRC6/PT4y3Yd9EHzxDFw9ReriMVDy9Ix32zbTDohi6C2by/SYhfKA3fUFy7IsduN2mwYZEDq0ncfMtJi1xwfvFJDXZfiJ/DjHwDnlyWgaXT0pQuC1Hvo8PN+PBIC67JpP6TumG6WYO1c+148f7sflUSLYAhZksnW/DgXLvsO091Uwc+O96Crac9aPWHhvS8JffBTKsW90xPE1ylUieqgj0KKrMAZhRM0jjsIgtgxuGk85CZABNgAkyACTABJsAEmAATYAJMgAnEQYAFMHFA40tuExjNAhijLhl/+kQ+6N94CjksGHTJyEnXI93aK76gIKYvEMJ3X6vAlTrpL+bjaS81JQnk9LFuvgPF2YZ+t0iEAIbSN6yanoaX1uYOeQwzC3qDL/SFOZVEC2AiB0/iEkrJM6PYDP0AYZAazo3uIN7c3YhPy90JDYaSqIIcEl64NwNLpqSJtBPhkigBzMJSk0g/Mm+SumCXkoB4NIaUvoECXRtXZEqKH7z+EHafbsXPtzWio0uh+kUE1FOwpMyEr0U4V1BAkILU//ZhrZopjVmXMqLkO3XCBWbx1LR+Y0mUAGZWvkEEBGdMMONaXTs2H2jCp+VDczeIHFguzcUcG55Z1T/oGHPwAyrQWqC0Hkeu+ERKJ7kAr8Oswfp5dvGlv1E3OLWX0rZZAHObFKW5+fiwC+8fbUF9axBRsmkpxSrqUZoVEjn848ulfQ4YSvY7CWD+5PE84e709v5mIUZx+aK7CFFQeF6JWTgjzJtoGXJqEHJj+fh4KyolUr2pAhBRmUQ6q2ekYf3CdBRl3X52UqqZH75bjZ2n3fHeWvK6idl6PLzQIdINxVuof0cvevDrHY1ClKlURKikPXqfWDnNKoRBUwcIUn76YQ12n/cqThWjpD2qk5WmxZNLnSD3jsiUP/Qbie+2nmzFtlPuIaeODPeH9sD8EjMeXUTrU1qsGav/JCKsbu7Az7bUi7RQUmKwWPeR+n1qngGPL3GKNFGUpivQ2Y1/fOMGzlS1x5ViidrJd2jxzIpMPDDPoapbv95aj09PtKDFrz7tGomO7p9txzcezevXZqIFMOG1RO8ga+bakXErvWBkoy5vFw6c8+C9wy5UxZlGaiA4ch6clKsX71orZ/Y6JY71wgKYsT7Do3N8LIAZnfPGvWYCTIAJMAEmwASYABNgAkyACTABJnC3CbAA5m4TH2PtjWYBDAVHVkyxiEBhPMXf0YOiTJ34qnxifu8XzSKFSFsXfr+3SQhgKHAfq9A1JBAgx4VYX3dPydHjyeUZWDnD1u+2agQw9PV3miEZdrO2z/GCnErITWVBmUXY8dMYfrmtHuerAmIMlHbB1yEdECGRBwXUSLxA7jQzC41YM8eO6cVm0U+lAhgKoNDXvWZDCij419oWgrdD3inDoE3G+vl2PDiPLPHj+9qegs/nK/34waZqtMT4yp7Wi82YIpxdaL48gZCiVFfLJ1vw9MpMTM439s2dWgEMpTIh8UE4pQndiFw8ZhQYsXJGGibmRf+yXmoNKgmIR7uW5nrJZAu+/EA2Mu2D0y5RwLCysQM/31KHk5UBMZdKSzQBDKWeOHWtDR8ea4G7LXowfuD9w+uHnFbkCrW3dJIZf/hIfj+uagUwlO7KZkrpc9ugU4WCmVNyDXhwvgMTsg1QksaJrqN70X4c6NAycBy0b8nlYMXUNJGKKJ5Cc1Xr6sTHR13Ye8EXM+VGmjEFC8rMeG5lBnLT9SAnmXgLC2B6ydH5U9XYgX97vwbXmzpjuhyRA49JlyLOSqk1QgKDCVl6fPnBnD5hoJL9XuDU4Wtrs1HV3Im3D8qnYJmca8D6BQ4sn5o2JEcEegZ6A1344aZqnK70y6b5iRw7OQ/52kMiWB/rjJmUo8cjCxx4IEKQQqlmKNXXkcs++GWeb5Hrm55l9FyilG4hmQc2ucCQoPTlB3NgjCMFDzGhPv37+9U4ei12Cjk6x+j8ofRCSt8nSMhI4tG18xxI1d4WAn98xIWjV3xo9nbFfCcJv/e0tnXB094T0/Vu3dzedH3kFhQudAbtKm+NmWornnPGadbgvlk2PHtPZlzzEN6fnxxx4a0DLjR55V1xyHmJzkiLIQW0vho8XWI/y7l90XsPrc0nljmRbk0V71yvbavHqQo/vO29ay0Q412S9oLd2OtyQ+94pdl6IZZeMEmd8Oe9g83YfcYtRG+doR7Rdiy3G3ofovOGxr1iuk04C0UWJQIYWr9ZNi1wE0IA1OSL7YBF75nksrRielq/5xCtp+NXfL17+2pbPMtG8hpyjVtErnHrc2HS93eNS2hDI+RmLIAZIRPB3ehHgAUwvCCYABNgAkyACTABJsAEmAATYAJMgAkwASUEWACjhBLXkSQwmgUwiZjW5ZPMeGyJE7NKLP1u5wt040qNHy5vMGYzoW6IoArZtFPQgQJsUoUC48/fk4mNyzP6pWtRKoAh8YbTogF9cTyzyATNrawA2pRkYb9fmmvsC4RRsPTEFR+aPF2obQ3i5I2AZL/C96WARIZVK9wASnKMfYFXpQKYLKsGC0rNmJJvEIGXMzf8OF/bIdIhyHEpydAJJqtn2/txiQn/VoUWXxf2nnHjx1vqZS+hWH+2TYvZRSYUZ+pEmqSLte04URGAv1NeqGPWJYsvo1dOt/X1UakAhgRGJHopdupEOqUs+20XGUrdQ64GkQFFpeNWEhCXuhcFlJ9Z5sTyKF9Ck2Dl2JU2/O2blUq70ldPKgUSiQSaWoM4X6ksoNXW3oNTN/w4XUlzIy1Eo2BhdpoW//QHZSJoGS5qBDAmfQpoDU4vMCAvPfXWLZLEnE0pMon0XNTO3nMe/PPmarTF6M/0PD0WT7LAeiugKQUx2r5VA5yCshRsfHdfIz464RZpd+QKBTnnlZjw7IoM1em2ot2XBTC9VFq8XSL1yFsHXTHFL+S6YjNpUJpJ682INFP01C4UnJ1WZIbVdDtIq2S/Z6Zp8fA8Oz442usCIXXu0pp/YWUGVs+ywRbhaqVm/YXrUqqusxU+/NtHdahyST8z6Ry0GzWYmKMXIksSSl6ta8ex6wHxDJUL1Os1SUII8d8eyesXLG/1deFydQCULkVyn2mShNtbWKx6+kYA52vaxX6RE62S+8hXHshCcc5t0aNSPsS9yR3EN356FW0xxDl0zkzNNWBWEa0HjRCubD3jgcsbkhXpUF9IeEH72WkLn1uAvz0kBKF1MqkASXhF50FyMkDvMKdv+FFeGUCrzJqh9uj5RQ4aC6fcdiuj9n66pQ6U5q4jRupBegaTyIfWAomeSIQUK5UcnVlfXpONklz180B9pjPy7393A2dr2mXdX2hvFqbrMLPQgOJMvZi3Pee9qHQFxXVy/Vwy0Ywn6F2y1IKemzfR7A5i7xkPGtxBsdYu10uvT+ojiVCWTep9D6X1sHhKmki7p9YVj9o9fb0Nl2sDYn2frWqPKQpeNsks3H0m5hqF01lGxFqi/igRwNA76fp5NvT0ALUtQRy60iZScFHCySQWAAAgAElEQVRqSqk3YtrTlJLoD9blwGTQ9G0tev/YtL8Zmw40xxQOkXyT1jGtJ9pztKZiCdELnTp8+9FcTCwwDdn1Sul5MFz1WAAzXOS5XTkCLIDh9cEEmAATYAJMgAkwASbABJgAE2ACTIAJKCHAAhgllLiOJIHxLoCZmqvHxmUZg9wX6A/ooVDsr6HDYClwd6UmgB9/UifSj0gV+iM9Bas+d28mtJrbX2wrFcBMyTPgqWW96YIoWBMuSUlJoC/rNSm9gQAqJO4g0QEFBfae8+JfP6iR7BeJO+aXmPDy2lzhgEEBBfoiOXwvpQKYsiydSAWwbFqaCBZR0OjkVR9e29WEerc0F2pr41Kn+LI8nq/ta5s7sOVYC9444JJlb9El48sP5GBOiRlmY4roIwVQ951147f7XOiUSfVDgbtXHsgWlv0kWqGiVABDwqf7Z9nw0HyHCC7RXIULOXDQ+ElgobYoCYhL3TPNkIJlky345uMFg6pQMPnjI83YdLhVbZeipkCimxBr+rKb1qSSQvUprRWlTqIv9+UKCU3+/atlcFi1SL61aNUIYJ5b4cSKaWnIsusi5qZ3/dM+C7ukUKoVCgbKBdhIWPAPXyhGdr97Re99tH2rhE24Dq3XqzUB/MOmarh8sd0elkyyYMPidEwvMsd0p1HSDxbA9FK60diB/7OpElcbgzEdNOYU9bprzZpgFmed1LandazVJvWtZ2pHyX6nc4QC6O1BEr9IzyKteUp3kpuuG5ILUPhZs+ukC6/vbUa9W9phg87BNbNvn4M0dnp2HrvkxTuHXLhcJy0SoNNx6RQrvv5QDtIjUqYcu+TBqattaPZJtzs53yRcnMQ5BKCtvRtv7G7E3vNeyDlMkUPOs8udWDpdvTtTZ7AHl2v8+MvfVSIgI5ijPq2ba8ODcxwozNKL9UBM6Az+5/drY6aTWjnVKtISTYlIg3Sh0o8jl7wiLZGU+GB6oQnzJ1qRZu59lgVDN/HO3kbsPOcVridShVJsPTzfgUeWOPuqUHv/uaMBJyv8McUs5MAxv9go3jOu1HeguiUIfwx3lAkZOmxY5MDahbfbVHI+hevQc/oP//0SWv0h2f7R3iRHpDmlFvFMFg5x/hB+9kktTt0IyIoxJpND0UIH1szrTZlF70zkBEPPvDf2NeOtfU2yXS7LMeBvXywWdZKQBF1qEkggGX4HUzpeapfe/ci9hoQo/7W1Dqcq22WFVH/7+WJMzDWId1ISRg18F1EigCEhy7ce602dROcOuZK9ubcRR6+0SYqiaE/PnmDCF1dn9Vu/FfXteGt/E7af9sRcTyTeXlxqEuLXmpYgbjQHZfc09Y9E5I8tcGDDsox+zklKGY+meiyAGU2zNX76ygKY8TPXPFImwASYABNgAkyACTABJsAEmAATYAJDIcACmKHQ42sx3gUw9IfwZ1dm4pFFvUGLeEtvuoMQvv92FcpvyKeAeGyRA8+tzIQ94qt7JQKYfEeq+AJ+/cJ08ZW4mrKj3I3vbaqSvETKtSN8gVIBzKRsPTYud+KeW64iYYHJG3sase+CF80+aYeK+2em4anlGSjONqgZmqhbQ4KNoy68fahF8loKlKyebsXG5ZnIc+pEehsqFCyqae4Qzh6x0pd86b5MrJ3r6HNMUCqAWTrJIgJrFPSOTFWheqADLlASEJdqQ5OchLIcPb7xcC6Ksg19QS+a6+OXffj1tnpcbexU3cVYa0nNDenr8X3nPHh1Sx1aA9KpkCidzN+9WCTWDrkLUFEigKEg55xCI55flYXSXIMQfsmVWPuIrqVA3E//+ySkGe98egVyHvn4cDPejOE8QmnGVk6z4t6ZNkzMM8AS8bW9mvkYWJcFMBAOB6cr/Pj7NytFgFwuWdiMfINIazK31AKbWaNaeDKU/R6eO1rzi0pNeGpFJkpyYq95JeuDgu3bjrfgd/uaZcUTc4qNeHRhukjrEnkO0jr+3e5G7D7rkQ1eLywz4w/X5SDXeTtV3pajLmwvb0Vdq7RoY+nUNHxtfW7fUEiUsONUKz440oILte2SQySXrKeWOrFyll0Jhn51SPxwqcqPv35DXgBT5EzFc/dkYtFka1/6NVpDHZ3d+P2uBuw465VNa7a4jJxH0jG77HaqnEPn3fjoaCuuN0oLilbNtOHRRen93D5OXvbitd1NOFsl7RZXmJ6K9fN7xQPhsv1EixAwkaBFqlDavUm5BiH+otRetA69gRCOXvbh0CWfEMJIFRLN0DP0W08MFmsqmRglz2k6I58lUdgcO5wRAit6Hu4ub8Wmg/LjK3am4uEFJAzqnz6I+vfazga8vrNRtquT84z40SulSoajuA6JUF79qAZHK+TTGP7oK6X9UjsObECJAGb1TBu+s/H2/JAA7OAFDz482iJc3KQKCao2LHRg3aLb4qbDFzzYfMiF49f9ktfR+0ueI1W8V5F4h4SqJDQ7U+HH/gteXGmQXos011PzDfjuc0V9e04x1FFWkQUwo2zCxkl3WQAzTiaah8kEmAATYAJMgAkwASbABJgAE2ACTGCIBFgAM0SA4/3y8S6AMaUm49mVGXhyeUZUBw4KlJGLiactJOsOEl5Hr+2oR/mNgGyKlIfm2YULTJZD17f8lAhgFpWZReqBuRNvB7qUrt9YgftYooV4BTDh/u093Yo39zfjkswX/iKFwNLB6aiUjFGJAIZcEb6+NhuLp6bBYuwvIKJg5c8/rsGeCz7ZAOwXVmVi7Tw7HNbedBNKAmtU7wure4Uz5FCSyKIkIK7TJCHTqkVNa3CQcwmlu9q4xIGHFjn7hCMuT6/rym93Nw36cpvuZdJR2owkSTFTrLVE46c0Be62LpGaolta1yJQnav0i1QItXLOErpk/OUzhZhUYOpLGaFEAKPXJuPzK524f55DpDmKVfaf9+Bf36+BW0aMY9Ql439uLBDpJMhlKB5nn1j9CP9OziP/tKkKVxo7ozqPkHuAw6TBnAlmPDDXLoKcalNqyPWFBTCUbqYbRy578Y+bqiVRkdSOArQv3JOBVbPsg1KMKJ1vJftd7l603kuzdMJFbGaJBeRWlIiiVADz+EIHHlpATieDRY6UQoqC5ddkRHeUXu+ra7ORn3n7+s37m/DRsRaRpkaqDAzOUz0la/duCGDunWrBxhWZmJg3OL0PCVl+v7dZpNCRKgtLTcJ1bV7Ee8GecnLNkn/eRnsPqW5sx0+21OPoVek0ddEEMG/uasCWk27xjJEqJHR4YI4ND85z9DmoUV0SCb19oBm7z3klr6UzdEahEf/wpZK4lquS53S+XYsvP5iDhZOtg85sctL58cd1OHzZJ9l+NC7hyuNRAENjb2jtxBt7mvDRcWknOUpfuGZWGl64P6eP7afHXEKcJpc2ilI23Ts9TaTOpPe5sFNOZWMHPjrqwubD0mJocllyWrT4969NFGnYxnJhAcxYnt3ROzYWwIzeueOeMwEmwASYABNgAkyACTABJsAEmAATuJsEWABzN2mPwbZGswCG/ohtp6/o1XrE35pHut5m0oi0NPfNtvVLSURV6Mt+SitCf1Cn/3wBafeS8NIg8QsF4kg0I1XiFcA8ONuGp5c7+wX/lC7J4RbAXK314+efNeCEzBe90QJ5SsenRABDwoSBIonw/Sktz8eHmoSDTJNXep7jFcB8+7E83DfbLr56T2RREhB3mDW4Z7IFH51yizQXkYVSkswuMuL/e7wA1ltBpPJrPrx3yIV9FwcH+7KsGpATUajnpkirEK3ICWBIUEZfade2dOJqbTtc3qDYZ3KF5oMcCZpk3IOiza0SAQxd96dP5GHmBAsMutiBMLrnf22rR3mVdECanIaWTTJj8ZQ05Dt1IjhH4isSnsRymFGzNkiUdq4ygO/86lrUyyhobDOmYO4EEx5fmoHCTH1C0h5FNqZERBBNtKBmnHJ1lQovBjpTDbynkn0kta7puXDoohc/3CydYo6eNbn2VPyPJwuE01C8oigl/ZTjRY5nTyzqdalIpBOV0nn44qpMPBghIIzs6+Hzbrx7yIUTFdJuEWNRALNxMYmC0pGXcdvVJsyFnpu/2NqA49eknTBGggDm/75fjb0XvGj1S6sZKfXV08ucg8RPtHYoPdAbe5vRIfMsmJRnwA9eKo3rDFMigJldaMDn78sW6SUHFno/+OE71cKhSKqwAKa/Awxxorn9za5G/G6PdPqnDIsGq2ek4aW1tx2ayPnok+OtqJdJxTVnggkv35+FifmmflNC4to9Z9341w9qZd/DSfjyk69PhN2sVZ1mKlHPr7txHxbA3A3K3IZaAiyAUUuM6zMBJsAEmAATYAJMgAkwASbABJgAExifBFgAMz7nPWGjHs0CGAomP78sHTptfKICfWoKJhcYRTqFaIHpqsZ2fHSkBTvOeGQdXSIno+fmTVDaH7kSrwAm2nVKF8JwC2CI5U9jfFk+nAKY3gCuC7/b55JN4RGvAIYC35S+KtFFSUC8wKnDS6sz8IP3aoX4ZGChlD1/+0IxirL1wgXmoyMuUMqqhihCIBLLlGbqcLWhIy4BDDm+nL3uw88+a0CDtwuhGO4v1NfehxxkU8sMRQDzv54pwOQCsyJnlGpKtXXEhU0yX5dTn0nwQC45FNybnm/ATOKWa0RpXv9g3VDWAwkvDl/04gcSwos0QwrIXeLpe7NEkC+c8msobQ68lgUwEMLIWAIYcn9ZOysNT92ThUxbr3tUPEXJfpe7L50F31yfg6nF5rhFONHunwgBzInLXrxzsBlHrkqLPcabAIaem69+Wo8jV6QdWUaCAObbP7uKi9UB2TP6mRUZ+Ny9mVHftSjF0Fv7m3C5XjrlXkmWHn/xTCEyHamqRc9DFcDQmv/e21XYcdotub1YADNYAEOwYrnfRBPA/OCdKmwvd8u+S6+cnoY/2pAHeo8fWJQIVSlt4t+/ePu9J57zeDRcwwKY0TBL46+PLIAZf3POI2YCTIAJMAEmwASYABNgAkyACTABJhAPARbAxEONr+kjMJoFMJS+4YcvlcCkT45rRilAbdSliIDMQBOZJncQb+9vwr7z9FVzCN3yJhWq2h+PAhglqRWGXwDTgt/tax5zApiJuQb8+TOF+N+/qRDuRF3d/RVaQki2PB0Pzk8XKYneOdCMz066ERxQjxb5+nl2TMs34rOTLaoFMEL8UuHHL7fVo7YlKNxoYmjFFO+roQhgpFyBojXe3tmNMxV+/OKzOsGyJ8YAyA3GrE8WqWbIQYTEDzMKDJhXZhVpcLSa+MR71LdYwosMqwZPLkrHukVOReIexbAjKrIAJvY8EC4SaT67JB1rFznhsMROtSU1F0MVwNhNGjw4Kw3P35edUDciFsAMnjFKq0fpff76jcqowsPwFXIOMPTc/OkoEMB869WruFgj7dxDY820aZFtS0VSFMc+SofX5OlCQMY5rzhThz97Mh8FmQYhLlRTWAATEGkHpcqPvlIq0uNJle9v6hWkyJVoacaofjwCGCXtkXtjQYYuqhjK39GN+tZOtHVIv7jTO8NfP1eIiXkm6FLj+/8h1KzB4arLApjhIs/tyhFgAQyvDybABJgAE2ACTIAJMAEmwASYABNgAkxACQEWwCihxHUkCYxmAQw5V/z8m5NB/ya6fHioGR8cbUFFk/QXyfG2yQKY6ORYAKN+RSkJiE/OM+IfvjgBv/q0FjvPeeEJ9Ldd0SQnYVq+AV97OBf1rk68f6QFx6OkqqL0KRuXOlGUqcfvdzeoFsBcq2vHuwea8Fm5dBoJ9QR6r7hbAhhyeGr1hXDgvAc7y9242tgpm7YjcjwUszVok5GfnoribAPmlZgxrdAIZ1p8jiCxBDBZaVo8t9yJ++c5BqV3i5fzwOtYAKNUAJOMz69Ix/3z0mEfRgEMOdFMyNDhT54sQLZDl7CUbCyAGbyjWACTqFOm9z7FGTp854l8FGarTyHGApixJ4AZ6uqSS4k51HuPpOtZADOSZoP7EibAAhheC0yACTABJsAEmAATYAJMgAkwASbABJiAEgIsgFFCietIEmABTH80lGqlPdiN779ViZMVAcXBbTVLjAUw0WmxAEbNKuqtq1QA84OXS3D0ogevbm0Q7iuRhb6lp2DQtx/Lw9Xaduw660Gtu2tQZ+ZPMOHxpb1uIq9tr1clgKEA+f5zXry6pRYuv4K8RypR3C0BDHWLzgh/Rwi7y91CKFTXGkSLrwu+jh50x7KEiRjXnGIT7p9tw7wyS1yuICyAAZQKLyZl67FxuRP3zLRHXVlK9hE5+CwpM+FrjxXAEOEYEGseqEFyWRoJAhjqC/X9aw9mY8m0NFiMGpU7LXp1pfPwxVWZeHCeHQ7rYNEXp0DSD4I7lhxghrrQWACjnmCtqxOvflSDoxUsgBlIjwUw6tcTX8EEEkWABTCJIsn3YQJMgAkwASbABJgAE2ACTIAJMAEmMLYJsABmbM/vHR8dC2D6I6YAdkVdAN9/twY3ZNxfSDSQkpIEcs+IdPTvCt1E982bIkguVVgAE50MC2DUb3clgXtygPmnr5TC4w/hr35bgUu17VHX54YFdpytbseV+o5BHaH1vnFpOtbNd6C1LaRaAOPyBPHpiVb8585G2UHSXkrV9KYkCye56Om5KdI2yWlL7qYAJnIAJH44fc2HPec8OFPV3iuC6b6JkEIhzJRcPR5ekI7Vc+xIUZvWIxDCoYte/HBzTVSm7ABzGwsLYG6zoGfWnCID/mB9HvKd+kHp/9SfQsqFSCyAGUx3vKRAimddRV7DAhj1BFkAI82MBTDq1xNfwQQSRYAFMIkiyfdhAkyACTABJsAEmAATYAJMgAkwASYwtgmwAGZsz+8dHx0LYPojDnXfxJELHvyMnDJa+ztlRNakVCbzS02YX2qGSX87BdOOcjfOVrXD2yHtcsECmOjLmgUw6re7UgHMj14pFe4k//lZHXae9aDRGxrUWI5NC0oV0dbZM+g3E7lGrM/FPTNsuFjtVy2AqWxox0dHW7D5SIvkIFOSAYdJg8cWOZBu0falZ6ls6sTusx5UuqT343AJYEic0x7sgb+jG02eIC5VB1B+zY+jFX7QWRKrkDPI/BITnr8nE2V5xljV+/0ey3mEBTC3cbEA5jYLEpaRC8y3HssT7kORzy9VCzCiMjvADCbHKZDiXU3Rr2MBjHqeLICRZsYCGPXria9gAokiwAKYRJHk+zABJsAEmAATYAJMgAkwASbABJgAExjbBFgAM7bn946PjgUw/RGTg8uuUy14fU8T6qOkgQnXnpqnx7p5DhFAJMeKcPnNjnrsveCDq22wwCBchwUw0Zc1C2DUb3c1Ahi6+8Fzbvx+XzMu1LQPakybkiREMtHMS+ZPMOL5VdmYXmTCmYo21QKYKzUBfHDYhS2n3JKDtBpSsHSSGRuXZ8JiTEHyLWul85V+vLm3EWdrBjvThG82XAKYyMEEu3pEKqRGdxCVzUHUtXTi5LU2VLmCwsFGquQ7UkFnwpMrMlUtABLdnL7ehtd3NkS9zmHW4IE5diyeZgPN7Z0oxy978e7BZhy56pe8PaV6eun+LEwqMCW8C0qFF8MvgEnCM0vSsW6RM650V2FwSvY71aXZplRlnV09ks5J6+fa8OgSJ4qzDEOeF6XzwA4wg1GPFwcYEjc6zLfFwmoXXY49FV+4Lwu5Tj2S1bpltXfjy/9yUQg8pcrsQgM+f182ZhSbo1b53ttV2HFa+vlVmJ6K9fMd2LAsY9D1r+1swOsx3M/IqY2EqoksY1kAQynpstLiT+FG5+NXHshBcY5BpKgbq6X8eht++Wk9Tl1vG6tD5HGNQgIsgBmFk8ZdZgJMgAkwASbABJgAE2ACTIAJMAEmMAwEWAAzDNDHUpMsgOk/m0oDeaumWfDoYiemFfUPlvxySy12nPGgyccCmEiy1Y3t+MmWehy9Kv1H+OEUwJB44ePDzXj7UAuavF2SW/wLqzKxdp4dDmuqqEMBtViBNar3P54swH2zbAk/OpQExCMDaw2tnfjl1nocuOhDMBTboSTc4S+tysTq2XZk2lPjEsAo6WeGVYOnl6Rj7SJnP1FZLMEN9XEkCGAiJ5fOkfqWIA5d8mLXGU/UtFLh+sbUZCwoM+N/PlOkan3QmqU2Tl3zRb3OoEtBaY4BRVnqA8ZKO6JEAFOWrRfps1bNdii9reJ6Ss/r4RbAkADp3qkWvHB/DrLtvWdHPEXJPtJpkpDnSBVzf/iyD55A9KB/QXoqXlydhUWTrUMOACudBzkBzOHzHrx7yIUTFdJiqgWlZnx1bTbyM2+Ldjbvb8JHx1pkHaJWz7ThOxsL+iFXsnYn5ejx1FInVs6yq56uRDjAXKsN4OdbG3D8mrrn5p7yVrx1oBmX6qRFg9GEuEqe09GEHt969Sou1gRkGZEQjtyu4hUbWIwazCk1I82kVZ22S8lzWk4AQ8LoH75bJc5yqcICmMF7jFjFEv9kWDRYPSMNL63N7UP7/U1V2F4uLTaiiiVZeqyaZhVCv3iKJiUJCyZZYY9wm4vnPiP9GhbAjPQZGp/9YwHM+Jx3HjUTYAJMgAkwASbABJgAE2ACTIAJMAG1BFgAo5YY1+9HgAUw/ReE0kDemplpeGRROiYPcDVgAYweG5c7cc/M/gFDJYG1uyGA+bMn8jFjghkkDogsFKz8zbY6bD3jQatf+ivx0S6AoTGTS9Enx1tlRVphNuQkQQHLv3i2EDOKTUKYEkuQQl9mLykz4WuPFYhUK1SUBO6lUvbEao/uP9IEMGF+gY5u/H5PE94+0CzcdaTKUL/+pwBte7Ab3d03hTtCqjYJem2K6kCx2sfjyStevHPQhcNXpAP05ESzYooFLz+Yi9TUZOFOkqii9LwebgEMGVZkp2nxJ08WYFKeESlxOvIo2UdOiwYbFjhw72w7fvBONc5VByTTcT2zzImHFjiQ7dANaUqUzsPnVmYIAWGmfXB7W4+34IMjLlyUEW2MRQHMo/NseGSxE4VRnHhOXPbi9d1NOFslLS6J9ty82wKYP/3VNZytDMiecSS4eWZFxpDXWjwLVYkAZkquHl+8PxuzSy2DzqgWbxf+7cNaHLjolWyeBTCJE8D86L1qbDvllk0jSGfBH6zNQUGmPp4lMW6uYQHMuJnqUTVQFsCMqunizjIBJsAEmAATYAJMgAkwASbABJgAExg2AiyAGTb0Y6NhFsD0n0elgTwWwERf/1KB5pEggNFppdOQBDq78TevV+BCXTs6uqSFCmNBALPvTCs2H3bhdOXgNEgDZ1WTnAT6Mv6rD+chP0MvAoOxBCksgLlN8eZN4IPDzUIEI5cWbSgCmJ6em6hq7MChCx40urtgNiRjWqEJc8qsSL3DqR0uV/vx9v5m7DonHRgm8Udhhg5ffTAbMyZYQF/eJ6ooPa+HWwBD401JBr5wbyZWkZOSLT4XGCUCGGL9x4/moiTPhM37G/HJCTeqW4JRkU/PN+DJZU4smzY0dyql87B6uhWPLkrH1AHOadS5/9pWjy3HW+CSESCORQHM1Bw9vvhADmaXDE6989GhZrx/tAUVTZ2SW2YkCGBe/bgGu8960SyT+nFWoRGPLUrH8hlDW2vxnB1KBDD0rPvmo7lYPcs+6Iw6f6MNv9reiPIb0u5ELIBJnABm095G4epU0yrtxlecocOGhQ6RVo6LNAEWwPDqGIkEWAAzEmeF+8QEmAATYAJMgAkwASbABJgAE2ACTGDkEWABzMibk1HVo/EugCHnDwrQhgPFSgN5c4qMeGKpE4umpPWb70+ONOO9wy24LhOwenCODU8vzxCCgnAh55idZz1o9KpLnaR0se0od+N7m6okqxu0yZiWr8f//1wxjLoU8eUtBdbJTYIC1uReUVnfju+9Uy0bjBvJAhia51x7Kl5ak4XZEywwGXpdYDz+EPaeceM3u5vgDoQgY9SBl+/PwoNzHUgza8S1SgJrVG+kpECivtS5OvHG3iZ8cqI15vIh95fPr3RizTwHbGatqH+nBDA2Ywrum2HFi2ty+6U1qKhvx+YDTfjklHT6CXKAGejuE6ufNJZozjFyUGhP0N6gokRc0tYewlv7mvHuwWZ0yqScilcAQ2v3wDk39p73ocEdREdXj9iv6WaNcOzZsMgJm0V9ypCYC+NWBZenC7/f24j3j7TIXkJpKiblGPDYQjumF5thNWrE2aKkkIjI39ENgy4ZKQOuUXpe30kBDK2Hc5V+/O/f3kAg2AO5xGKUdmjdPDuWT0tDVhQXlEgeNG4aX+Q6UyKAocDwd57IR2G2ATfqO/DzrfWSKXTM+mQ8siAdG5ak9+1vJXMysI7SeUi3aLBurh3r5jngjBABHbnowaYDLuF00nVrf0Xrx6KJFnz9oRxkRTjWjPYUSGZdMsgdZc1cOwpvpXai5+31unb8ensDzlUFxLqSKksnWfDEknTMLLH0VbnbDjDvH2jEB8daUdkcXWhFHbMYUrCw1Czem8ryjIqXGbGgvTAU4ZzS5/TKqVY8vNCB6UVm0R616/Z14Te7GrD/og8tMgKfkkwdHp7vwPrFgwUZsdIAEYx4nwFyIGtdnXj1oxocrZB2gaLr/+7FCZhZbBJjpvOM0usZ9bdd8pSkJIqWZozuHWvs0VIg7TrVgveOtOBctbRIl9zlpuYb8MI9mZhcaBr0bJDiQs9wWlNaTXypkxQv3BFSkQUwI2QiuBv9CLAAhhcEE2ACTIAJMAEmwASYABNgAkyACTABJqCEAAtglFDiOpIERrMAhv4A/o2Hc/vSrKidZgq0hUI3UZytx4Rsg7ic/vh/+LwbP9/WiNpW6WAO/dF+QZkFsyaYoNcmi6AnpSE5ftWHY1fb0OyTFrIsn2LBk0udmBbxFfxwC2Do6+cMqwYblzlhM2mEsCMjTYuJuUZYTZoRL4BxeYLYddqNV7c2xFwGy6ZYMKvIBKdVK8Quje4gDlzw4kJth2wKBwpUvrI2B/fOsEF3K7WP0sDaSBLAUHDr/cMubNrfhJnEuvUAACAASURBVBYZtwXSGtBa+PNnClGSYxCpkKjEEpZEc4C5Ud+OD4+68P5RadGNTpOEogwd1pLAyJQiAloUqKptCeLIZR9OV0qnASGBxR+sycTyGXYhrlDST6qjVgBDgrlaVwdOVwSQkaZBcpK8iIPW1r6LPpRXSDsHkDPItAITvvdSScy1G1mB5vFKbQC/+Kx+0NoldnkOLZ5Y7MT9cx3QapSJTVR1ABCBUnLteOdAM+rc0l/r030puDq32CTWUn56KswRAVa5dilgWdvaheXTrMI5JVIEo1R4cScFMNT3qqYO/OvmapyLcYZQ3al5BswoMqEgQwfaK9GKEIHcBPKdqSjKMvSJhdQKYOiZ9Nr2emwvd6M1ED2128IysxBQzC2zqp3+vvr03Cy/6sWPt9Sj2iX93KQLJuboQUKWokw96Lnj7+zG4YtenKkKyKaf02uTcM+0NLyyLhfmW+JFut9IFcAQk5rmDnz3vyrQ6pcXVpJ4Ym6JGWW5BpFmjs6ZMzf82H/RC4/EvIXhPzjbhqeWZ/RLBXO3BTCnrnrx2q4mnJE5o6m/mWlakIvP1AIjTDplKdp8Hd3iOTSv1BJ36jAS0P3V6xW4XNcuK0Sk97pZxSaxP6lNev5cqevALhIne7pk3w/obNuwOB2Lp/YXRdO4Y4lAqM5wCmAeWeDAlHwDtCnJQhCeY09FaYRI6W4LYC5V9TqL7T4v7SxGzKwkqiozi/kigdVAgWS0A6092CNSA66YbhuSqCruw/IuX8gCmLsMnJtTRIAFMIowcSUmwASYABNgAkyACTABJsAEmAATYALjngALYMb9EhgagNEsgKE/dk/J0YvUEvEUckvQaZKxboED981xiFtQwONabQA/3FyDGzIuLlTXok+G06wRf3gnAQwFrapayIVBzgMAmJZnwGOLHLh3dm+bVO60AGbnaTd+8E4VuqU/JBeBj0yLBg6zRgQi55WaRUCnIMsw4gUwncEelFe04fubqtHW2S2+3JYrWdbecfb0QKSmkUvdEL7P5Bw9vrQmG3NKb39pPxoFMDSewxc9ePdAM05UyIhKtEnCteMvX+h1BQqXeAQwzZ6gEEpQkFSuRK5BEkyQEIC+um+QcUai+6VqkvDQ7DRsXJmFjFvOErH6SdepFcB42rpw6IIXv9jWAHLziGVi0uQNocUfkg26mlKTsaDMjD97pkjVMdbi7cKeM278x6f1Ua8jwQDN33efK4LFoBFBvztRSJTx4REXtp/xyJ4vkW0TO7sxuvhjYB9JpFblCuKPHs/HrAnmfu5AI0UA09rWha3HWvD7/c0IdMq7wND4SOzlMGmE6DBa6ewih4Ik4QyyctZtAZNaAQw9I/eebhWuZKerou/1rDQtHphtw9MrMxW5GkXrL523Ld4gvrepGuer5V1cws/OHJtWPH9pfzf6QrLOL3QN1Sf3nGfuyerXhZEqgKFOitR6v6kQAjV635Ar4fcJkz5FXHfDFYy5n0gETGLajcsyhENSuNxtAQy5pPxqWwP2nPPIutVQ/7QpSX3vGUrOJLe/G5PyjfjqQzkwG6Lvl1jnWmdXDzbvbcR7x1vhkhEnD9yb9L50oU5eGEvXUFa3NbNtYh4KMm87+4X7NZwCmF98UotD1/x9zmXRWBlTk5GdphXPM6sxBatm2vDA/PS+qndbAOMLhLD5YK+bIgmg1LwzxFoLbZ09QkD33WcKYTHeOXe0WP24W7+zAOZukeZ21BBgAYwaWlyXCTABJsAEmAATYAJMgAkwASbABJjA+CXAApjxO/cJGfloFsAkAgAFn5+/NxMbl2eI2wnL+7Yu/MXrN3C1Xtp+fShtZ1s1WDvPgedW3Q7k3WkBzL5zHvzze9XwdcgH4SLHtbDUhMeXODFvonXEC2Co30rt/uOdu42LHVi3IL1f6qrRKoCpburAx0dbsOmQSxIHBeefWOTAw4sz+gXGYwlLojnAtHd2Y+tJN/7vx7Xx4pe9jgL9U3N0+ObjBSi4lVosVj/phmoFMA0tndh6ogWv7WlO2DhybVqsnWPDM6uyVd3zam0A7+xrwraz0l/Jk8vKD18uQW667o597U4ilL1nPfjxx7WqzhdVgwXwxxvysHiyFZZbDj90/UgRwJBLTYuvC//z19dR7+5CSC6PmsKBR9t/8QhgaM3+fm8TPj4u7b5ErhxfXZuN/FspeBR2cVA1Jc+xeO8d+TyKvMdIFsAoXZ/xMpFyNrrbAhjq/65TJLRy4VxN4t+bhro+laZwjHce6D3yqeVOPLms/7MyfL/hEsDUtwTx+rY67LrgiykwC/c1Wkqiuy2Aob6cuOzF5oMuHLraFu+0SF4XmSZOiWtMwjtwF2/IApi7CJubUkyABTCKUXFFJsAEmAATYAJMgAkwASbABJgAE2AC45oAC2DG9fQPffDjXQBDX+4+uzJTiGDIcYIKpS747Y56bD/tQb1HPq1HPDNAX0AvnWzBlx/IRqZdJ26hJHBIbgDPrshAlqP3GjXlam073tnfiG1n5C3lI+85s8AonGpWzLSPCgEMpTk4ddWHn2ypE64ucm43atiRw1BReir+cH0eJucb+4lBRqsAhlLX7CL3kI/rJL/YL8zQ4Y8fyxOpECKDRLGEJdEEMCQQOHvDj9/vbsSx69LpgNTMS2Rd2rnkhvBHG/Iwt9QCoz4lZqomul6tAKaqsQMfHm7GZplUTmrHMHeCCS+vyUZZRMoJJfe4VB3AG7sbsO+SdIDQpEvGXz9fJO4dTmGl5N5q6pBosMkTFG40v9vTBL8CBxQ19w/XfWGFE2vmOZAdcf4pFRjc6RRI1EfaUyeu+PD6rkZUNHUqDjhLsUgzpGDlVAu+vC6vz/UmHgEMMdp6ohXvHmxGpUR6IkpJtX6uHU+syIxnavquodQlv93ThBPX2mRdj9Q2Qo5djy1Kx9r56TBFpD+i+4xkAUzPzZtocgfxi0/rcOK6P6ECMXLteHqZE/fPsfe5XoW5DocAxuUN4rPjrfjkeEtMxy618z+j0IgX783ArNL40nSRIRy5xL2xqwE7ziT+vY7SUD280IGJeaaoTlvDJYBpa+/G8Ute/OjDWlDqHyWF0gotmWjGt58s7Ks+HAIYjz+Eg+c9eGt/E6pbEvsenudIxStrsjB/ctodE4YqYX036rAA5m5Q5jbUEmABjFpiXJ8JMAEmwASYABNgAkyACTABJsAEmMD4JMACmPE57wkb9XgXwBDIxxen47mVGUgza/u4UqCRAobHrrYlNGgVbmBCpg4bKKC3oNdm/k4LYLz+EI5d9uI/dzSi0dsFJQYFxU4d1i+w49ElGaNCAENfeXvaQth2shVbTrYKJwb634ZSKFVJUYZOpN5YPs0Gq6l/CobRKoAhJr1ClgacqhycGoXEJHOKTfijJwpAKTkiU1XEI4Ch9sgh49AFD97Y26x4Daqdu4fm2PDYEieKsw13RABDopM39zRg78XEfJVemqXHg3PtWDPHLkQ7asqNhnZ8cKgZHxx3R72M0llQmq+//8IEIRoJC/zUtKG0LokG61yd2H6qFfsveMXeC3YPbe8NbHv9XBseXdw7t+EykgQwJAQiEd7uM27sKHfjan0H2mOkvZHjSymsJucY8L8iUpDFI4ChNi5V+/HBYRc+K/dEbZLEFLOLTfjvj+TCbkmNO11WoKMbRy778NmJFpy+EUjIGqDURyunpeHemTaU5Nye+/BARrIAhvpIe+P4FS+2HGvF6cqhi2DoLLYZUrB8qhUPzHUIJgP39nAIYOhZW1Hfjt1nPCIVUp07caIFOic3LknH6rm300YqPZsi65Fr1mcnWnHwkg8NQxQ3k+iS9ujsCWY8NN+O6UVm8ayMVoZLAENrjwRYP/m4FqcrAzHTU1HfSaA9s8iIv/pcMbSa3rRawyGAIdFsXUsQ+8+5sfWUG9UtQUXvrUrWRYZVi6eWOLBukROpt8ao5LrRWIcFMKNx1sZ+n1kAM/bnmEfIBJgAE2ACTIAJMAEmwASYABNgAkwgEQRYAJMIiuP4HuNdAEMCh3X05ftSZz9nFQqs7jvrwb7zHlyu64DLF1KU1kKTnASLPhnJyUki2DDwq1sSFph1yaA/wM8vNePZVVnCXeNOC2AomFDfGsRHh5tRfiOA2tag6JucPqSAXAHmOfD48tEhgKFtLFJY+bqwmcZ53Y+61qAQMKkVwtC6sJk0KHDqQOkX7p/rGCQEofZGswBGpPM52YrXdjcNOgEp6Lx2jl2sz4ElXgFMPGuQ2iYhh06TDIshBZ1dPWjr7D+ftH9oz5GbS0mGTqzXaYVmnL1BAp96nKqUTsmh1gHmfKUfv93ZgCPXhuZi4zBp4LRqsHSKFffOsCEnXb2rU6uvCwfOe/Dr7Y3wdXaLtR9ZaGxzikz4k42FMOh6A5l3slCwtdkTxM5ytwj017YE0doWSogTCAVl185Kw8MjWAATZkvOBXvPuoUQpLKpE63+EDq61IuB6AwqydTjb74woS+wHq8Api0QEsIcEkB62rujLoNceypevj8Ti6baRBA83tLWHsLBC17sOuPpG3+XSjEU7WmrPlk4m8wpNuLemXYUZen7OVGF+zfSBTDUT3qfoL2695wXV+ra41oT9G5hIiZWLSbl6LFufjoKs/RRnZ2GQwBD46Tn7I2GDuw63YqTFQEhvvDG8fwduPYoZc2Ghb2ChaGWsxVt2HPWg/IbfjR5usTzRE2h55Fem4x0iwbFmXrcN8uGaUUmWCNSsw2833AJYMTa676J/Wfc2HnWI9J6uv3dsu5UdO7MLDLhz54qFKJMElwNhwCG+k7vDOQutv1kK45f94t3WE9Avv9K5tJp0eCx+XZsWJ7Zz9FPybWjrQ4LYEbbjI2P/rIAZnzMM4+SCTABJsAEmAATYAJMgAkwASbABJjAUAmwAGaoBMf59SNVAENfEP/r+zV3fHYyLBqsmpGGVTNtyLiVjijcKAWtrtW2i2Dmwcu9TjCU0iBaoXBhEgXidckoy9JDmwJUNgdR0dwpxDAU0EtOBgocqZiQoUO+U4fCTD2mFpmgS03Bb7fXY+95L5rbQpJjXjPLhseXpPelTVILh/rub+/GkQsebC33iC9qSVAQbUQ0nim5BqydZ8ey6TYRiKhqbMe/fFiHquZOyaZLM3V4bLETS6el9atT09SBX+9owEmZ9Ddzi014eIEDs0otaoc2qD6lIzl8ofdLdBIwqUnLQgGfLKtWOKAsm2bFlEKzZH/aOrrxjZ9cEc4PcuUbj+Rh5fT+TIY8SACXq/345FgLdpyVTm01MdeAf/xSSVRGlJbo79+uGvTbtHwjnl3hxNSiwWM/R6mMdjXgdHV0YYlZn4yFJWa8sv526pZwA2rWIF1DwUb6Qpv26eQcvfhq/3xtO9qDN0GpqWhvUZqfiVl6UMqmHEcqphSYhJjtcg2lCGrE2RppAQwJ0r7zeB7K8mgfxhaJkMPBh4dd2H3BO0hwomQ+w+fEwgkmLJtqxdRCE2yW285TSu4RrkPB5sqGDvzqszoxFx20l28C1AY5QpB468V7MrBgyt1P83Chsg37z3lxssKPRl8IN3tuRj1nlIyXxkNpOR6e33sWZdpS+y7rCt3E7vIWbDrUgiavtOOE1LkUvtGVmgC2HG/BrnPS+4jW2YISU7+URFL9Dz87Dl304Pg1P+o9Iclnh9Q9KJUYtffS2ty+FEhK+knz/s2Hc1CQaRD7I1wuVPrxxp5GnJHYtzS++RNM+MpDg/etknmKrENiqOt1gb7AtYeenSrcuKgvU3L0wvVlZolF0lmD2iRR52cn3ahpDUp2c8W0NHzz0bx+v5df9eHDoy04USEtZiPnkccWOrB0uk0tgqj1r9YEsO+cO641YdangNYxpU9cOCVNpIJKjrTmimjxwFk33jvSgqsNHareJ5Q8p/PsqXhgjg3rZcQo9Dw8fc2HXafduHDr+TsUgGXZeiGAWTwtMfNAwpzjl73YddaDa01BVWuTBCI5tlQsLDNj1Ww77BZtTHetN/c24c19g4WmkUzKcgz4uy9MGAom2WvpTN5+yi0E0O4AnUfRq9OzltbYo4szhOMdLTF6F6d3KbkSbY9R/VhjTzdrsHKqFZ+7L1vy9nSenLnuE8Kls1W9AjL1ksLbt89M0+LJxQ6snOmAVhO/2O+OTVYCb8wCmATC5FsljAALYBKGkm/EBJgAE2ACTIAJMAEmwASYABNgAkxgTBNgAcyYnt47P7iRKoAhJwEKYN/pkmXXwZmmhUmXgpQBX71TMJkCmeTkQqkdAp3dwuFgoAYmKSlJBCidaaniHqkpSaI+uUWcrmgTQXkSu9DX7PSVMH09rNEkQZuSLL7epgADBdZd3i4EQ9JfI1PgNy9dB71OXaqUSIYUhOwI9ghBCI3H09YVVbxh1KUg3ZqKdKsGBl2KGLO/I4QrJD7olBZ70HW56Tox1shCPCoa2kHuCFIlzagRThgUUBpqof62B7vR3tkjxkftkjOBkkJBH5tZK4KulBokVSstjKDAzIkrXpHmQq5MzDOK9ZHoQoE8coWokAl00vpet3Dwl/PEyBcICaeUgYXWKTkumA39Uz5RvYbWTpy84hNfz0crFFCiNbCEnCSiBJeUrkHaH1azRvSBshSQqINca3aVu8Weyc/QiXYc1lRQcJh+p/9oT5HgzBsICdEWufRIFao3Kd8Ii1ET1V1i4HUkuKC11OAOwufvUhWEizwnyJ2FxDe0tqgP8RYSsFU3dQhXmpM3AmJfU4B2Uo4Ba+eSYCQN+tT+KazibUvNdSRAo3OT+kd7kNaZ0v03sB2iQ+npchw64QIUeU7TWmpoDaLW1Sl7dkqdS+G2qH/1LUE0e6VFFDRP5ApVmmeMOWfhZwe5bNH42zpCUZ8dUkxJuGI2pCAvXY+0W0Foqqukn3Rel+UaYNL3Bq/Dpa29G7XN5GYWfd/SMiROJHobarosOg3Fs7Oj1wXN3RaCL6AsJR09S8N7mvYJCdOkhB40ttrmTnEmkQBMqtDZS2dwZCEHpbqWTtlnEr0X0DNp4PNMzV6IrCuYdKpfEySSpXVA64/ODWIUKW4a2B96LlBKMr/Mszra+4SS5zS9v2TZU5Hr1EtiIKFjJ703ibXfjRZvFzqC8iJRqZvR2NMtWmTatOJdJBGFxIP0HkTvQOTOVNvUoUigRvvCYtDAYdWKeaD+0HkU6wSnM7qqSVqMRGOi/T5zwtDFv1J86Eym5wOdyXSO0LvswELjSzNpxfzSWRteY/QuHq1+5PXR9hj9HmvsJHBNt2r7pbYb2C86T4K35ovWE+3dWKJjKQ6U1skuniepYv4kNGSJWGYj4h4sgBkR08CdGECABTC8JJgAE2ACTIAJMAEmwASYABNgAkyACTABJQRYAKOEEteRJDBSBTAUaI43YKJmuik4rOQLUApoUtBESvxBgYPIQDP1393WJf5QT0IKs1EjUrRoUnoFLwMLBWNC3b0ODpJ/uCdxjVY+8KVm7BQ8JsEN9XVgofFQYCIy2CyCRp3SLjh0DwpUpmqTQEGGyELXUkBMLhURBZhpfEMNvg4cS+84b4qArJJCfaA1IRd0Dd9HCIPaY3+NrHSdKelfZB2REqg9JALNUoXGQwGtaIXmg4KeAwvNBQWeo4kzaB5JBEJtRyvkdEQBWrslVTi4yBW5NThwLRFrOhPqXEGxhyhgSHtLqp8kSqI+xnKeEEHM5CTFgTDqBwUT5cRqUmMeeE6one+B9cNCi8u17b3pvgIhwT7HniocYNLvgOhKbZ/V7r9o96eziNZxtLMzPBdyZ6fUuRRuq7u79yyMJWSLZ/5iPTuijZfGSc8Kmst+56iCftJY9brBe1fJPNB2NRn6C2fUzne0+krmKHyd3NkT771p3gaKJ2iuqV9yz6TeddP7PEhkUbsm1D4b6ZlOY5NyrKOxUJqrge8TSp7TtDbD+1EJEyX3lLuP2rEr6VNkHaXPcLpG7djD7dBziOZDrgg3M31iBD6xGEi9X0uNj957lZyN0QRKscYuddZJjUHunSHWuOn3O7WnlbQ9HHVYADMc1LnNWARYABOLEP/OBJgAE2ACTIAJMAEmwASYABNgAkyACRABFsDwOhgSgZEqgBnSoPhiJsAEmMA4I0AByo7Obmg0g4UT4wwFD5cJMAEmwASYwLgnwAKYcb8ERiQAFsCMyGnhTjEBJsAEmAATYAJMgAkwASbABJgAExhxBFgAM+KmZHR1iAUwo2u+uLdMgAkwASbABJgAE2ACTIAJMAE5AiyA4fUxEgmwAGYkzgr3iQkwASbABJgAE2ACTIAJMAEmwASYwMgjwAKYkTcno6pHLIAZVdPFnWUCTIAJMAEmwASYABNgAkyACcgSYAEML5CRSIAFMCNxVrhPTIAJMAEmwASYABNgAkyACTABJsAERh4BFsCMvDkZVT1iAcyomi7uLBNgAkyACTABJsAEmAATYAJMQJYAC2B4gYxEAiyAGYmzwn1iAkyACTABJsAEmAATYAJMgAkwASYw8giwAGbkzcmo6hELYEbVdHFnmQATYAJMgAkwASbABJgAE2ACsgRYABPfAjGkJkGTAgRDQGfXzfhuwldJEmABDC8OJsAEmAATYAJMgAkwASbABJgAE2ACTEAJARbAKKHEdSQJsACGFwcTYAJMgAkwASbABJgAE2ACTGDsEGABjPq5TEkBZhRqYTUmob61B1VN3Wjvuokk9bfiKyQIsACGlwYTYAJMgAkwASbABJgAE2ACTIAJMAEmoIQAC2CUUOI6kgRYAMOLgwkwASbABJgAE2ACTIAJMAEmMHYIsABG/VzaTMn41uMmFGdpsOdMEJ8db0dFUw+SWQGjHqbEFSyASRhKvhETYAJMgAkwASbABJgAE2ACTIAJMIExTYAFMGN6eu/84FgAc+cZcwtMgAkwASbABJgAE2ACTIAJMIG7RYAFMOpI37wJzCrSYM08PXIcGlyo6sKnx9tR2cwCGHUk5WuzACaRNPleTIAJMAEmwASYABNgAkyACTABJsAExi4BFsCM3bm9KyNjAcxdwcyNMAEmwASYABNgAkyACTABJsAE7goBFsCox5yZloyyXA3s5mQ0eXpwrrILvg5OgaSepPQVLIBJJE2+FxNgAkyACTABJsAEmAATYAJMgAkwgbFLgAUwY3du78rIWABzVzBzI0yACTABJsAEmAATYAJMgAkwgbtCgAUw8WG2GJKg0yahs+vm/2PvLMDjus78/RPNSCMaEEsWmZkZYseOYztxmJukTZm2C223XSh329226bZb+pebtE3TMDmOIbbjxMzMtpg1Yqb/8x15bGlm7p0rsmek3+nzbPepLpzznnPPncffe78PdU1d/bsIz9IkQAGGi4MESIAESIAESIAESIAESIAESIAESMAIAQowRijxGE0CFGC4OEiABEiABEiABEiABEiABEhg+BCgANO/uZRSSK4WFNS/a/AsbQIUYLg6SIAESIAESIAESIAESIAESIAESIAEjBCgAGOEEo/RJEABhouDBEiABEiABEiABEiABEiABIYPAQoww2cuh9NIKMAMp9nkWEiABEiABEiABEiABEiABEiABEhg6AhQgBk6tiPiyhRgRsQ0c5AkQAIkQAIkQAIkQAIkQAIjhAAFmBEy0QE2TAowATZh7C4JkAAJkAAJkAAJkAAJkAAJkAAJ3CQCFGBuEvjhclsKMMNlJjkOEiABEiABEiABEiABEiABEgAowHAV+CMBCjD+OCvsEwmQAAmQAAmQAAmQAAmQAAmQAAn4HwEKMP43JwHVIwowATVd7CwJkAAJkAAJkAAJkAAJkAAJ6BKgAMMF4o8EKMD446ywTyRAAiRAAiRAAiRAAiRAAiRAAiTgfwQowPjfnARUjyjABNR0sbMkQAIkQAIkQAIkQAIkQAIkoEuAAgwXiD8SoADjj7PCPpEACZAACZAACZAACZAACZAACZCA/xGgAON/cxJQPaIAE1DTxc6SAAmQAAmQAAmQAAmQAAmQgC4BCjBcIP5IgAKMP84K+0QCJEACJEACJEACJEACJEACJEAC/keAAoz/zUlA9YgCTEBNFztLAiRAAiRAAiRAAiRAAiRAAroEKMBwgfgjAQow/jgr7BMJkAAJkAAJkAAJkAAJkAAJkAAJ+B8BCjD+NycB1SMKMAE1XewsCZAACZAACZAACZAACZAACegSoADDBeKPBCjA+OOssE8kQAIkQAIkQAIkQAIkQAIkQAIk4H8EKMD435wEVI8owATUdLGzJEACJEACJEACJEACJEACJKBLgAIMF4g/EqAA44+zwj6RAAmQAAmQAAmQAAmQAAmQAAmQgP8RoADjf3MSUD2iABNQ08XOkgAJkAAJkAAJkAAJkAAJkIAuAQowXCD+SIACjD/OCvtEAiRAAiRAAiRAAiRAAiRAAiRAAv5HgAKM/81JQPWIAkxATRc7SwIkQAIkQAIkQAIkQAIkQAK6BCjAcIH4IwEKMP44K+wTCZAACZAACZAACZAACZAACZAACfgfAQow/jcnAdUjCjABNV3sLAmQAAmQAAmQAAmQAAmQAAnoEqAAwwXijwQowPjjrLBPJEACJEACJEACJEACJEACJEACJOB/BCjA+N+cBFSPKMAE1HSxsyRAAiRAAiRAAiRAAiRAAiSgS4ACDBeIPxKgAOOPs8I+kQAJkAAJkAAJkAAJkAAJkAAJkID/EaAA439zElA9ogATUNPFzpIACZAACZAACZAACZAACZCALgEKMFwg/kiAAow/zgr7RAIkQAIkQAIkQAIkQAIkQAIkQAL+R4ACjP/NSUD1iAJMQE0XO0sCJEACJEACJEACJEACJEACugQowHCB+CMBCjD+OCvsEwmQAAmQAAmQAAmQAAmQAAmQAAn4HwEKMP43JwHVIwowATVd7CwJkAAJkAAJkAAJkAAJkAAJ6BKgAMMF4o8EKMD446ywTyRAAiRAAiRAAiRAAiRAAiRAAiTgfwQowPjfr+7WkgAAIABJREFUnARUjyjABNR0sbMkQAIkQAIkQAIkQAIkQAIkoEuAAgwXiD8SoADjj7PCPpEACZAACZAACZAACZAACZAACZCA/xGgAON/cxJQPaIAE1DTxc6SAAmQAAmQAAmQAAmQAAmQgC4BCjBcIP5IgAKMP84K+0QCJEACJEACJEACJEACJEACJEAC/keAAoz/zUlA9YgCTEBNFztLAiRAAiRAAiRAAiRAAiRAAroEKMBwgfgjAQow/jgr7BMJkAAJkAAJkAAJkAAJkAAJkAAJ+B8BCjD+NycB1SMKMAE1XewsCZAACZAACZAACZAACZAACegSoADDBeKPBCjA+OOssE8kQAIkQAIkQAIkQAIkQAIkQAIk4H8EKMD435wEVI8owATUdLGzJEACJEACJEACJEACJEACJKBLgAIMF4g/EqAA44+zwj6RAAmQAAmQAAmQAAmQAAmQAAmQgP8RoADjf3MSUD2iABNQ08XOkgAJkAAJkAAJkAAJkAAJkIAuAQowXCD+SIACjD/OCvtEAiRAAiRAAiRAAiRAAiRAAiRAAv5HgAKM/81JQPWIAkxATRc7SwIkQAIkQAIkQAIkQAIkQAK6BCjAcIH4IwEKMP44K+wTCZAACZAACZAACZAACZAACZAACfgfAQow/jcnAdUjCjABNV3sLAmQAAmQAAmQAAmQAAmQAAnoEqAAwwXijwQowPjjrLBPJEACJEACJEACJEACJEACJEACJOB/BCjA+N+cBFSPKMAE1HSxsyRAAiRAAiRAAiRAAiRAAiSgS4ACDBeIPxKgAOOPs8I+kQAJkAAJkAAJkAAJkAAJkAAJkID/EaAA439zElA98kcBpqOzC/VNHahqaNdkGRocBGtkCCLDQxEUFFDI2dkRTqC1rRNFVa2aFGQ5R5iCYY8OQ2hI4C/uito21Dd36M66xRQMW1QowkKDR/jq4PBJYOgItHd0wVnXhqbWTnTp3CbFZoIpjM/i0M0ErxyoBDo7u9TzU17bNmLe4TLQri6grb1TvcsbWjohHGQPiQgLRlREiPrNEhwc+L9XAnVdavWbAsxwm9HhMR4KMMNjHjkKEiABEiABEiABEiABEiABEiABEhhqAhRghprwML++PwowVXVt2HasCn97v0KTfnxsKB6Y78Cy6XaEhfIf3Yf5Mh1Ww7tQ1IR/e+aK5phCQ4AZGRZ8+LZkJNvNAT/2/3uzEDtP1uiOY2Z2JD5yayJS48MDfrwcAAn4K4FiZwue2VKMo7mNaNdx0r7/4SyMTYnw12GwXyRw0wjUN7Xj4Pk6/Pzt4hHzDpeBijyXW9qE945XYdfZOtQ2dyopZkpaBFbNsGHmmGhERoTctHnhjb0ToADDleGPBCjA+OOssE8kQAIkQAIkQAIkQAIkQAIkQAIk4H8EKMD435wEVI/8UYBx1rZi8+EqPLOjTJNlYmwYHlkch5WzRIDhl+oBtehGeGfPFTTin353SSd4FoQ5mRZ8Yl0qUhyBL8D88JV8bDterTvrc0ZH4VO3JyEtgUH3Ef54cPhDSKCosgW/fbsQB3NEgNHOAfOTj4/G+DTLEPaElyaBwCRQ19iOfedq8fTrhSPmHS4DPXyhDpuPOHGmsAlV9e1ou7p/RIeHINVuwtLJsVg/38Hf4362rCnA+NmEsDuKAAUYLgQSIAESIAESIAESIAESIAESIAESIAEjBCjAGKHEYzQJUIDh4iCBG0uAAownbwowN3YN8m4jkwAFmJE57xz14BEYiQJMRU0rNuyvxDtHqlDd6Jk6Sko1zsiMxGPLEjAxI3LwYPNKAyZAAWbACHmBISBAAWYIoPKSJEACJEACJEACJEACJEACJEACJDAMCVCAGYaTeiOHRAHmRtLmvUgAoADjuQoowPDJIIGhJ0ABZugZ8w7Dm8BIFGAOnqvBa/sqcehyg+bkJlnDsGqaFR+6NWl4L4AAGx0FmACbsBHSXQowI2SiOUwSIAESIAESIAESIAESIAESIAESGCABCjADBDjST6cA4z8roKsL6JT/46MFBwchyNdBV//e2dkFX1cMCgpCsNELGrwvD9MmQAHGkw0FmKF9YozsA8FBQQjiPjC0E3GTr04B5iZPAG8f8ARGogDz+u5yvH3IibzKVs35M4UEYVpmJL7zRFbAz/FwGgAFmOE0m8NnLBRghs9cciQkQAIkQAIkQAIkQAIkQAIkQAIkMJQEKMAMJd0RcG0KMP4zyfllzTiVW49CnSBDWpwZ88bHwBYdZqjj7x2vwsWiJs1jYy0hGJ9mwdTsaEPX40EDJ0ABxpMhBZiBryu9K7y5pxxlNW2ahziiQzE1KwqjUyxD2xFe/aYSoABzU/Hz5sOAAAUY75Mo8uTENAue/tjoYTDLw2cIFGCGz1wOp5FQgBlOs8mxkAAJkAAJkAAJkAAJkAAJkAAJkMDQEaAAM3RsR8SVKcD4zzSfvFKHLUercDK3UbNTUzIi8cjSeCTHhRvq+G/fKcLes7WaxyZbw3DLVCtum+0wdD0eNHACFGA8GVKAGfi60rvCd5/PxZUSbREuM96M22fbMW9C7NB2hFe/qQQowNxU/Lz5MCAwEgWYzYcq8dYBJy6UNGvOoDk0CNMzI/Gtx5kBxp+WOQUYf5oN9sVFgAIM1wIJkAAJkAAJkAAJkAAJkAAJkAAJkIARAhRgjFDiMZoEKMD4z+I4cqEWr+6twIFLDZqd6qso8IOX87H9RLXm9dIdJqybbcfdi+L9B8Qw7wkFGM8J7uu6HuZLZNCH90+/vYRzhdpi3bikcNy/OA7LptoG/d68oP8QoADjP3PBngQmgZEowHT/Nq3EgUv1mpOWGBuGVdOseHxlUmBO7DDtNQWYYTqxAT4sCjABPoHsPgmQAAmQAAmQAAmQAAmQAAmQAAncIAIUYG4Q6OF6Gwow/jOzFGD8Zy6GsicUYDzpUoAZyhUHUIAZWr6BcnUKMIEyU+ynvxIYiQJMRXUrXttXgbcPVaGptdNjasJCgjAzKxKP3ZKA8aMi/XXqRmS/KMCMyGn3+0FTgPH7KWIHSYAESIAESIAESIAESIAESIAESMAvCFCA8YtpCNxOUIDxn7mjAOM/czGUPaEA40mXAsxQrjgKMENLN3CuTgEmcOaKPfVPAiNRgOno7MLl4ia8fbAS7xzxzCgoGcTWzrZj5Uw7wkKD/HPiRmivKMCM0In382FTgPHzCWL3SIAESIAESIAESIAESIAESIAESMBPCFCA8ZOJCNRuUIDxn5mjAOM/czGUPaEAQwFmKNeXt2szA8yNJu6f96MA45/zwl4FDoGRKMDI7DS2dCC/vAUncupxvqARFbVtiAwPQXp8OCaOsmBcmgUJVlPgTOQI6SkFmBEy0QE2TAowATZh7C4JkAAJkAAJkAAJkAAJkAAJkAAJ3CQCFGBuEvjhclsKMDd3JrsAtLZ2IiwsGMcu1uLVvRU4cKlBs1M9M2W0d3QhJDgIQT0+uO3sAtraOmEyBUP+5x+8nI/tJzy/2HXdIN1hwrrZdty1MB7ylW9oiH99vdvU0oGw0GC/65eRVdPV1R00CjcFq3lyNQownvSYAcbIijJ+jDzLHR1dMIUFq5OMCjBLp9jQ2dW9rwRia23rVPuYjNvfxyD9bGvvUvu0a78eauYUYIaaMK8/UALy3hTJROSKkJv8e8TbO3ykCjAyr/Kbs6ahHTkljXDWt8NiCkGKw4REmxmW8JCBTr3h8zvl/dbZBZkf1zvO8Mkj7EAKMCNswgNkuBRgAmSi2E0SIAESIAESIAESIAESIAESIAESuMkEKMDc5AkI9NsHqgATFx2KO2fZsGiK1UOOCEIQQoIBc1iw+kd5CaIYCedKMLKittXnlMbFmHqleZegQG1jO1rbuiD/0Wru58lxcs9zBQ2ItYTifEEDNh+txvG8Rs1rTM2w4JEl8Srg0N7RiSS7WY3T1VraOlFc2aKkkeBg4DebSrD3XK3m9VKsYbhlSixunWFDY0sn0uLMCDeFQC/+LUEHuY/IKc1tnT559TwgOCgIYSFBiDAHI8LsO2Ai/3gfHhaMqIiQXqJPX24q9zSHBSEyPNRwen6Z0+bWTjS1dqigT1+bMGqTdVHfhtEpll7BIZ8CTHAQpqSF4+FbEpFo8/5FtTARfhL86a+rIAEkGaPMpazdlvZONVbp+7UWBJhCgtQzJusswhSs/rsvgckfvpKPbce1JSy5V18EGOm3iEXNLZ1oF+OrDy00OEgJSbLGvZVqkOtWN7SjsdlzXcuYYyJC4IgJ87ijaw9w1rVr9kbmKtnWe+/o+dwWVbaiQ+C7DUnYWyNDEBsZZvgZaGjqUHtZaEj3PvDdF/JwuaRZs29Z8WasmWXDjNHRKrCY4jCrtaW3b0pXm1s71L7R2t73fUCeSVnDPfevPkyl10PLqlpRWdsKsylE7TF9aUFBQZD1YTEHw9xDWhMhSPbpppbu/cBXM4UGq+C9r2dTnr2y6lZU1rUh0WoyPLfu9w+R/c0UrPot+75e668A4wp8y7PRa39wu5nMqT06DBaz9n7t4qn2ntZOtHV2qT2o030JBQGRpmCEhgbBHCrPbPf4egqfvuZC6++lVa1oaOnwvCegnhfJZBGlE9CX9SDv/Kp678+7XCPSHOJ1/xZ+8rw0NHf4/M3g3n95l8l+YGR9ybnyjpb7yLtIq8n7WPaWnvuh9E/2QL317u08I/tgcHAQIs3BiLGEqPdPa3uXku6kqfdmexfKq1swIT1KvfcH2uSa3e+67r1K/n+jTdZkfnkzxqVaEBsVqqQ6QwKMgXd4xNU9Sv1WM/ID1a3TMkeyJ8kzpN4bfWiyhuQZlT1S1pSvJs+nrCP5b60mbOQZjbGE+rrctbmWMbj2gb6MQe0bHV3qfZxoN+veT0RQ+Z3avdY61fqSNefeTLLPhMkeE6R+c/Z8BxgakJ8eRAHGTydmhHeLAswIXwAcPgmQAAmQAAmQAAmQAAmQAAmQAAkYJEABxiAoHuadQKAKMOFhQRhlNyHJGubxD/giv0SHh2JsagSmjY6GPSbMUDYACQ4+u6XY51J58rZkFSB2NWdtG7YcqkBeeQs6dOLA7udJ0EfO/dpfcpAQE6qCGYVVrXA2aAdZbZEhyIozq4CJyD0f9tKXTQcrcLagSUkf54qbUVarHZSPkKC8NQxxMaEoqW7DP9yRgrFpkeof/7WaBBFyS5pw7FI9LhY3+eTV8wBzaBCS7WZMzY7C5Mwon+d+8Q+X0NzUgcTYUEhguT9NpI30hHAsnBiLBLvJUMBH5uVcfgNO5tSjUkdq0OqPBGcksJ0QG4aPrE7ptV58CTASj7JGhGBMUjgsGvMwJjkc07KjMSohos+Bflefq+vbcKGgAZeLm9TavVjagsr69l7BIQlWptnCkBgbhuzEcExMtyAr2QJbtKcEosVisAWY2oZ2HLtUhzP5DdATTrz1xxoZivFpFkzKiPQaODt6sQ5v7veehclqCcGq6TY8uSrJ49KyXrYedeIv75VrLtHMxHD8+/2jvK7ByyVN+MZfc1Db1OEhGIjsd/dcG9bOizf8tXteaRO2H3XiYnGz2ieO5jaqa2u1KHOw2k/Vcx8EfOr2ZIxKjNDdNyUYeiG/AUcv16OgoqVPj6YEGDMSZQ1HKUFssNr+szXYeqQKlfVtiO/DGpX7S0DfER2GqdmRGD8qUnGT4LDsy8WVzTid24CTudrZuVxjSIszYdbYGGQlWXSfTXn+dp+uwe+2lmJWpkXJN/1pIr6MTbFg2ugopMaF616ivwKMrO+N+8vx2sFq3SD4mEQzHr0lETPHRGtm7XLxlP31YlETymvbcL6kBY2tvV+eEqQXLrL3ZCZGYGyaBSlx5n6/B3qCefrlPBy8VI+GFs8XdnR4MD53ZyoWTYzVZFlW1YLNR6rwwq4Kr8eI4CFS3xfvT/f4u2QpknnYd6ba528G95MlSC+y1Jxx0chMsui+p+XcUzn1kGeitLpNcyxxsWG4c15cr32psLwZhy7U4XSe9nr3dp6RfVDEojnZFqyd7cCZvAbkV7Sg6ercu96b8TFheOr23u/N/jwbco5IOVV1bTibV49jVxpQr7MPut9DBMtDOY34h3XJmDsuBtGWUEMCjJF3+JSMSPUeSnaE9+sdLnN0/HI9LhQ1KrGnLy0uJgwzsqMwJTtKyYK+dp5LRY04eL4WV3QkyuiIEEwYZcHKWQ5DXZHfkUUVLTiT29DnMZTXtSmBZ81MGxZPtWneT7ygmvo2JZefL2hCQWUL8p2tyK/0FN1HOUwYlxSOJJsJY1Ijer0DDA3ITw+iAOOnEzPCu0UBZoQvAA6fBEiABEiABEiABEiABEiABEiABAwSoABjEBQP804gUAUYiRXKV+ESEHL/13v5x3wJJsrXrRIsmpkVqYIXoxL0g4Mic/znn6/4XCrffSILY5Ijrh1X4mzBn7cW41hek25GCvfzJBAm8sE3n89VX6KLENPS3qWbcUSCguGhQRAxISkmFP9yfzoyeoxL+vLs1mIcyWlUgXQJKup9/S0cRSyR4K9w/MK6ZMwcG6O+MPfWCiuase1YNY7nNCjBwz1o6Quea97irWGYkx2FtfMciAoP9fiqX1iUOlvw3RfyUeRsUX008KGy19tLhgT5MlmCPiunxmDBJKvuV8oiV+w8VYPTBY2QTBqt/cwAI18ep9rCPObIlwAjg1Dr19SdvcNbEzEmKiIU41MjsGh8NKZkRfnM/uC6jgQDD16oxb5zdSiqalXBx+5sN91rpecH8vIsiUgl/KU/si6SbWGYkRmphCJ7jO/MFYMlwEgg88iFWmw+Vq2Cpr4yG3jjJutcAmdjk8OxYmosZo/rHeTOK2vCxoNOvLbf6XG6PHvLp8TiC+tTPVhfKW7EhgNObDhcpfkIpNpN+PTqJMwYG9NLDpAv0kWs+Ppfc7zuH3Lep1YnYubYWMOlwCSw/OLOMpwoaFQSS32zfuYDlTHraiYCeU4+fXsSJmd5lxik/IRwevtgFS4UN6ksGH3NBOV6JtMcJiwYF42VM+2G5R69PWb7sSq8trscBVVthrM9ua4nj5pkY5BArgTg1862ITYyVO11By/WKRGuvtl3BhiRe6ItIeoZWTY5VgmF3ppk6tpyxInnd1UgOrz/Ga6EpUgwEridMyYKt0y1whrlXVDrjwAjJU8k+P3nHWVKVvGWQEP2CZE+Pnl7spIzrF6yFbW1dyqpcNfZWpzOb0Jjc0f3+0myjUgWC7cYvuz3wkWkSdm/RV4bmxyBBeOjMTU72terRvfvWw5V4rV9lbhc5iluyfPy6NI4rJ5pR7zVewau0zn1eGN/Jd477T27WnaCGffMd+C22b1lgPyyZuw+U4M95+tUKRnZd/uSu8P1vpbsKcsnx2Lx5FiVDU6r7Tldjbf2V+KSl3G6zhkVZ8bn1yUrmVJ+V0i7WNiIzYed2HlGO3uct/Octa3YfLgKz+wo0+yT8I2JCFaZtFRWkdauaxlM5DeL7PM2Swj+45EMZCVd/53VnwmvqGnFvrO12HayRt1L5Je+ZA1T5ZiaO/Cp25KwdIpVydRGMsAYeYeLCCTv00mjIrBsUiwmZvgWguW6Is7tPVOL/RfqkF/ZojL19CV7ilxDsrpJpiZ5D96zME6tIb3yl8cv1eHtQ04czdERoqJCsXhCDB691VMQdZ871+/IE7kNqLqaca0vY5B3pvwOuWO2HWvnxXksDXlHye+cQxdqsf1UrXrWRBKS95SIm81tnk+d7Nvyu8ok2QLN3e+A+eOiMGdcDOJive8D/VmTN/ocCjA3mjjvZ4QABRgjlHgMCZAACZAACZAACZAACZAACZAACZAABRiugQERCFQBxuigRZBJd5hV0GzRpFjdgIoRMUHu+5OPj1ZZJFytP0FFOVcCMofP1+J/3yq69gW00XFJcDAmPATffbK3jJNb1owfvpSHnAr9bDTe7iMBgI+vTMDSqTbERPZOYy9CigRsNx2uUiWViqva+hRIcr+fzEua3YR542KwZo4d8bG9M/lImYKzufX46YZiJTsMRpPA24SUcNwx146Zo6O9BonlS+d3Djmx73wdyvuR+aVnP11z9M0PZWJcasS1zDNG15mRMcdHh2JKukVlK1gw0bcgUVrVgl2na7HnbC0ulzb3WWCSPkmQKCPejBlZUVgyOVaVzZJyL1ptMAQYeVZOXK7H5qNVOJ7b4DVzgxFermOkpNC0jG5BYf6E69ykrIlkEPntlhKvl5s/LhqfXZuMBLeg8+ELtXhtTwUOXNYJEEaH4p65dqxf2DuTiwRU956txY/fKPR6z+ykcHzzkQw4YiV7kbFRHrxQh99uLEKe03dJN/crSpmmjyyPx8LJNg+JRKQ9KQny1oFKHLpUD2d9u27WK1+9lbWUlWDGggkxWDvHoVs6x9e15O8yB8/vLENNH7I8uF9XSV+hQZiWGakkyoKKVuRVtOiKhN76lmLrlntunW71muXmSnGTknU2n6gxMjSfx0hWtMz4cCyfasUd8xxeA9p9fVdJCR0JoIoscvSK97Uta1KC+bdNt+LO+XFI8JKVTaSGvWdqsP98LY7nNqK0RjsjidZARQqUbEiTRlmwaEIMZo2NVqXM+iNG5hQ3qWf88OV6r7dbPD4ady+Iw9QsTylB3k2bDznx8u4KlbHNW5uVHYVP3JaEzB6i7JWSJpXxRwSgKzpCis+JvnqAZAhbePV3jWTI8dZ2nqjCK7sqcE4nc0dmvBn/em8a0pOuZ3wSUUnEma06a9PbeUYEGF/jcz1/3/twlvqdZaREj/s1ZY5yS5vVepN3+dnCvmWqc7/eh5bGYdVMuyo5aVSA8TVO198lw9F0EUonxCjZQktEERmnvqkdW49WYc+ZWlwuax7Qe1B+D0lGwdljorFutl1l5NIqRyfi6at7vWdGc41DfousmBKrMvdoNZkXJcGdqcWBC3UD+h0p5TtXz7Di4eW9hRuRXyQjmTxrIi6eLWruU9kr6btrDcq7d+6YaMwbH6P4CLNAaxRgAm3GRkZ/KcCMjHnmKEmABEiABEiABEiABEiABEiABEhgoAQowAyU4Ag/f7gLMK7pTY8zYflkK1bOtCFB46tuo2LCYAkw1fXt2HHUiWfeK+9zBgXXuP77ySxMzohUQRMJkJwvbMR//PmK+tq1L1+Wy/Uk6CulVu5akABH7PUMAiqTTEsHNh2sxKv7naio7Xvw0ttjJqEEyVwg5VYkwCDZFlxNAqZSuuH3W0tVlpLBbPNGR+LBpQmYmB7ZK6AhXxW/sLMU7x6vRrFOyYi+9uU7j2VgWlbUNUnE6Dozeh8pXyMSzINL4jEm1aKyWLiHaWQOG5rb8d6Jamw46BxwAFYSBsVaQrByuhVrZjuQaDNpBocGKsDIvOSUNuG57aU4eKVBN0OSUWZynGS0mZQagU+uSUGyw6xkDwnQfXCqBr/YUKS+/HdvwvnJ5QkeGSgkIP7iB5J5RHutRoUHY152FD5/zyh1b1cTKendI1X4807P8kmSfWdmVhS+8Vim4aHJXL9/qho/faOwX4JTd8klO+5yE3VEgiuvbsOmQ5V4ZV8lWrx8RW+4kz0OlLVkjw7FP65PxaR0kU68Z5/ydW1ZJ8+9V4rn39cuQ+XrGoP9dynRt3JqLO5bkoAIN1lDytP8ZVspjuY1DtptRRKRrA6SpUjKvrkyerhu0BcBJjspAheLGrHpsBObjlZr9lEyv0i2m6dWJamyYu4BfFfQW56Pk3mNqO9juRb3G8uzMzElHI8sS1DZdSQ7TF+bZJ/5/eZi7DhZ4/UZkcxd9y+OV1lgQmSB9mhSgu1v75fhtb2VXm8rZQWXTYlV2XCkjJY0ud/Gg5XYcrQKuRWD9z6Tft4xx4GVMzylVblvIAowLqju782+zLFkwpNsUNuO1+juyUavuXaGFXctiENmUsSgCzDSB3mHT0234OFlCeod7k20kN9EIlpKJqacspYBCcju435oURxum2lTJdS8CWWDIcBI/8uqW/HKrjJ8cLYONY2+s2npzY/8/pDsd1+4e1Svw0qrWrHrVPfvnKJB+B0nz9jKaVasmG5TAlSgNQowgTZjI6O/FGBGxjxzlCRAAiRAAiRAAiRAAiRAAiRAAiQwUAIUYAZKcISfP1IEGJnmUXYT1s6y4a5F8V4DDEbFhMESYCpr2/D2vnK8vM+pSh/1tcnHqF+8KxVzx8cg2hIKKblzKq8B//bsFa9lKnxdXwKX87Ij8bE1KUhxXP+HfgksF5Q347t/z0VprWR86Htf9e49JS0Cj9+aiGlZ0deCL1IWY/vV8iAl1W19lnl8jVWkm9tm2BAZ0R2gFGlAUuZ//bkcXNL5Wt7Xdd3/LoGsf7krRWW6ibJ0Cz5G11lf7iVBYeH4+fWpKlOIewBNgk8nLtfil++UoKBy8AKw0kfJHiAlxqKusnTv90AFGGdtG3aerMKvN5f2BYmhY0UweXihA7fPiVPlLaSdyq1Xss3hHE8xQbKV3DPPjtVzrpddkLXzlx2leO497bIfcl2Zk2RrGJ7++OheJbhySprwxt5ybDzqmQkk1WbCmhlWPHBLoqHxyEHy7Gw7Xo3/e7OwX/uAlABaNDYKn7ozrZeoI+VaJJj249cKUNvcoZ6ZwWoibszIiMAn16UiTSMI6+te8vyKZPHGAeeg71G+7q33d8mWJPt0tltgW8qQ/WZjMQqcrYO6v9kiQ7F6WiweWZHkIYcYFWD+9+OjYY8MxRv7KrDxcJWmSCWCjZT7+dzaZIwd1VsodO2rdU3tePqlPJwoaOpzpjMtrlLKbPHYKDxxWzKS7eZ+ZYHZeqgSbx5w4rzGfn/vAgceWZrgkQ3tfH4DXt5TgZ0a5Y8y48xYN8eG9Qvir3X/TG49ntlehmM6JWT6u8ZmZUWqcktzJ/Qu5ybXC1QBRr0316dc+23TFzby++SdA5WqZI+3Eld9uZYcK/rTzEwLPrQiCZMyIodEgJH7iCA5NzsKn7kzVZU81Q7hAAAgAElEQVQ37CmiyFYr5Zt+9GLuoD5HLhbRUr5sTTKWTbF6zeY2UAFG+l9d14Ydx6rw7ACE755zJ79/J42KxA8/mn3tf5a533JYsjOVo8A5OKK2XFz2OCm3tGaeo18Zifq65gbzeAowg0mT1xosAhRgBoskr0MCJEACJEACJEACJEACJEACJEACw5sABZjhPb9DPrqRJMBI0GxcSgQ+s0ZKE3h+ZWtUTBgsAUYCtlsOVeK5XZJNobNPcy3/+J8YE4bP35mqgjLyFbyUJzmb34ifvF6A0tq2Pge/RQZ4YL4D6+ZdlwGkUyIgbDxQgVf2OVUAcxDj3mrMUnpJsmpIqZDYqG4JQYSNk1fqVEBbUtg3tvaNjy+YyyfFYP18ByZldJe4kMDJpcIGPP1GEfLKB6fkkgT1J6WG46Ork5GdHKEys0gzus58jaHn32U9iLjw8CIHVsyw9yrvJJk7aurb8T8v5eFcUXO/sw1p9WfJ+GiVUWdcj7JgPY8dqABz7HI9/rS1WK2DwW7CTUpxffHeURid0l0CpLCiGe8crMRLe50et0uKla/BY/H4yuRrf6usacXf3y/Hmwc9j+95AQmkiiT07UfTkZ1suRZoPHGlHs9uLcFJL2U6JqVF4LFl8Zg9zjO4rcVCRBUp//Cnd0v6VcYrPiYM98+3Y+38OJiurlm5V15ZMzbsr8CGw1UDKnvkrd/CRiSuf7orFbPGRCPyauaMvsy3jHvXyWq8eaAS54oHf630pS89j5WMOvfNs+OOBb1LX4n4JDzfO12rsqIMllAka1jKqvzgqWzYokN7BWyNCjA/+EgWpETTpiNVyClv0XyXSLaZ+xfGYcGEWJhMnpmnpKTY7lPVSv6obero8ztJi7msF8k8I1mDZvZzvVwoaFBljIS/tybZJe5bEIfJbmWQth914s39Tpwp8l5WR523MA6TM6+XT/p/Gwrx/plaVTJssJtVMnFNs+LJlUke8kIgCjCu9+ZDV7O0ubLoGOUmmZVe+KAcR3Ma0NoPsbjXni3lvczBuHe+41oGkMEugeS6n7yLrJGhePIWKT9n7SVJSgYheU/89K0i1DS2D9pz1PPe62bZsG6OA1k9yna5/j5QAUb25hM59SormbOhfVD2OnlvS5/vXZJwbcpENHtjXyV2navrc8k6vfUlJTulnN1Hr2a5MroW/eE4CjD+MAvsgzsBCjBcEyRAAiRAAiRAAiRAAiRAAiRAAiRAAkYIUIAxQonHaBIIVAEmJiIEc0dHYXx6JOQhkGwqUv5HsnfUNWvLEtbIEKyc0h3Adi+dYFRMGCwBRqQXyaxyPLcR9U3tkODkucIm3fI7kkFCSqJYo0ORHh+OKRmRsEaFqsC9SBxSVulkbgPyypvR2dmFPefqkKsjdAjH0YnhmJhuUV8dT8uwIC0+HOaw62UlJPD9k9fycb6kRTezQnhYEGZkRWFCmkVlVpEvli8WNmL/xXqfwYg7Zllxx1wJvljUWhVpo6K6FSI/lNe2aZ5vDgtBhDlYySUyfmddG/adrUVhVatu8Gt0ghkPLI7H8uk2db+2ji7sO12NP2wrQ7FOGRt7ZAimZUYp2aMnI28PWHAwEB8dinGp3WxdX3T7WmchwUC6w4wlU6wqICYBt7yyJpwvalbZIrSanCcZSj53RxrGpERcK0XS1NIBCQo+/XohapoGN3OH9MURFYqnViZi8WSr13IkAxFgJHAmZZt+s6lYV4KS4KHIKXPHRauMENKKna0q6OYrC4AEt754dypmj4lR61Z47z1bix+/UeiBWsqbzMyOxNcevV6S6JxkhNhdoQLcvppIHp9ZnYgFk6zdWZs6u7DrdA1+uaFIzY17mzsmGp9ek4yUOOOlF1ylJk7nNaCwslvm2nKsGpV12sF3Wdfy3ErZG3t0mCqplRpn7lVC58ilOvx+UzEulWkLYiImyL66cHw0spIilNxWVd+mxLzDVxp84cGHlsZh1Ux7v0pNyH4ne9WZvAaUaZRpCw4KgtkUrJ5HVxMR8UJhIy4UN8HZoF+WQyTKJROiVZmScFMIKmpa1X57QqeMkcz51FEWfOWhdFh6lHdqaO5Q+79kZGrt6PIZFJa1UlbVglN5jTjjRZbqCVcEov9+IhMZieHXxDv5u1EBZv0cmxIBzxc3a2ZtSbGGYflUK+6Y51BrxlsrqGjBL98qwIm8pkEt2eK6171z7Vg714FRCeE+15b7AfLOfWlXBV7bW+E1A1tGnAnrZneXAnO15pZOPLutRGVY8va8ynF3zbXj4aUJKqOUSE1SMul7L+bhTEGj7ntQ3sUiFEm5PFmfUnbw5JV6nCtqQrVOuRh5988fF4VP3JaEJEdvDv4uwEj2GnlXyfpxCaKu92ZmYoQqi+heUsvXRP9+UxHeO1njU/6Tko/JVhOmZUWq/cYUFgT5T88m72xTSBBGJ4cjyWZWe5sRAcbbO/xKSZNaA2W12vuwyD9T0yPw2TvTkNZjz5fft2/tLVclKH1lC5RSSpPSLXDEmJRInFvahL3n6lRJP73kfVNHReC+RfFYMNFTthyoAKOk0gNOvLTPe9mwnszld+SYpHCMTbEg3mrS/J0VYwlBZrxZ/V51tZfeL8M7h6vU77/BbmOTRPZz4Jbp9sG+9JBejwLMkOLlxftJgAJMP8HxNBIgARIgARIgARIgARIgARIgARIYYQQowIywCR/s4QaqACNfuD+yOA4rZ9kRFBSE8upWnMlvwAena3HwkrZwIQHMFFsYvvNEFhzRYb0CvL7EBBf7wRJg5HoSIJNAV1NzB45frsOmo9U4rhNMFUHl0SXxSI0PV6VuJPDv3iTIIVkpJCD8603FSoLRaiqIOSUWa+c4EBEeogK0PVPvy3kXiprw1T9d9pn9ZXZ2JG6facO07GiVjURKX5zNa8CLuypwqbRFN/PI3OxI3LMwDrPGxqiudpckasWes7WobtAOGGUlhCsZJS62O9gj2Wq2H6vCm4ecugH/6PBgPLosAfcu6g5uStmYdw878fyuCpTWaKfOlzJDd85zqIwHEkjvT/O1ziTgNyfTgk+sS1WlqCSAmlPahCOX6vHu8WpU1ut/AS4yx/yrZbGkfxI827CvXGXw8RU8S7aFIdlmhsUcrAQiEYqulOmLT3KPhxbFYc1sO5J7lM5ysRmIAFNT34bNR6rwh3e1yx/Jeo0yh+CO2TYsm2pFqvQhCCiqaFGZUCQziy/x56O3JmD5NJsKuMk6Ennk28/nolEyc7hN8pjkCHz/iUxEXpWaPjhRhTf2V+JEvveMED1PF9lm/Swb7lkcr9asPPvvHq3CLzcWeywlkW1umRKLT65JUZJXX5usaXkepH37hTxc1intlRUv5eHsWDQpFpbwUK/3e/9UDX78Wj6a27RzQMn+On9sFO6YY8e4tEj1jEgfRJ55bV8l8ipkLWmPZMWkaNy3OEEJJv1p8pyIAKOVacNiCkFmghkzr+4z3c9HK45dqsf2E9U4eFlb0pGAeWZCOD68IgET0iMRYQ5R7x0RtF7dW6Epz8geLVl1fv7psZplwoyMVdZlaVWLut/r+5yqDJVWE+nmy3enYvroaPTMoGFUgEmMCVVZaRpavE+WlFkSyUnKyAkLb01K553Kq8d3ns/z+e6ICQ9Bst0ER0yYeqfJni/yjK/ndkyiGR9ZlaSywIjc1Ne29YhTZRnL81IWzmIKxrLJsXjqtqRr2TgKyprxm80lOHDR+ztVsv2IWCkyp+zj8g4uqmjG914qwJUy7axEIj5My7Rg9XQbZo2NvibAyG+Ctw9W4VR+I5p0ssSJ9PDE8gRMzY7uhcBfBRiRdkT2kbIykzMi4YgN65Vtqq/z6PrNUNPQhv96IQ9nC/SFK9lbRRZdOCEGs8dEIdnRLf0aWUJGBBhv7/CLRY1KrNx2ssbre0XG4MqE9R8PpSu52XRVRC52tuCZzcXYfUFfJs6Q8luzbZg3Pubab6IrxY14+6AT+y7Wo86LZOliLSLrw0vjsX7+9fJ+rr8NRIARmfnIxe4sbhdL9bPriWw0MztKZVsRiSfRZjb8O0uEwl+9XYSdp2p0RTN5B9ujQpHmMKv9WN7BIstW1LbrPmOSaWnRhBh89s5UryVU+7Nmb8Q5FGBuBGXeo68EKMD0lRiPJwESIAESIAESIAESIAESIAESIIGRSYACzMic90Eb9XAQYFxfDkuAcM+ZGvx2U7Hu179SOuHbj2VgdErvLB6+xAQX9MEUYHpOpJEgw5zRUfjU7UlIS4gwtAZ+8HK+CuxqtXRH91fud18VQbwd54uLBG3CJIvGXamYPbY7i4arSRB+66FKPL+7EmU6Ysk4+bp2cRyWTe3OyCLZDvJKmvCDVwtUCQ6ttmpqrBJSxo/qDsKKOCMBqv/4Sw4uFusLCR9anoDHlyeq86Sf24848dwH+gLMiskxWD/PgYlXSycZmgS3g3zxdA+euU4vkSDYlmLsOq8fBBMxbPWs6zJKQXkLfvFmAU76CAqKtCQ8l06OVYEnEW/O5NWruZPsITInWm3RuCjcvSBOyU/ubSACjLO2FZsPV+GZHWWa95aAlnwJ/o3HMlU2pJ6B8MKKFvx6QyGO5DUqsUWrScmfNXMc174ml0wiP34lDxfLWj3GnRFvVms9O7W7jJp8db7xkBNF1drilOu+EugWiepz69OQFm9WAsWmw078dWe5R9fSbGFYO9uO+3qUeOjPepNz/um3l3CusFHzdPfnz9uB249X4wev5GteQ4LHVksovvbQKGS77a1Gy71NT4/A47cmYUqP8jF9GbOvgL9kZFoxJRZP3Z7S67KSbUrm4S9e5sF1oMgN62eLvJTQq9SMCDfPbS/FQZ0MN/Js/f4L45UYONAmpVCe2VqCUzpZYCTzzsduTcDSaTaVRcPVjAowen0UyWnu6EisnxeHGWM8n3fXuVJ2bc+Zavx0g6fc1fP6st/NSLfglqmxat7l+pKR591j1ThwqV6JeHpl9/7hzhSsmm7zKP9jhLNkb3pzfwXePeE9e5MIpx9ekYhJV9ejyG4v7qlQ2bi8tcXjo3H3fMc1EcXoe0wyMIk4I+8y1+8Z1/Vf3VWGtw9V6Wb/GpccjgcWxqn57tl8PQ9yrOyd/3pvGtKTukvASRMub+2vxNYTNZoYvZ1nZL+WO4hg+dk1yZg3IaZXNiYjc6Z1jOzvp67U4ecbi1VWJa0mQ5S+r55hU9mDXJKJ0Xv3R4CRa8takCwwv3yr0Gc2vU+vTsTSKTaVRUia0efWWwYtue/lokb87xuFyClr0X2Wev4m6snDyG9Trb1VSnO+e6wK//dWkS5iWXvye/Tjq5MwKT0K4X2UPkX0+d2WUhy+XK8790nWMCwYG43l06xIjQtXUuGeM7XYdbZWt9ybXHRscgS+92QmIsOvZ/Qzum5u1nEUYG4Wed5XjwAFGK4PEiABEiABEiABEiABEiABEiABEiABIwQowBihxGM0CQwnAUYGeaGgES99UIadZ7WznsjX8f94Z4qSNeQLUFfzJSa4jqMA03s5qa+5E834wt1pkLIFPb+ili/gpczH918uQI7OF/CDJcBIz0SC+eff6Qf85bjeAkwX9pyqwp92SAkkbZFhZoZFZaqZN8GzTIDRbcbXOtMSYCTwtud0DX61uQRSGkir3TY1FvcsjEd2Srckdb6wCV/6wyWfZageWODAqpk2FRSSMhRdnVCZG0RgemV/Jcp1SjdMSAnH/YviVdkm9zbUAox8ub5+thX3LE70+FpcSoLtOObEMzvKdTMQuQswUtrm9d1leONQtUcprRSbCZIxZv4kq8ry8OPXCrDteJVuZpOeTCTA/6OPjsa41AhcKGjAhgOV2HTMM9As5UHume/A3AGsNdd9b4QAI/vqlNQIfPmhDESF984kJeXepBza1//WnVVHq90sAcZIkDbFbsInVyVi9vjYXmVZ8sua8faBCrx2oEpzXIMpwMj9NuyvwOsHte8nAowKhs+ywxp1vTyR0UC63l6WHW/Cw8sSMHdcjMqCo9Uk88mmQ068sEe77InICJKF7HN3pqpMXtJvSYPR1taF0upWfOu5HJTW6st3H1mRoIQ/m0YZJr2xVF/NMPVHjQxTIkqsn2PHuqtZMX6zoRA7z9SqLFze2oMLHVg7R+TD7rIsRgUYEQjvmh+nMva4t+OX6vDK3grsu6Ad2A8kAUZ+L0i5uh9+bLQq8Wck64qRd6tkHNpxtBJ/fV9fYpXMPiIp3bswDlGWULeiR77v1F8BRq4s62370So8+57+++jBBQ7cPseu3sXSjD633308E9MyIz0kKpGDvvnXHJzIbVDl1rTaUAgwIj9uPuLEn7ZpS6zSH5W16p5UTM2K6pdgsvtkFV7YXalKhmm12IgQLJscg8eWJyrxStaiZKhpaOpQpdBe31epW2pRsod99b40jEqI6JU90vequXlHUIC5eex5Z20CFGC4OkiABEiABEiABEiABEiABEiABEiABIwQoABjhBKP0SQw3AQYydywYV8F3jikHxx8akU8bplu7/V1vC8xwQWRAkzv5SRZLWZkRODTd6QhNc7c648Samlp7cRX/nQZ53UCE4MpwEgHfAX85ZiewR7XV9JPv16IXJ2MMxJAmZhmwYysSGQnhauMIRJg7ksQz9c60xJgmlo6cCqnHt9/pUBXIpByUo8uT8TE9EiV9eRETgP+/c9XNPcA9UW+KRhfuX+UCj6F9yjtJFxyS5rww9dEYNLOxJMVZ8IDS+Jx6wy7x32GWoBJiA3DQwsduG2Ow6OMRmNzB05crsMPXivUDWy5CzAqyHm2Br98p0RJQD2bCDd3zLTivmWJqG9sxy/eLtItM+YN/H8+OAqzxkRDsnm8uqcCR3M9s7OsnmHFg4vjr2WlGchrzNfzMBgZYKLCgyFr7x/uTvcooSRBRinF9dlfXUS9TumemyXAiDQnEtOPXi3QxJweb8a/rE/BmLTIXiUwCsubsfFgJV7e59Q8V0+AEUmwsKIZhy7W43JZMxqadWpEoVtKK61qRVGVdpYLKefy+BIHVs5y9BJDjAbS9dbaZ9YkY/GkWNij9fe9nJImvL6nHO94kbtc15fsTXfNtmH9wnjEx5qu7aPy3pBn93cbC7H7fD1qdUq3PLa0u/xavLX3u8fI8yL7ozznv99SgmIvGZxkX5SSLF++f5QKkksGpNP5jV5lQimr86k1yVg+1XpNxDMqwNw6pTuz2IT0KI9u55c14cUPKrDluHYmt0ASYITptHQLvvxguiq5OFjNaBnDqekRuGdBHBZMjO1X2ayBCDD9fR8ZfW6f/tho9fvE2++RX7xRoLKcVDVql04bCgHGSFYgKS83OjEcX30wvbsMmrfanj4Wyjv7K/DGASeu6Px+k1Jh6+fasXiytdc95P2062SNehef0fmdmh5nxj+vT8HYUb3fAYO1hofiOhRghoIqrzlQAhRgBkqQ55MACZAACZAACZAACZAACZAACZDAyCBAAWZkzPOQjXK4CTBGgpFawUFfYoJrEijA9F6OWsJGz6P6GoA3Gjh0L4Hkuqev+8lxPYM9rtJJP32jAEevNOjKEtHhwUiymiAZIRJtJhWwSbWZEG8NQ1yMCZZw/aCer3WmxVOyvpzPb8C3XsgznEVDpJlDF+rwXy9pl66RWJOUL/jobUlItXsKTM0tHfjZ28XIq9AWYKyWEDyyLEGVQXJvQy3AJMaGQco+rZxl9/jy3SgzdwFGgqm5Zc34xnO5qG5oR8/qTxLAnZ5uwZcezMCFgnr85b1ynMzzFFgy4kyoaujwGrz/xKpELJtqxaGLdXjh/XKP8kmSJeb+RXF4cEn8oASJfT0PgyHARIeHYMGYSHzmrlHqa373VtfUgY/93znIf2u1myXASH98lXjyVvJFzjPyztESYBpbOlS5mX3n63AqtwGFVW0ewlV/Xv5DKcB84+F0zBgd3UuU89ZHGdcLO8uwWydzifTzkUUOTM6I9FjnbR1d2HGsCu+dqUW1TtD+7rk2rJvjQHqisbKA7n29VNSIV3aVY9sp72WQshLDVYkgKVf2my0lmuV1JqWG48mVyZiefV1iGeh7TPpa6mzB3z8ox8bD2lJvIAkwvvaJ/qx3OceoAHPnbBvumOtAZlL/1stABJj+vo+MCjDuv017svzjpiLsOFWDMp1MbjdLgJHfD7dOjsETt6X43Fe01scL75Vi09EqFOlk8JudHYmV06xIj+/OrNOzSdm1HSdrcMzLu9x1nPzmk3f3HLcsYP1dszfiPAowN4Iy79FXAhRg+kqMx5MACZAACZAACZAACZAACZAACZDAyCRAAWZkzvugjZoCzPXyEL7EBBd0CjC9l99wEGBcI3prbzm2HKvGlbIWnyWD5BzJnhJpDsaktAiMTYnAmFQLMhLCYYsKRbjJuwjja50NpgBjJFgnAkxCdKgqnSCla7y1Hadr4dQo++E6Xit4FogCjIypobkD//nsZVwua+lVBikkGEiICcOPPzEGH5yowoZDVcjx8tW5SDUn8hpxvrjZA6lkkFk7x4EDF+vx9w/K0NzWuyyFCEkPL03AHfMcg7LXU4DpxihcV0yJxVO3p3hwvdECjGQfkXJGf9tRir0X6w3tN0YXw1AKMB9fmYhbplkRF2vS7c7JnHr8ZVsJjuVplyQR0WvBmCjYokMhmcR6NiWPlLfgXHGzrpCoJUEaZSVlaXadrsHP3y72ekqSNQz3L3CgtKoF207Vae6DkoXq9tl2pFwtWyMXowDjifRmCzBPLk/A7bNssMfor1+t9WPknTrQd7i7kDncBRg9idXocyyCz/aTNSiv816eTK6TFW/GuJRwRHrJPOSsb8Pl0hbkVWpn1hqMfhodz2AdRwFmsEjyOoNJgALMYNLktUiABEiABEiABEiABEiABEiABEhg+BKgADN85/aGjIwCDAWYdbPtuHtRvOZ666+w0fOCfQ3ADzRw6Ot+0jdvwoaUa3r5gzJsOVqFEp0vpbVgyZfM88ZEqXIWUirFW+svT6Nfj/fMomEkWDdYG81wE2CE97Obi7D9tGcGChGFnv5oNjYfrMT7Z2u9flX/Px/OwoaDTuw8VeOBWOZIslacym9UZRvc27zRUbhngQMzx8YMyvT4eh6YAebGZ4BR4sWpavx8Y8mgzHHPiwylAGM0S48RAWYwBj5QAUbeNZJ95yvPeC8TJxmfxiSYUd/SoTL0tLT3ltVcY/j3B0Zh9pjoXhnABvoek2szA4yxVWI0AwwFGG1B5GZlgBkMscSIAGNsJWkfNRj9HGgf+no+BZi+EuPxN4IABZgbQZn3IAESIAESIAESIAESIAESIAESIIHAJ0ABJvDn8KaOgAIMBRgKMNcfwc6uLlTWtuFMXgP2n6vFsZxGVPjIfNLzAZYsBlERwciMD1eZJlbMkLI8vTMbUIDx3PLmjI7Cp25PQlpC77IUztpWbD5chWd2lGnuk0NRAklu1tbehV0nu+9dUt3W6/6S9edbj2bgj++W4nxRU6/sHbIGZmRY8Ml1Kdh1qgbvHKlCaY3n+ffMc6CkuhXvnvAUZO6ZZ8e6OXaMcuPR35cFBZhucv6UAeZETj3+/G4JTuRrZ0jp73wPpQAja/+J5QlYMc2GmMhQzS4GigAj5e8kw8YzW4q9ZuKRxDRS0ktkltb2rl7l0GTwrgxaX30oQ2UBC+6RyYYCjOfyYAYY32UMmQGm7zsfBRjvzCjA9H0t8YyhJ0ABZugZ8w4kQAIkQAIkQAIkQAIkQAIkQAIkMBwIUIAZDrN4E8dAAYYCDAUYzwewpqEd+eXNyCltVmU4CiqaVZmb2qZOFQj11cLDgjEuORz3L4rDlMyoXlkBKMB40vNHAaazs0sFxr/3Uj6ulPYuY6QEg6VxeOuQp9wif3tkkQO3z3HgdG4DXt9fqUohubeVU2JR09SBg5fqPf72iduScNtMG6It2oKBrzXY8+8UYLpp+IsAI2vr/VM1+Plbhahv6dScSlHnwsOCYI8KhemqSCcSRl1TJ2qbOzTPG0oBRm66fFIM7pofh4kZ3rNcyTGBIsBIX2sb27HrZDV+s7UUkvmpL03KOC2bGI3HVyYjyda7rA4FGE+SFGAowLivisHIrEIBxvuuRQGmL7s5j71RBCjA3CjSvA8JkAAJkAAJkAAJkAAJkAAJkAAJBDYBCjCBPX83vfcUYCjAUIDRfgylrEJpVSsuFjbidEETCipb4KxvR3V9u5IX9FpoSBAWjo3C47cmIS3OfC0zAAUYT2r+KMBIL1vbOvGtv+XgRG5j7ywvIUGYk2nBqcJm1LmJCBZzML5ybxqmZEWh1NmKl3aXY5uXLC9SdqiprRP5la29gMRGhOAz61KwZHIsQnpkkxjIy4ICTDc9fxFgmlo68O6xKvzi7WLNaQ2SzCNhwZgzJgqjHGaYw7ozSYmcd66wCScLtDPHDLUAk2ILwz0L4rB6ph1mU7DXMQSSACP7fF5pM771fC4q69s9srzoPXuSHeZza5Iwb0Ksh7BGAcaTHAUYCjDuq4ICzEDe7vrnUoAZOra8cv8JUIDpPzueSQIkQAIkQAIkQAIkQAIkQAIkQAIjiQAFmJE020MwVgowFGAowBh7sESGyCtrxtm8Bhy5XI9jeU1obutAh4+EAV9/OB0zR0cj/Gqg2B8FmJBgQILmAxEuHlwcjweXxHvA/OEr+dh2vFoXsr8KMNLpX28oxPtnalVg3NXES0mxhqGsrl2VRXE1kRZiIkLxo6eykWQ3oaWtE3/fWYaX91QYDqrPzrTgsRVJmKSTXcPYir1+FAWYbhb+IsAYKe0lAl2qLQz/9WQ2bNGhCJbFBaCwvBkbD1bi5X1OzWUwUAFG9gFZ45LsSivj1erpVvW8p8WHe+2HEQFGRiR9lbFeHV5flzZumRiD22fbMSbV0udze57Q2NKB7z6XgzNFzWhuM5YFxv15l3H0bBRgPKfkZgswj98SjzWz7HDE9s7WY3Tx1DW2Y2AabzQAACAASURBVN+5Wjz9eqHmKbIORJD8xLpUpDjM146T7ELn8ynAuINLiA3DwwsdWDXHAVOod6HO1/wYyQAj2ZqkJGV/f+fEx4Thvvl2LJt2vbRlR0cXWto7e/0OcO9rd2nMEF9DGJK/U4AZEqy86AAJUIAZIECeTgIkQAIkQAIkQAIkQAIkQAIkQAIjhAAFmBEy0UM1TAowFGAowBh7urq6gLaOTrS2daG6vg0ncxvw4gflKKlp05UbnlqRgBXTbYi3dgfc/E2AkUB3UmwY7p7vQHzs9efBGJXrR0kgfJSXYHigCzDvHq7Eq/sqcam0pRcSCXJKgFvWhatJxo6JqeH46sOZKuAlf3tzXwVeeL8Mzgb9jEGuazy40KEC+qlx3sWCvs6LHE8BpptaIAkwUeZgzM6KxBfuGdWrhNqNEGAyHSZIULq0tg25Fb0zFLnW35jEcNw5165KfXlrRgQYKet01xwbspMirgmCfV3fcTFhSLKbB1wuTATHDXvL8cp+Jyrqrstuev1xf9576y/d8lBeSRN+8GqBKqGn1VZNjcWd8xwYP8qzpFSpswV//6AcGw9XaZ4v5fYeWBiHpdNsvY7ZeaIKr+yqwLmS3iXceh6UGW/Gv96bhvSkiGtiwLn8Bry1vxJbvWSucp3r7TwjYtfNFmBkva2b60BGYkRfl5o6ngKMd2xae6uRNWGLDMGqKbH40MpkzYxSvibLiAAzLd2CheOjkehWqszXtV1/FzlHhCY5P/hqdrYrxU3YfrwKu87VaV5G9rf/eCjd6G0G9TgKMIOKkxcbJAIUYAYJJC9DAiRAAiRAAiRAAiRAAiRAAiRAAsOcAAWYYT7BQz08CjDXA/6Xipvwjb9eUYHqnkFt9zn4ycdHY3za9a/Niypb8Nu3C3EwpxHtHT2i4W4nup/nft0jF2rx6t4KHLjUoDntWpkytE74wcv52H5CO/tGusOEgQow8jXt2EQz/vneUUhP6B20lwwClTWt+ObzubisE4STcjD3L47DsqndAbyBBg59BfzlHh9anoDHlyf26xGTeS6tasHmQ068dsCp+/XvQ1eFhpSrQsONFGCk1Mrhi/X47ot5muOUoK2U7fnSPWkYn2pBaKh7GNcYIlNYsMrm4N6GWoCJiw7F3XPsuGtRPKQPPZsEK/ecqsb/21KKplbtrA73z7djzRyH12wWUv7qD1tLcOSK9nPpuqc9KhRrZ1jx4C2J11jsO1uDV3dX4FheoyGQX7w7FfPHxww4oN/zZr6eB/fnz1tHtx+vxg9eydccg5SCmZIWga8+nAGLuffX7lJiJr+8Gf/6TA4a3EpG9bzg9PQIVTJsSmaUIVbuB/kK+AeSAKMlCtwIAeZjqxKRHmfGjpM12H6yxutcRJqDsWRiDJ68NQn2GE9x7nxBI17YWYpd5+s159IcGoS759iwcqYdtuj+yXcioklgOsQt+0pfF5C8cy4XNarMHrk6skrP67oyQqybF+ex9/TlPbZkfDTumu/A1Oxoj26fzavHK3sqVRYqraYlwOw/W4PX9lTgSK723jPSBJiJqRG4f1EcFk+29nWJqOP9WYD5/pNZmJIRqTIqubdv/y0HRy436GY30vpNZOS36UAEGBHhMuLM+NojGXDEhF2TS/oyQS/tLMU7R6pRWOVd2JNriQCzbrYNs8bG9OXS146VjE+y1/T8nWFEFpPfVT/5xOh+3XOgJ1GAGShBnj8UBCjADAVVXpMESIAESIAESIAESIAESIAESIAEhh8BCjDDb05v6IiGkwDT2dWF8/mNeHlXOT7Q+RpTArWfWZ2IBZOsvYLMEqD92esFOF3UrFn2QSaHAkzvJSpBAZslBF+6d5Qq29JTgmjr6MLeU9X44/YyFOsEJgJNgBECtY3t2HWyGr/ZWgopbaDV3OWK/gowtQ3t+OBkNX77rv79lk6IxgNLEjAuzaKErNN5DfjaX3N0JR3p+ydWJeGWqVY4BpAFxhuDoRZgosJDMG90JD65NhXRkVIqprsXIrEVO1tUEH7bqVq09ShV5N5PPQFGAp6/eacY75+uQYvONeSaqXYTPrU6CTPHxlwLQl4pbsSGA5XYcFi/DJR0W6SCrz+agYmjvAcx+/tyuBECjARdpSzUfz6SgWS7uVcQ1ujapQBzfYYlA8ycbMkAk44I83Wxq8TZgi2HnXjugwrN5TDQEkg/fCobo5PCselwFV7dU4Gy2jav95qQGoFHlsRh/kRPmSCvtAlv7avEmzqZS6Q0yORREfjY6mRkJUV4Ddz3d8339TzZL0QYlP3q2JUGNBkog5QRb8aX701DZo/sKT3va1TkHJsUjnsWxGHpFKsq0eJqcv62I068ddCJ88XaWVy0BJhTOfV4c18l3tORZ4aPANOFXSer8OyOMhRXe1+vwjU6PBi3TbepjDvJPcoTGV0v/izAfH5dMhZPioU16rpMJr+LS52t+O4Lebhcqr2GZPxDIcDI3r/5iBO/31qqi1hKRH5yVRIWTIxR/e9rSbTuTG1OXNIZo7yfVs2w4d6FcQh3kzSNzr/7cRRg+kuO541kAhRgRvLsc+wkQAIkQAIkQAIkQAIkQAIkQAIkYJwABRjjrHikFwKBKsBIeYaHFjiwfIZdBYwk00h9Uzv2navF398vR7lGCQMJLUlpkm8/mo7sZEuvLznLqlvxwo5SbDlZoysL/M9HsjA5PfJauYAbmQFmemYkPrw8AaNTLWrM7R2dMIeF9Aqa9ZxmXxlgkq1huG26Ffcsildf3UoZCAmeShaQ4KsRiPOFTfjSHy5BZBa99uiSOCyZbEWS3QQJbErwrqq+HX/bVoJ9lxpQp5P5YdLVr7IXXf0q22jgUKt0hK+Av1awR7JTyLAlq41eHhQhUVnbho37K/DGoSrd9dIfAWZWhgVPrU5W6fblXiJv5Jc144WdZTiY06CbaeixJXFYNdN+Lbh3paQJ//V8Lop9lGqanm7B3QvilMQUHhZsOAAlko18Ee3tq3PhPBABprquDZuPVOGP27SDZyHBQFxUGD5/ZwpGp0TAYgqBTJ4Es0X++d2mElXKRZ4XrfbwIgdWz3Yo3t7aX7eVYNORKs19Rc4R8WZscnepA0es6ZqIU1Pfhq1Hq/CHd0t1+yBrblyiGf/kJZPSQF9evp6HzDiTCsDfcrWEimRskYBkaMj1dfDeyWo8/WqB7j4g6+aplQmYO1aCmKHqOZJ9I6/U2NqdkxWJR5cnqjXYnxYoGWCqZF0fduJP28s0hyksJ6SE45/vGYWYHmJXeU0rdp6oxrPvlWueaw4LUu/HNfPiYO+RWaWv76rTud0CxY7T3rOP2CNDsHhCDD6+JsUjA0pFdasqDfKHbdpjdA3gU7cnqTVjiw5V7w4jTd4RkvVF9h3Xu8rIeb6O+fuOEmw+Vo2iKm2JQq4RFiLyjgXf/FCmGru3Xnd2du/b//1KPnLKtEsgSSmlVdOtuGOuAwnWMPXcyH7lrGvDi++XYffZWtQ2a0uWE1Ii8PCSOCX19mwiIW082J2lTKtJpp9/vDMZ49OjAroEUoeSPevxsw3FyK/QZi0cRieasWqaDUunWlX2M+HtrckrQ34TRZhD1FqTo26WACMlfuR3lN7vsGUTo7Fmth1jUi0whwarNdTY3IH3jlfh1f1OlGuIbK71/KFbEvDwsgQPFAPJANPS2qmyEP5qY5Hu7yR5j2fFmfHY8kQl7+rNi+tdLueEhXbLgScu1+HPO8pwwkemNfkN/cTyBJWtUOu5dQfgup/sNe6/cyjA+NpR+XcS8CRAAYarggRIgARIgARIgARIgARIgARIgARIwAgBCjBGKPEYTQKBKsCoUiPTYzFvfAxCQ4NR39SBEzn12Hu+DpfLWjQDzRLoEOnj6Y+PRowltBeXmoZ27LwasGvW+fr7C3ckY+HE61/Z9jWoqDUZRoIMibFhWDIhGiumWVUqe/myd0J6JFzlddyv7UuAkbiPBAQeXBSnxKArxU3ITrEgNc6sgj7SrpQ24/vP56CwWl8ikDT2IqQsGB8NR4wJwvODkzXYcaZWlZ/R02eWjI/CXQviMDWruwTEzRJgpFyOBFViI0OvBVa8zZcE23LKm/Hn7WWorG/XFRv6KsDIGp2Y3F0SKsFqgsgIssb2natT5UTa9UwOAF+9Lw1zxsUgMrx7/pTY9V4ptpzQF7vkvpNSw1VAW0p8uZcT0lq3ZVWtas0k2ExeDxmIANPY0oF3j1bjlxuLdHdxmbP46DA8sCgO2UnhSj6RkmbbjtfgTFGT7vzIhT+7JknJW1plWLYfdeLN/U51La0m2VukRNlXHszoJQ9JZokPTtfgZ28UoK5FO4jtKgdz18J4JdAMZvMlwAivFVNisXqGDaEhQGFFCyakRyHRblIlH6TtP1eLX71diJKads2uSYBY1s2982yYnhmlxI3iyha8f6rG0NpdNyMW6xfEq4wa/WmBIsBIVoQtR6vwuy0luiwl88sTS+MxLi0C4SJ2XX2ed5+pVc+zVhM5Y8XEaDy2MhmJPZ7Lvr6rGpo6VD9/vanY661EFsxODMeX7k5FemJEr9IlEvg+crke33o+1+dUxkWFYsnEaMwaHaXeHb6a/PCtrm9HXKxJ7Tuud5Wv84z8/dilOvzlvTKc9BFIT4oNw23TrHhsZZLmZeXZF9np68/l4lKJ9t6hxNzwEMzKjsTtM22IsYSo9/u7R6pw8HIDKurbdcsyzsiKxFO3JmLcqN7imLyDt/jIvhEfE4oHFtixZl78tWfdSFDfW+YYZ20rNh+uwjM7tKUnrdJeRuZG7xhh3djSjn97NgcXdPZpuYbsd8lWE+aNicTsMdFK1gvyknJEfofIb6IZY6LVnizvyJshwJRXt0KV+Dmu/w4XOWNmhgVLJ8UqGbS5tQMiMP/tgwolIOuV9kyzheGhpQm4bZbdA7OR36Z65eUOX6zDHzYV45KP0mLyHpeynPIbRCRzeX94ayK3dnRClUtKje8uuymy7M82FClZTK+JbJadaMbq6VZkJUdoyk89ryH3k5d6otWEOGvv/cnIs8ISSAN9unn+cCNAAWa4zSjHQwIkQAIkQAIkQAIkQAIkQAIkQAJDQ4ACzNBwHTFXDVQBRgJ8cTGhsEZ2By4kC4UEJqobOnRLF9giQ3H79Fg8siKpV6kemfDW9k7klTXjO8/nobKuDVoJT+Rr69UzrZieFQV7jEl9pf3btwtxMKdRNzOHe+kk90VmJMggkomMwREdho6uLkSZgvDg0kRMz47yumZ9CTByUnRECJKsJhX4bmzpxH0LHJg7Tr7G706jL8GXlz8ow8aj1T7L6DiiQ1X/JAgu4oazrh3OBv3gndzj0SXx6stll0RxswSYZ7cU40xhI5rbunoFc93hysbb1NKJQmerz8w4n1iViGVTrSpYK81XCSSJw4lMIXMiHKWEgQSTJZtOdWOH5t4kwbmxiWZ8bn2qKifi+qpdvgA/drkOP3qtEI06pZrkwnJfW1SoCsZKRiAjTcLyj9ySgFljuuUl9zYQAUbWgQTP/rSlBJd9BM9kT0iymdQY5FP9xuZOVNS26Y5ZRihfmn/t4QxMSo/UzKR0Lq8BL++pwPs6pURc2ZQeXeEZED+d24C/7SjFwSsNmkilNNu/rE9R5ZNc8pIR/kaO8SXAyDVEKoyL6S490dXZhceWxSshzXJVpLpU1IhXd5fj3ZP6AUa5VpI1DDERoSqTlJQHkz1Sb+26xvAP65KxyK2Eh5HxuY4JFAFG3lfbjlfjf18v0B2ePIIpdpNaD67nWTJSyF4g4p1Wk/NG2U346kMZyEzsDhBL66sAY+T5k3WzbqYVDyxL7PVOlX1LMv/8emMRTuY36Yp7kvXFFhWCWEv3u8NXk0C+ZD+7fYYN8yfEXNtbfZ1n5O91Te34zcZi7DytLxtMSovAh5bFY9a4WN3LSvauX75VgD3n61Cjs3/LnIn4Eh9jUtll5P1eUdOG2qYO3XeM/CZYNjkWn1mbcu1ZdXVI1tmhC3V49l3t/VPOT3OY8PDieIxOjlAB/pySJry1vxJbdSQrfxNgZMyScef5HaXYerxatwySHCvjjrWEqN+QPTNd9ZxMec/Lb6KnViZiamaU4nszBBgRvA+dr8FPNxQrmViviWBkjw5Ve4Y8v5LVrsjZ6lMClewxd82Pw+RMz9+SRn6b6gkwsu9sPlyJv++q9PkIiggqe0r01feHtxNkXCk2E1ZOjcXs8d3Pn6z1Vz4oU5nainRKYMlzJtnN4mPC1Lvfm/jkfk+5X7rDjNtnWjH5qqTtOoYCjM8p5QEk4EGAAgwXBQmQAAmQAAmQAAmQAAmQAAmQAAmQgBECFGCMUOIxmgQCVYDpz5RaTMGYkm7B48sTVMYK97T3ElSrb27HHzcXY9fZOhV48tbkH+jHpUSoFOryj/QtbZ04eL4WhVX6QQZfAsyFgga8vLsC72mUm/DWl+jwYHzhrjQsmeQ9CPf7TcXYfLRKcyzervn40jisnGlHkr27HIx8/XrySj3+980i1DTqZzvpz7yk2Ux44tZEFciU8kvSbpYA852/5eDI5QZdicroGEWukLXyxXvTMGv0dZHAlwBj9Po9j1PB04gQPH5LApZOsfb6clpYVta04ZdvF6ryABLQG8wmY/zHu1JxyxSrV2lmIAKM9DO/vBlv76/ULePR3/FIoHnB2ChVbir56nr3di3JbPD8++V4U6eUyHgpQ7I4DguvlvHqeZ2C8ma8c7ASL+/zXopE5k/Ese89maXKMGmVk+rvOL//Qi4OXqo3PPdSfucTqxKwZIrt2lqqrm/D3jO1KhtIS3uXbkanvvaz+8t/Mz53ZyrGpVo0RSRf1w0UAUbGIWLXbzcVI8eH2OVrzN7+rvaesCD850PpKnDvkkr6KsAYef7k+c9KCMeX7ktDoq332q1tbMeuk9V4dkeZegf5SF7V56GqzCWzHdeyQPT5AhonvLizDBsPOzUlChF2Fk2IxifXJBvKWLPjmBOv7K3EheLmweritetkxZuxbo4dd86P83ptyea0UfaevdrygYxneqYFSTazet5rGtpwrqAJl0q1++uPAowAECHh1T0Var9rGKR33adXJ6n3qj0m7KYIMCJ3lDhb8KNX8nGlvMWniNzXRRYVHoyHFsfj1mlWr9nHBirASCaaM3kN+NO7pbhU2qJ+3w20yfq7a44da3us+9M59XhjfyV2n6vzKSb39f7jksNVpsQlU229TqUA01eSPJ4EAAowXAUkQAIkQAIkQAIkQAIkQAIkQAIkQAJGCFCAMUKJx2gSGCkCjHztm5VgVl+Mr53nPVAkkKS0zamcevx1ZxnOFzWrMgSD1XwJMFIq4bU9FXjroNNnpo6effrH9alYOd3mNWisSrcccOJMoXb5BffxrZthxfoFcdfKkIgYJIHMX7xViOM5DSqV/iDEL1SmCZGSpIzE2rkOJRS52o0WYCQc09bWiS//8TLO+yifYHQ9SFBxQmo4PrMuVWVhcGVUGWwBRuQJ+ep7WmakEgiktJd7NQcJoO09XY3X9lWqANRgrmvh8bl1KVg1w3qtTEtPRgMVYKQMkjyTv9tSigL5kn0wFh+gsiwk28LwkRWJmDY6WjfrivCT7Ccv7CpHfbP3PWHumCh8ak0yUuOur2MXB5FHdp+pwc82eC8lIxLB6MRwfPuJrEHP/iJ9eH13Od4+5EReZauh5Sv9uXeuHXdKOaaY7kxQwj23rFlJG2cKmpT4N/AwJrpLjllCccdMG9bMdaggc39bIAkwIkVtOuTEa/udPsua9ZfHR29NwPJpNsRfLdvRHwFGnr9jl+rxkzcLNcuoSPaiz61JwryJsUoK7bmPO2vb1JoZzHeH6/qrpsTgnkXxGJ1i6S8ir+ftPlWNN/ZV4phGGSRbZIgqF/aR25IN3VeyqL24qxzvn65FdYN25h5DF+txkEiPyyfHYu0cu2bZMMkedia/Ab/aWDyo+6e/CjCSeW7H8WpsPVqF88VNKpvbQNsjixxYPduBZIf5pggw0n/J/PTqrjK8e6JGiVnyThqMJr9TZmRa8MCSeEzJiEJIiGfmt4EKMNJPKVn23v9n7z5jZDvvO8//TuXQOd0ceO9lvgwiJYoSKZmyKFuW5LS2bM/YYw88NmbXOwusgZkXxmCx+2ITsPBigfXA2ME6TPCOAY9ljZJlSZYVSZEUM3mZLm8O3bdzd1VXrlr8n6q6t0N13+pQ3aeqvscudN/uqnOe5/OcOqfF51f/57UZfeXHs5qYL2w7oGJLkFkFmN94+tZ70Kryfff1OX31x9M6f2NngjZ142MjEX3OgmaPj65gJwCzE2ch++g2AQIw3Tbi9BcBBBBAAAEEEEAAAQQQQACBrQkQgNmaG6+qCXRDAMYCArY8ydMPDegXnxhbs/RRo5Phqz+a1NdemnWfzt+h+XbdLgBj7fjBG3P6wjOTevt6VhY8aWb7zafG9NOPDLrlmFZvEzM5/ednpvS3L802/anbB4/E9Rs/uV8P3HGrFL4tZ3FjJq//+ytXdWYHJr9tiiUc8nTvgZh+92cOusm75RV5djsAY/0bn87pf/6ryzq/wafemxkPe44FUGwZoX/5cwd1+kSvElFbKKi67WQAxo4TCwV07+G4/rvPHdLYUESB1emXZY1uxXltu/8nT43p0+ucg9sNwNj+60tA/JuvjyuVLTX93lhvvIxopDcsC3v94seauyY8/9a8qyzwSoNJcdvfJx4Y0L/6r440PKSdz29eTOsP/v35hteTgURQP3l/n/7Jpw665Rl2erOwxf/7zXG98N5iU9czq0Dz6PGEfvdnDunQSLUSlG1umbiJrKtEYJOw+W1Owtp1wN4nDx6N6/d+9rAGekIbnr+3c2mnAIxNaJ+5lNYf/s0Vt0zcTt1nlhutvpZvJQBj+7PX/cnXr+n5c+mGE+92vjxyLKHf/cwhHV52vthrd/resVH/bnd+NPv7N84v6gvPTrtlixptpw/H9bOPDevjD66sBrHR/m0JsS88O6XvvrnQ9L14o/0FAtKHT/a4ZWseXmf5ufrrl18/bUmcnTjX/BqAqV+nvvPqrP7Lj6Z1YWr7f8N99gP9+tnHR3VsX3zPAjD252AuX9Kf/t11V+FkJlXcdgDRwoeDiZD+xWcP6sETPYov+ztl+bm3EwEY25+FJv/m+zf0tVfm3DKj2zkP7Z75xD19+hc/d3jF28SWqPreG3P6i+/c0PwOVp2yJZ6eOt2v3/7pgyuO9+6VtL72wvSGSwNaxcg//Gcnm7387OjzXjuf0p99Y1yvnk/t6H7ZGQLbESAAsx09XosAAggggAACCCCAAAIIIIBA9wgQgOmesW5JT7shAPPYqR5X2t0CHYM94TXVMRrBzqeLevnsor792pzeuLS0I0viNBOAsU/J2nJKX35+Wu+ON7dcws9/aMgtgXB0X3xNVwrFit65ktY3X57VD99aUDp/+4o2Iz0h/d7nDuoj96xcVsnt67Lta0YvnktrOrX1T7IPJKsT/h9/YNBVfolFg1r+uePdDsBY5Z83LqT0R1+7rivTuW2916yyyKGhiD77wSF9/PSAeuLBFUsD7WQA5shQRE/ca44DOjwSu+3SMa04rw3rZz4woM99aNgtLbZ624kAjFUfWVgq6YV35/XFH03r8nR+y58gr1db+eSDA3r8vn4N9IRlIbnbbbZE2Veen9Y3Xptf81Qbh888OqRfeGLlp8PrT7TJy8s3svqjL13RmWvZNRPgBwYj+qefGNNH7hu47Rjerp2Nfm/BFbue/d1Ls3rl/O2X+DKPsd6Q/od/fFwn9t+6rlgoz5azOHMxra++MK03LmdcVZCtbvY++cTpPj1x34AOj8a2vfRTOwVg6pW1Xj23qL/83qSuzuS3HShaPQ5WmeW3PjGmTzxYXcpqqwEYC1C89N6C/q+vXFOmwT2kXs3r93/2kD5w6tZyb/X22L3j/HhG3351Vs+9u6jx+cJWT5kVr7P+/fc/f1gfv7/xEoBbPcjtlkCySnKff3KkYbWn9Y5pk/8WgrG/Kb7z+nxT9+JG+3KhsWhAP3G6391fTh6MrwhYNnqNXT8XMyW9dm5RX3lhRu+NZxuO42a8/ByAsffWbKrgrlPffWNOP3i7cZCp2f5+6ERS/+ipfbr3aHLPAjDWVguTXZ/O6R9emdX3zizo8kxzFb0a9dMtCXokrs8+NqK7DyfUmwiuGz7cqQCMBV7cUnpn5vX3r8/p/fGsW05vK5sFpm1J0//9n55Y8XL723F2sSgLftiyg43ut1s5noX8Hjia1P/6W3eseLn9TXV1MquJufXHwqryPXpX31YOu+3XEIDZNiE7aIEAAZgWoLJLBBBAAAEEEEAAAQQQQAABBDpQgABMBw7qbnbJjwGY+dpyITZRs5XN/sO4LQnT3xN0E1T3HIq7SdzB3s0trWFLN5wbz7j/SH9jLi/7D90WUMkVy1v65Oq/+qWjbimcjTabqJpeKLjKALYUz9R8XnOpkjL5khoVWzg6GtXH7u93pettgrPRZpOXtnSJ7fPCRFZL2ZJm08U1AQI3sRYP6v6jSf3EgwM6Orq2rZlcye3jrctLujyZ1WyqqMmF5iYzLRhiS52MDUZ0ZDSq+48kdGTUQhuBNaEkc7g6ldW///sJXZtdf2LBwk32Kfw7lk3Sm8H/8deXXDs32j77oWF95kPD7ik2sTQ1V9A3Xp5xlToWMpuf1O+NBzWYDLnlRu7YF3OOIwMWrliZrrB2Wfu2stmebDmv/mRIB4ej7jinDsR1ZCy2ooLORvuun9fvXc/o6lROUwsFV2Fla9NQ0mhfWE/c16dHTvZquH9tFaJ/961xPf/uwobdve9IQr/00VHtH75VbWT1C9yk5mLeLaVybjwrW1bEzmOb2G1mS0aDGu4L6cBQVCf3x3TnwYQ7F5vdpufzLkDyH757Y81LPngiqV94fGTDSa6p+YK+/KNJffGFGeVXTfrZOP7rzx9xbasvFA9pfQAAIABJREFUldVsu5p93nyqqPfHM+69e2UqK6sEYe/f1Z/Ct+tnfyKoB+/o0ScfHtTQquumjYMti/Pe1SW9fWXJhSpmFotuLJrZIkHP7dPsj4/FXPWigyPbD7/YsV98d0Hfenn9pZ4GE0F98M5e/cITY2ua+sK7C/rzb42v24WDgxH95if3uXvK8jGamM25yl3ffn1tMKq+Mzv3/sdfP75meSubrF1cKun1CylnacvgWWWH9c5pu8bYw6pnDdfGxY5rr7F73lhfyP18pD/slkLrTYR0+ljCXcutspDdx/7z9yb0doMQ1vKOr75XWUBwcj6vf/u31zS1WFy3gslPPTygj943cHPJpeX7tIo3dh86ey3jvo7P5pu+d6welPp10O7rn/7gsE4dXBv+bOZcbHy/LOrffv26vvfmfMPJeQuf/NJHR/QLHxnddLUmu/demszqjYtpXZnKub8p7D1YaKKSUv3+OToQdvdN+7vGviZit6qLbdRne99adQw7z6zK2fhMzi3HlM6Wlc41dw1dvv9G74dm/nZzwYujCf3aJ/Y3VY1vq+NYDU0WdX48qzNXlmTV8Mza3lvNeNtx638TffSePj1+T7+7ZqUzJb1+flH/4Ttr7wP1tto19J6DMf3yx/dprLb8mP3OQlAXrmfckmCZDZbX/MkH+vXk/QPaN7T2fmjXDAtTvnM140JlFryw88juKc3cw+36sX8g4ip7nTwQd+EXq/yyUQj0zMWU/uHVOee43rbRtXX1a27M5vXetSX3t/XEbF5z6YLm0s2fg7Zs03BvSA+f7NXPPb52SVMzMpN3r1SPYfcou/YtNREAb9S/jY5nS1HZuNrSW+ttFp7pWbY03FbP6a28jgDMVtR4TasFCMC0Wpj9I4AAAggggAACCCCAAAIIINAZAgRgOmMc96wXfgzAWMjiogtZpLfkYv+x2ib/hnpDrmT96gocm9mp/Yf0VKYom7y2ycnphaKyBQvANDPVsPJITz042HQIx/5juk3w2+SAlYpfypUbTjraBIaFP2yic6PNJoMs5HBpIuOWkLHQw+pJIM/z1B8P6r7jPRruC29YjcEmumxCwVzGN/jk6/I2RYIBDfZWgxv7BiPrltu31xivHePFs4tuEmu97chIVCcOJDTUtzLc9N3XZjWzuHEw594jSd1zNLli1zaxdPbakpsY3Oxm4R4LWIwORDXaH3bBnkabnUffeW12s7t3z7cJuWg44M7tI6NxN9EdCW9+yRw7rxfSxerE0GzeLRVgN5OtbDaZdvJgQsP94YYhHKtoZGGpjbZ9AxGdPr5+iGv5a917Y76gybmcez/Ob3B+LH+dTfyN9kfc+WdhOJuU2sxmE/g2cf2NV9aO3X2HE3rsrl7tbzBhWT+GXdfevpzWt99YWDNZtn8won/8E2OKrHPObKadGz3Xxn1useCCT4t2XVuwAMzKcbfrpy1F9MAdva4qwPKlyVbv20JBdp2y8Zi6zfut/tpoKODOWxuHkf7IpkMEG/XPzrP3riyte05YxZBDw1E9cKJ3zW7stXaurre5T/Gf6lX/qipiFiqwiej3r2fWfa2N66ceHdpwfO3aY1Ur7Jq63jlt1xgLv1kIzoJ2tv31M1MufDTcE3JL/Y31R9z11cbQ2rr8PLd72avvLzYc9+WNb3SvsvvFc2fmXRuL66xdYteCu48k11yPl+/b3gcW7LwymWv63rEatn4dtMl7O4+sgthObVbp6c/+fkIvn2/898fJsah++YlRPfVQ88sfLW+b3YstfGaVPOwe1ehe3Kgvdg5ZwHLfUDW8EA0Hm6pm12hf9fu3hSGtglOzIcLl+2r0fmjmbzcL8tj1/gN39m36GryVMbZrnoVWLFBr4eL5pZJbyq2ZrdHfRHYfsLF76f31q8pY6HWkL6SHTvauCD5YWMLMn39nfsMQTjN/19XfR/UAooUwmrmD2zXEzh8LW64Xml5tY2Epu77Z33zrbRtdWxu9xizsbyELENr7YHqx+b+57Jpm17lTh+IabrD0Z/149b8jLfB5bTq/paCX7avZ4zVzTu32cwjA7LY4x2tGgABMM0o8BwEEEEAAAQQQQAABBBBAAAEECMBwDmxLwI8BmG11iBcjgAACCCDQJQIWQrIqIFbFgW37Al/90aS+/OKMLk42nuz/5Ok+fe6xkTXhye0fmT0ggAACOytAAGZnPdnbzggQgNkZR/aCAAIIIIAAAggggAACCCCAQKcLEIDp9BFucf8IwLQYmN0jgAACCCDQIgGrKGKVKlattNaio3X+bv+Xv7ygF8+llVlnuZTf/dR+feoDg7etutb5UvQQAQT8LkAAxu8j1J3tIwDTneNOrxFAAAEEEEAAAQQQQAABBBDYrAABmM2K8fwVAgRgOCEQQAABBBBAoJsFbEmWl99b0J/+/YQuTeXUaJWn/f1h/c5PH9Dj9/RtuDRYNzvSdwQQ8I8AARj/jAUtuSVAAIazAQEEEEAAAQQQQAABBBBAAAEEmhEgANOMEs9ZV4AADCcHAggggAACCHSbQL5Q1tR8QZenslpYKum5dxb06sW0UtlyQ4on7+7V5z82prsOJ7qNiv4igEAbChCAacNB64ImE4DpgkGmiwgggAACCCCAAAIIIIAAAgjsgAABmB1A7OZdEIDp5tGn7wgggAACCHSnwPRCQS+8M69vvTKnmVRBEwvFhpVf6jq/+/Q+ffyBAY30R7oTjF4jgEBbCRCAaavh6prGEoDpmqGmowgggAACCCCAAAIIIIAAAghsS4AAzLb4eDEBGM4BBBBAAAEEEOg2gXcvp/XVF6b1zdfnpYr7/w23/+0379DpY0mFgl63UdFfBBBoQwECMG04aF3QZAIwXTDIdBEBBBBAAAEEEEAAAQQQQACBHRAgALMDiN28CwIw3Tz69B0BBBBAAIHuFHjnclpfeX5a37IAzAZbOOTp6dP9+pWPj2nfYFQe+ZfuPGHoNQJtJkAAps0GrEuaSwCmSwaabiKAAAIIIIAAAggggAACCCCwTQECMNsE7PaXE4Dp9jOA/iOAAAIIINB9Am+cT+lLz03p+28vrtv5eCSg+w7F9asfH9OdhxKKRQLdB0WPEUCgLQUIwLTlsHV8ownAdPwQ00EEEEAAAQQQQAABBBBAAAEEdkSAAMyOMHbvTgjAdO/Y03MEEEAAAQS6VeCFdxb0xWcn9dKFpTUE0ZCngWRIx8ei+on7+/Xk6UFZJRg2BBBAoF0ECMC0y0h1VzsJwHTXeNNbBBBAAAEEEEAAAQQQQAABBLYqQABmq3K8zgkQgOFEQAABBBBAAIFuE3jmzJy+9Ny0zo7n1nR9rC+kD55M6qkHB3XiYKLbaOgvAgh0gAABmA4YxA7sAgGYDhxUuoQAAggggAACCCCAAAIIIIBACwQIwLQAtZt2SQCmm0abviKAAAIIIICACaSzJS0slZQrlteAhAOe4tGAemJBRcIse8QZgwAC7SdAAKb9xqwbWkwAphtGmT4igAACCCCAAAIIIIAAAgggsH0BAjDbN+zqPRCA6erhp/MIIIAAAggggAACCCDQYQIEYDpsQDukOwRgOmQg6QYCCCCAAAIIIIAAAggggAACLRYgANNi4E7fPQGYTh9h+ocAAggggAACCCCAAALdJEAApptGu336SgCmfcaKliKAAAIIIIAAAggggAACCCCwlwIEYPZSvwOOTQCmAwaRLiCAAAIIIIAAAggggAACNQECMJwKfhQgAOPHUaFNCCCAAAIIIIAAAggggAACCPhPgACM/8akrVpEAKathovGIoAAAggggAACCCCAAAIbChCA4QTxowABGD+OCm1CAAEEEEAAAQQQQAABBBBAwH8CBGD8NyZt1SICMG01XDQWAQQQQAABBBBAAAEEENhQgAAMJ4gfBQjA+HFUaBMCCCCAAAIIIIAAAggggAAC/hMgAOO/MWmrFhGAaavhorEIIIAAAggggAACCCCAwIYCBGA4QfwoQADGj6NCmxBAAAEEEEAAAQQQQAABBBDwnwABGP+NSVu1iABMWw0XjUUAAQQQQAABBBBAAAEENhQgAMMJ4kcBAjB+HBXahAACCCCAAAIIIIAAAggggID/BAjA+G9M2qpFBGDaarhoLAIIIIAAAggggAACCCCwoQABGE4QPwoQgPHjqNAmBBBAAAEEEEAAAQQQQAABBPwnQADGf2PSVi0iANNWw0VjEUAAAQQQQAABBBBAAIENBQjAcIL4UYAAjB9HhTYhgAACCCCAAAIIIIAAAggg4D8BAjD+G5O2ahEBmLYaLhqLAAIIIIAAAggggAACCGwoQACGE8SPAgRg/DgqtAkBBBBAAAEEEEAAAQQQQAAB/wkQgPHfmLRViwjAtNVw0VgEEEAAAQQQQAABBBBAYEMBAjCcIH4UIADjx1GhTQgggAACCCCAAAIIIIAAAgj4T4AAjP/GpK1aRACmrYaLxiKAAAIIIIAAAggggAACGwoQgOEE8aMAARg/jgptQgABBBBAAAEEEEAAAQQQQMB/AgRg/DcmbdUiAjBtNVw0FgEEEEAAAQQQQAABBBDYUIAADCeIHwUIwPhxVGgTAggggAACCCCAAAIIIIAAAv4TIADjvzFpqxYRgGmr4aKxCCCAAAIIIIAAAggggMCGAgRgOEH8KEAAxo+jQpsQQAABBBBAAAEEEEAAAQQQ8J8AARj/jUlbtYgATFsNF41FAAEEEEAAAQQQQAABBDYUIADDCeJHAQIwfhwV2oQAAggggAACCCCAAAIIIICA/wQIwPhvTNqqRQRg2mq4aCwCCCCAAAIIIIAAAgggsKEAARhOED8KEIDx46jQJgQQQAABBBBAAAEEEEAAAQT8J0AAxn9j0lYtIgDTVsNFYxFAAAEEEEAAAQQQQACBDQUIwHCC+FGAAIwfR4U2IYAAAggggAACCCCAAAIIIOA/AQIw/huTtmoRAZi2Gi4aiwACCCCAAAIIIIAAAghsKEAAhhPEjwIEYPw4KrQJAQQQQAABBBBAAAEEEEAAAf8JEIDx35i0VYsIwLTVcNFYBBBAAAEEEEAAAQQQQGBDAQIwnCB+FCAA48dRoU0IIIAAAggggAACCCCAAAII+E+AAIz/xqStWkQApq2Gi8YigAACCCCAAAIIIIAAAhsKEIDhBPGjAAEYP44KbUIAAQQQQAABBBBAAAEEEEDAfwIEYPw3Jm3VIgIwbTVcNBYBBBBAAAEEEEAAAQQQ2FCAAAwniB8FCMD4cVRoEwIIIIAAAggggAACCCCAAAL+EyAA478xaasWEYBpq+GisQgggAACCCCAAAIIIIDAhgIEYDhB/ChAAMaPo0KbEEAAAQQQQAABBBBAAAEEEPCfAAEY/41JW7Xotz91QE8/Mqj9g5G2ajeNRQABBBBAAAEEEEAAAQQQWCvw8vsp/fm3xvX6+RQ8CPhGgACMb4aChiCAAAIIIIAAAggggAACCCDgawECML4eHv837lc+NqbPPjasI6NR/zeWFiKAAAIIIIAAAggggAACCGwo8MyZef3Fd27orUtppBDwjQABGN8MBQ1BAAEEEEAAAQQQQAABBBBAwNcCBGB8PTz+b9zTHxjU5z82pjsPxv3fWFqIAAIIIIAAAggggAACCCCwocCXn5vWF5+d1PnxLFII+EaAAIxvhoKGIIAAAggggAACCCCAAAIIIOBrAQIwvh4e/zfu9PGkfvunDujhEz3+bywtRAABBBBAAAEEEEAAAQQQ2FDgj796Tf/w6qymFgpIIeAbAQIwvhkKGoIAAggggAACCCCAAAIIIICArwUIwPh6ePzfuKHekH7142P6yYcGNdwX9n+DaSECCCCAAAIIIIAAAggggMAagVK5ogvjWf3x167pzKW0svkySgj4RoAAjG+GgoYggAACCCCAAAIIIIAAAggg4GsBAjC+Hh7/Ny4U9PSZDw3rZz88rJMHWAbJ/yNGCxFAAAEEEEAAAQQQQACBtQKFYkU/eHNOf/6tcV2dyqlcQQkB/wgQgPHPWNASBBBAAAEEEEAAAQQQQAABBPwsQADGz6PTJm370F19+rnHh/Xonb2KhQNt0mqaiQACCCCAAAIIIIAAAgggYAJW/WU+XdQXnpnS1388rZnFIjAI+EqAAIyvhoPGIIAAAggggAACCCCAAAIIIOBbAQIwvh2a9mlYOBTQTz40oF96YlSnDlIFpn1GjpYigAACCCCAAAIIIIAAAlIqU9IL7y7oj7581QVhqP7CWeE3AQIwfhsR2oMAAggggAACCCCAAAIIIICAPwUIwPhzXNqqVZ4nHR6O6on7+/X0BwZ1Yj8hmLYaQBqLAAIIIIAAAggggAACXStggZdXzqX01een9er5lGwpJDYE/CZAAMZvI0J7EEAAAQQQQAABBBBAAAEEEPCnAAEYf45L27UqGg7o2FhMT97fr6ceHNDB4YgCloxhQwABBBBAAAEEEEAAAQQQ8KWAhV/evJjWd16b03PvLCiVLalC/sWXY9XtjSIA0+1nAP1HAAEEEEAAAQQQQAABBBBAoDkBAjDNOfGsJgTikVoI5nS/Pnpvv3rjQfUmgoqEAk28mqcggAACCCCAAAIIIIAAAgjshsBipqR0tqT3ri7pmTMLevHsoqYWCrtxaI6BwJYECMBsiY0XIYAAAggggAACCCCAAAIIINB1AgRgum7IW9thK/qSiAb06UeHdWJ/TKeP92hsIKxAwJPVg6EoTGv92TsCCCCAAAIIIIAAAq0WCAbWVnq0oiHlMqVDWm2/1f3Xq7rYENk4vX4hpfevZfTcuwt648KSSozdVml53S4JEIDZJWgOgwACCCCAAAIIIIAAAggggECbCxCAafMB9GPz7b+H9yZC6okFdWxfTKcOxnV4OKr+npDCDf5juR/7QJsQQAABBBBAAAEEEEBgrUAwKN13NKnVIZilbEnvXs1A5lOBcqWiTL6sqfmCzk9k9c7lJc2kCrJKMNl82aetplkI3BIgAMPZgAACCCCAAAIIIIAAAggggAACzQgQgGlGiedsScCqvlgIZiAZckshRcMBBdd+WHRL++ZFCCCAAAIIIIAAAgggsLsCPXFPj5wI61MfTCoiyf7HpPvz3vM0vVTW159f0ptXCiqVdrddHO32Alabp1CqKJMray5d0Hy6pHyxrHplmNvvgWcgsLcCBGD21p+jI4AAAggggAACCCCAAAIIINAuAgRg2mWkaCcCCCCAAAIIIIAAAgggsIcCw70BffbRqP7RJ+OKlqVKueKWOM2WpffGS/qLb2f00vmCigRg9nCUODQCnSlAAKYzx5VeIYAAAggggAACCCCAAAIIILDTAgRgdlqU/SGAAAIIIIAAAggggAACHSjQF/f0xD1h/fbPJDUY9RSoVFSUp6vzZX33tZy+8GxOixmqinTg0NMlBPZcgADMng8BDUAAAQQQQAABBBBAAAEEEECgLQQIwLTFMNFIBBBAAAEEEEAAAQQQQGBvBYIBaagnoN98Kq4nH4yqPxnQ1emifvhmTt98Oa9zEyWW1NnbIeLoCHSsAAGYjh1aOoYAAggggAACCCCAAAIIIIDAjgoQgNlRTnaGAAIIIIAAAggggAACCHSuQDgoHRsN6r5jYcWjnm7MlXR+vKSJubIy+UrndpyeIYDAngoQgNlTfg6OAAIIIIAAAggggAACCCCAQNsIEIBpm6GioQgggAACCCCAAAIIIIDA3gsEPGmwJyCrCLOUqyidq1D5Ze+HhRYg0NECBGA6enjpHAIIIIAAAggggAACCCCAAAI7JkAAZsco2RECCCCAAAIIIIAAAu0jkIx56kt4mpwvq1hqn3bTUgQQQACB7hMgANN9Y06PEUAAAQQQQAABBBBAAAEEENiKAAGYrajxGgQQQAABBBBAAAEE2ljAk/TQiZCevD+i//SdrGZSZSp4tPF40nQEEECg0wUIwHT6CNM/BBBAAAEEEEAAAQQQQAABBHZGgADMzjiyFwQQQAABBBBAAAEE2krg6GhQdx8K6YWzBc2n/RWAiUc8FUoVKtO01RlFYxFAAIHWCRCAaZ0te0YAAQQQQAABBBBAAAEEEECgkwQIwHTSaNIXBBBAAAEEEEAAAQSaFLAlkPoTAU0vlpUrVJp8VeufFglJj90V1sRcWZcny8r6qG2t7z1HQAABBBBoJEAAhvMCAQQQQAABBBBAAAEEEEAAAQSaESAA04wSz0EAAQQQQAABBBBAAIGWC3ieNJgM6Hc+HdeZi0U981bBLc/EhgACCCDQ3QIEYLp7/Ok9AggggAACCCCAAAIIIIAAAs0KEIBpVornIYAAAggggAACCCCAQEsFggHpxL6Q/uDXevXsmZy++nxW12YJwLQUnZ0jgAACbSBAAKYNBokmIoAAAggggAACCCCAAAIIIOADAQIwPhgEmoAAAggggAACCCCAAAJSOCg9cU9Yv/OZXn3zxay+9uOsJhcIwHBuIIAAAt0uQACm288A+o8AAggggAACCCCAAAIIIIBAcwIEYJpz4lkIIIAAAggggAACCCDQYoFQQLr/aEg//5GYvv9GQT96J69MvtLio7J7BBBAAAG/CxCA8fsI0T4EEEAAAQQQQAABBBBAAAEE/CFAAMYf40ArEEAAAQQQQAABBBDoeoGAJw33BnTvkZDOT5R0dbqkMvmXrj8vAEAAAQQIwHAOIIAAAggggAACCCCAAAIIIIBAMwIEYJpR4jkIIIAAAggggAACCCCAAAIIIIAAAnsiQABmT9g5KAIIIIAAAggggAACCCCAAAJtJ0AApu2GjAYjgAACCCCAAAIIIIAAAggggAAC3SNAAKZ7xpqeIoAAAggggAACCCCAAAIIILAdAQIw29HjtQgggAACCCCAAAIIIIAAAggggAACLRUgANNSXnaOAAIIIIAAAggggAACCCCAQMcIEIDpmKGkIwgggAACCCCAAAIIIIAAAggggEDnCRCA6bwxpUcIIIAAAggggAACCCCAAAIItEKAAEwrVNknAggggAACCCCAAAIIIIAAAggggMCOCBCA2RFGdoIAAggggAACCCCAAAIIIIBAxwsQgOn4IaaDCCCAAAIIIIAAAggggAACCCCAQPsKEIBp37Gj5QgggAACCCCAAAIIIIAAAgjspgABmN3U5lgIIIAAAggggAACCCCAAAIIIIAAApsSIACzKS6ejAACCCCAAAIIIIAAAggggEDXChCA6dqhp+MIIIAAAggggAACCCCAAAIIIICA/wUIwPh/jGghAggggAACCCCAAAIIIIAAAn4QIADjh1GgDQgggAACCCCAAAIIIIAAAggggAACDQUIwHBiIIAAAggggAACCCCAAAIIIIBAMwIEYJpR4jkIIIAAAggggAACCCCwpwIVSd6etoCDI4AAAgjslQABmL2S57gIIIAAAggggAACCCCAAAIItJcAAZj2Gi9aiwACCCCAAAIIIIAAAggggAACCHSVAAGYrhpuOosAAggggAACCCCAAAIIIIDAlgUIwGyZjhcigAACCCCAAAIIIIBAqwUCnjTaH9BTD0ZdDZi3LxV0bqKoxYzVhGFDAAEEEOgGAQIw3TDK9BEBBBBAAAEEEEAAAQQQQACB7QsQgNm+IXtAAAEEEEAAAQQQQACBFgmEgtLJ/SH91tMJjQ6E9K0XM/ruGzmNz5VbdER2iwACCCDgNwECMH4bEdqDAAIIIIAAAggggAACCCCAgD8FCMD4c1xoFQIIIIAAAggggAACCEgKhzwdHwvqFz8a033HIvr6cxl9hwAM5wYCCCDQVQIEYLpquOksAggggAACCCCAAAIIIIAAAlsWIACzZTpeiAACCCCAAAIIIIAAArshkIh6uvNgUH3JgF47X9TCUlkVVkDaDXqOgQACCPhCgACML4aBRiCAAAIIIIAAAggggAACCCDgewECML4fIhqIAAIIIIAAAggggEB3CwQCUjziyZZDSmUqKrH6UXefEPQeAQS6ToAATNcNOR1GAAEEEEAAAQQQQAABBBBAYEsCBGC2xMaLEEAAAQQQQAABBBBAAAEEEEAAAQR2Q4AAzG4ocwwEEEAAAQQQQAABBBBAAAEE2l+AAEz7jyE9QAABBBBAAAEEEEAAAQQQQAABBDpWgABMxw4tHUMAAQQQQAABBBBAAAEEEEBgRwUIwOwoJztDAAEEEEAAAQQQQAABBBBAAAEEENhJAQIwO6nJvhBAAAEEEEAAAQQQQAABBBDoXAECMJ07tvQMAQQQQAABBBBAAAEEEEAAAQQQaHsBAjBtP4R0AAEEEEAAAQQQQAABBBBAAIFdESAAsyvMHAQBBBBAAAEEEEAAAQQQQAABBBBAYCsCBGC2osZrEEAAAQQQQAABBBBAAAEEEOg+AQIw3Tfm9BgBBBBAAAEEEEAAAQQQQAABBBBoGwECMG0zVDQUAQQQQAABBBBAAAEEEEAAgT0VIACzp/wcHAEEEEAAAQQQQAABBBBAAAEEEEBgIwECMJwfCCCAAAIIIIAAAggggAACCCDQjAABmGaUeA4CCCCAAAIIIIAAAggggAACCCCAwJ4IEIDZE3YOigACCCCAAAIIIIAAAggggEDbCRCAabsho8EIIIAAAggggAACCCCAAAIIIIBA9wgQgOmesaanCCCAAAIIIIAAAggggAACCGxHgADMdvR4LQIIIIAAAggggAACCCCAAAIIIIBASwUIwLSUl50jgAACCCCAAAIIIIAAAggg0DECBGA6ZijpCAIIIIDAbgt4kuJRT/liRcXSbh+d4yGAAAIIIIAAAggg0B0CBGC6Y5zpJQIIIIAAAggggAACCCCAAALbFSAAs11BXo8AAggg0LUCwYB096GQJubKml4sd60DHUcAAQQQQAABBBBAoJUCBGBaqcu+EUAAAQQQQAABBBBAAAEEEOgcAQIwnTOW9AQBBBBAYJcEKpJiYU+/9hMxDSSDGp8u6cWzeZ0dpwzMLg0Bh0EAAQQQQAABBBCkg+NXAAAgAElEQVToIgECMF002HQVAQQQQAABBBBAAAEEEEAAgW0IEIDZBh4vRQABBBDoTgELwCSjnn7/F3p04kBI16eL+uoLWT37dqE7Qeg1AggggAACCCCAAAItFCAA00Jcdo0AAggggAACCCCAAAIIIIBABwkQgOmgwaQrCCCAAAK7JFCRohFPn/9YXB+5J6ILEwX93Us5vXa+uEsN4DAIIIAAAggggAACCHSPAAGY7hlreooAAggggAACCCCAAAIIIIDAdgQIwGxHj9cigAACCHStQMCTRvqD+vDdYb15qaDz4yVVrDQMGwIIIIAAAggggAACCOyoAAGYHeVkZwgggAACCCCAAAIIIIAAAgh0rAABmI4dWjqGAAIIINBqgUBAikc85YsVFSj+0mpu9o8AAggggAACCCDQpQIEYLp04Ok2AggggAACCCCAAAIIIIAAApsUIACzSTCejgACCCCAQF2gXvDFgwQBBBBAAAEEEEAAAQRaJkAApmW07BgBBBBAAAEEEEAAAQQQQACBjhIgANNRw0lnEEAAAQQQQAABBBBAAAEEEEAAgc4SIADTWeNJbxBAAAEEEEAAAQQQQAABBBBolQABmFbJsl8EEEAAAQQQQAABBBBAAAEEEEAAgW0LEIDZNiE7QAABBBBAAAEEEEAAAQQQQKArBAjAdMUw00kEEEAAAQQQQAABBBBAAAEEEECgPQUIwLTnuNFqBBBAAAEEEEAAAQQQQAABBHZbgADMbotzPAQQQAABBBBAoAUCnue1YK/sEgEEEPCvgP2PWTYEEOgOAQIw3THO9BIBBBBAAAEEEEAAAQQQQACB7QoQgNmuIK9HAAEEEEAAAQR8IGABGEIwPhgImoAAArsmUC6Xd+1YHAgBBPZWgADM3vpzdAQQQAABBBBAAAEEEEAAAQTaRYAATLuMFO1EAAEEEEAAAQQ2ECAAw+mBAALdJkAApttGnP52swABmG4effqOAAIIIIAAAggggAACCCCAQPMCBGCat+KZCCCAAAIIIICAbwUIwPh2aGgYAgi0SIAATItg2S0CPhQgAOPDQaFJCCCAAAIIIIAAAggggAACCPhQgACMDweFJiGAAAIIIIAAApsVIACzWTGejwAC7S5AAKbdR5D2I9C8AAGY5q14JgIIIIAAAggggAACCCCAAALdLEAApptHn74jgAACCCCAQMcIEIDpmKGkIwgg0KQAAZgmoXgaAh0gQACmAwaRLiCAAAIIIIAAAggggAACCCCwCwIEYHYBmUMggAACCCCAAAKtFiAA02ph9o8AAn4TIADjtxGhPQi0ToAATOts2TMCCCCAAAIIIIAAAggggAACnSRAAKaTRpO+IIAAAggggEDXChCA6dqhp+MIdK0AAZiuHXo63oUCBGC6cNDpMgIIIIAAAggggAACCCCAAAJbECAAswU0XoIAAggggAACCPhNgACM30aE9iCAQKsFCMC0Wpj9I+AfAQIw/hkLWoIAAggggAACCCCAAAIIIICAnwUIwPh5dGgbAggggAACCCDQpAABmCaheBoCCHSMAAGYjhlKOoLAbQUIwNyWiCcggAACCCCAAAIIIIAAAggggIAkAjCcBggggAACCCCAQAcIEIDpgEGkCwggsCkBAjCb4uLJCLS1AAGYth4+Go8AAggggAACCCCAAAIIIIDArgkQgNk1ag6EAAIIIIAAAgi0ToAATOts2TMCCPhTgACMP8eFViHQCgECMK1QZZ8IIIAAAggggAACCCCAAAIIdJ4AAZjOG1N6hAACCCCAAAJdKEAApgsHnS4j0OUCBGC6/ASg+10lQACmq4abziKAAAIIIIAAAggggAACCCCwZQECMFum44UIIIAAAggggIB/BAjA+GcsaAkCCOyOAAGY3XHmKAj4QYAAjB9GgTYggAACCCCAAAIIIIAAAggg4H8BAjD+HyNaiAACCCCAAAII3FaAAMxtiXgCAgh0mAABmA4bULqDwAYCBGA4PRBAAAEEEEAAAQQQQAABBBBAoBkBAjDNKPEcBBBAAAEEEEDA5wIEYHw+QDQPAQR2XIAAzI6TskMEfCtAAMa3Q0PDEEAAAQQQQAABBBBAAAEEEPCVAAEYXw0HjUEAAQQQQAABBLYmQABma268CgEE2leAAEz7jh0tR2CzAgRgNivG8xFAAAEEEEAAAQQQQAABBBDoTgECMN057vQaAQQQQAABBDpMgABMhw0o3UEAgdsKEIC5LRFPQKBjBAjAdMxQ0hEEEEAAAQQQQAABBBBAAAEEWipAAKalvOwcAQQQQAABBBDYHQECMLvjzFEQQMA/AgRg/DMWtASBVgsQgGm1MPtHAAEEEEAAAQQQQAABBBBAoDMECMB0xjjSCwQQQAABBDpGIBnz1Bv3VKlI8+mKsoVKx/StlR0hANNKXfaNAAJ+FCAA48dRoU0ItEaAAExrXNkrAggggAACCCCAAAIIIIAAAp0mQACm00aU/iCAAAIIINDGAtGwpxP7grrrUFAVeXrzYlETcyWlcxUXiGFbX4AADGcHAgh0mwABmG4bcfrbzQIEYLp59Ok7AggggAACCCCAAAIIIIAAAs0LEIBp3opnIoAAAggggECLBR48FtKH74nog3dFFA1Lr50r6O2LJX3z9ZwKRRIwG/ETgGnxycnuEUDAdwIEYHw3JDQIgZYJEIBpGS07RgABBBBAAAEEEEAAAQQQQKCjBAjAdNRw0hkEEEAAAQTaU8CTFI96+vnHovrYAxEdGwkqoIom5st69UJZ338jpzNXilrKEYJZb4QJwLTnuU+rEUBg6wIEYLZuxysRaDcBAjDtNmK0FwEEEEAAAQQQQAABBBBAAIG9ESAAszfuHBUBBBBAAAEElgkEA9LxsaB++1MJWRWYRFhSuaJ8Sbo8V9GP38nryz/OaWKubD9mayBAAIbTAgEEuk2AAEy3jTj97WYBAjDdPPr0HQEEEEAAAQQQQAABBBBAAIHmBQjANG/FMxFAAAEEEECgRQLhoPTkvVH9s5+J62BvQJVSPeXiqRyQ3rlW0P/z9YzeuVpSnqWQGo4CAZgWnZzsFgEEfCtAAMa3Q0PDENhxAQIwO07KDhFAAAEEEEAAAQQQQAABBBDoSAECMB05rHQKAQQQQACB9hKIhDx97oMR/cpTcY0mAlKp3n5PXqAiRaQ//EJaPzyT11yaEjCNRpcATHud87QWAQS2L0AAZvuG7AGBdhEgANMuI0U7EUAAAQQQQAABBBBAAAEEENhbAQIwe+vP0RFAAAEEEEBAUiQkfeaRqH7tEzGNJi0A491y8SQv6un/+/aS/vbFnK7OlDFrIEAAhtMCAQS6TYAATLeNOP3tZgECMN08+vQdAQQQQAABBBBAAAEEEEAAgeYFCMA0b8UzEUAAAQQQQKBFAhaA+akHI/r1pxMa67EAjFV5qYVgagGYL/4woy89l9OFyZvlYVrUmvbcLQGY9hw3Wo0AAlsXIACzdTteiUC7CRCAabcRo70IIIAAAggggAACCCCAAAII7I0AAZi9ceeoCCCAAAIIILBMIBSUHr8zrH/+uR4d6vNUWZ5xqQVgvvRMRv/luZzO3yAA0+jkIQDDWwoBBLpNgABMt404/e1mAQIw3Tz69B0BBBBAAAEEEEAAAQQQQACB5gUIwDRvxTMRQAABBBBAoEUCAU86NBzQv/7VXp3aF5JXrkhWBMa2WgDmCz/I6MvP53SRCjANR4EATItOTnaLAAK+FSAA49uhoWEI7LgAAZgdJ2WHCCCAAAIIIIAAAggggAACCHSkAAGYjhxWOoUAAnsl4NlEvecpGQ0oHg0qEQ0oFgkoFg4oGg4oEvaqX0PV78NBT6GAp2DQUzDgyUIA9nrbypWKyuXq12Kp+iiUKsoXysoVKsoX7Wv1+2y+rEy+pKVsWelcSfmivbaeHtgrDY6LQPMCdtZHwtJ/8+mEnjwd0WAiIBVq4Rd7T0SlP/5KWv/wWl5Ti+Xmd9xFzyQAs3ODHQ556o0HtW8gotH+sAZ6Qm7ni0slTS8WdGOuoNlU0V2Dd2ILBDxFQp4StftGMhbUQNIeIfXEg+5+Yr+3+0c0bPcKTyG7fwSrr7N/31wxzJMqdvmvZcgKxbK7d9g9xH5evW+U3X3C7h2pbEkLSyXNLBaUzpa1lCtpKVd2vytxH9mJ4WUfLRQgANNCXHaNgM8ECMD4bEBoDgIIIIAAAggggAACCCCAAAI+FSAA49OBoVkIIOBPAZt8jEcCSsSCLuRik5T17+13btKyJ+TCLNVgi2QTm/bvYC3cEgioFnbxZHOW9dBLNTyzst82WVl9VOQKYlSqgRiblKyHY+yr/dseLihTrrhJzHS2pFy+OpmZzpW1lLVJzVvf26SnmyRlQ8AnAnb+2zJIn3wkqofvCGsoaTP5ki14dHGiqD/+24zevFxUNs+J22jICMBs/US2a/dQb0gjfWEXehkbCLsAjF3XLcRoIRPbLEhioUMLkKQy1dBIPQxzY76ghaWiuw6v3uweYPeOwZ6Qu08kY9X7SCJiYcmAC770JYLVe0ctEGkhHDtuKBhQMFC9l9j9wp5jW/3eYb9z2+obiP2sdu+wQKTLxLh7iFxA0t1LSnL3jEKxGqq0tlfvJ9JixkKVJWULdh+p3kPsvmL3k7l00X1vr2NDYC8FCMDspT7HRmB3BQjA7K43R0MAAQQQQAABBBBAAAEEEECgXQUIwLTryNFuBBBomYBNLtrEo0162oSlVW9xVVwiAfdJ/B6btIzaJ/JrARj7vvZ7q/jSl6hWCtjLLWMVYXLVictMrvqwyjA2iWk/rwdi7Gf2O1dBxr63qgC1yd29bD/H7l6BwaSnR+8M62P3R3TqQMjN2C9mK3r2zby+/nJeNxbKBLfWOT0IwGzufWN5EavCNTYQ0eGRqI6ORjXYG3IBmKGekLvGb7RZBZX5dFGT8wUXCBmfyWt8rqCp+bwLkNi9xO4bdl+oB1ysokvCwi+1Si/1KmHxSDUU46etXgXGwj4uAFO7h9j3c6miFjNFpbK1e0e+WlWmWo2sGqQhYOmn0ezcthCA6dyxpWcIrBYgAMM5gQACCCCAAAIIIIAAAggggAACzQgQgGlGiecggEDHClQrsNSWH6pVZrEwS18ypJHesIb7Qhrpry6BMdwbdp/Qt4oAnbJNzOU1OVfQjfm8q2JgS3tYRQOb3KxXAVi+FBMTmp0y8v7ux3BvQA/fEdLdh4KqyNONubJ+9E5eN+ZtKRd/t30vW0cApnl9q6Zi13oLpHz47l7dfyzhQjDb2azyll1T37q85Jaqi0WCrqKMVZOxr34LuGynr/ZaC09a8Mcq30zNV+8fUwtFFwCyYIxVh6lXJ7Ov3D+2K87rGwkQgOG8QKB7BAjAdM9Y01MEEEAAAQQQQAABBBBAAAEEtiNAAGY7erwWAQTaWsA+nW/LS4zWAi42SXloOKqh3rD7hH44GHBLUdQfVinAXtNolYl2hbDlPIrFigql6if2q8t7VD/tf306p4m5gibn867CgVU6sE/2syHQagF7j4UskBasvt9Kdp6Wqku3sK0vQACm+bNj/2BEdx9O6LG7e121F6vuVV/mqPm9rHymVX2xa6hV07Kwh4Vs7L5Rv4fcXKpoqwfw2evs/ejuG7Wgy637ScUtD2XByos3cro+k9fUQvUewobATgsQgNlpUfaHgH8FCMD4d2xoGQIIIIAAAggggAACCCCAAAJ+EiAA46fRoC0IINBSAVuKwpYnsiouVs3Flrroi1cnPu1hP3fLU0SDbsJyq5vN0WeLJeVLZeVKZfe1ULZHRUX7apP5tX+XKhXZo1yuqKzqJ+Trc/zWAqtOU31IwVqlmnDAUygQkH0NByykE1AkEFAkGFC09ggFqq/bymZtsEDMfLqkhaWim8hMZe37UnW5j4W8Fpeq/7bf88n+rSjzGgR2XqDdAzB2jbZqW33xoHoTIbd80OKSLbVT0myqutTQdje7ttsSRw8cT+r08YSOjcXc9d6usSu2SlmqFKRSRiotSaVc9deBiBSMScG4FIhKXnC7Taq93i7+tWNWilK5IFVyUjlfe9jvSrcedqdwNwwLJdbKIt28edRvJJ7k+hWQvNrD/mltdu22lFlICoQkLyJ5MSkQljz7d+3n1R1sessVKu6+Me2CL7V7ift30d1H5peK7nd2P6QyzKZ5ecEyAQIwnA4IdI8AAZjuGWt6igACCCCAAAIIIIAAAggggMB2BAjAbEeP1yKAgG8FLPsRCQXcckX2qf54NOAqu4z1V5eiODQSlVUAsEDMZjYLqxTL1Yop9VCL+2qhlkq5+rtyWYu5olKFopaKJWWKJWWLZeWWhWKWB2PsNRaIsU/T10Mw1ibrgwu91B4WarGqNBZ0idW+RoNBRUMBxYNBxcNBJUJB9UXC7nsLxVjFmmpQphqWcVVtat/bfjazWR9taaRLk1m33IVNRtun+i0gs5QrKVsoK5svE4jZDCrPRWAHBdoxAOOq/QQ99cZD2j8Y1p0H4+4aPdJvSwYFXUjCrjNXp/N672rGXWusQpVVqtrsZhVZ+hNBPXZXrx69s1dHR6OrKnrZRTgnlbLV0EtxUSrYY0EqpaqHC8SlUI8U7pPCvVIwUQ3CWCDGhUrWC4wsD7jUgyzFWqClFm5xYRcLvdQeLnhjD2uPPddCMfbVHvYa26eFX+zfy8sj2ff1dlgIphZ4sRCM/dwFXsKSglIoLAWj1X4FkrXvI1LAwjD281pQ5uY+avtyQZna75oYCFcdp1jW5Slbbq+65N7lqdzNymK2ZJSNKYGYJjB5ygoBAjCcEAh0jwABmO4Za3qKAAIIIIAAAggggAACCCCAwHYECMBsR4/XIoCAbwVsovPgUERHRi3oEtU9h+NuqaNIuFoZxSZd7Tmb/Wx7Kl/UTDavqYw9cu4xuZTTdCavuVxB87miFnIFLRQKyhWroZZKraZLfX6yPk1pF+Dl23qruyxvY7WoS/UnN6c36x/yly3RJCXDIfVGQi4I0x8Nayga0kg8otF4VCOJqEbc15hGE5FNVYlx7bP5YatY44oPVJQvVDQ+m9f71zN6fzyjy5M5VxXGlsRgQwCB3RVoxwCMhV+GekP64J29euiOHh0ctuuSBQCr12m7TNo1J50t69p0TmcuLentK0vuWrPZzap7Hd8X1a9+fMxVmlmTAbSASf6qlLogpS9LuRu1gEplVa7Frr6WsuyVImNS7IjUc6oaiLHKKY02C61YmKUwLRVSUmlBKlqwJi0VM9WHBV2s8ku5Fm65uR+7nparqUi3WfjHvt/KdXb5HSVQC9E48Oou3ddaaMZVuqlVuwn2VIM/oaQU6JFio7X+RpsehupY1u4h5erySRdvZHVhIuvuI7ZcklX62Uq4qelG8MSOEyAA03FDSocQWFeAAAwnBwIIIIAAAggggAACCCCAAAIINCNAAKYZJZ6DAAJtITA2EHGVA4b7Qm5Zi6GesFvayKq/WKWXaC38crvOWHUWC7pYqGXahV0s4JJzARf72XyuoIxVdCmVXMgla1+tIoyrClNxSx5ZVRebtN3K9OTt2rfR723+slr1pbZEklsSyVM04ClWe9j3PeGQhuIR9cdjGoxHNWTBmERUw7GoBmPV4Ewzm01oZvIlt0RJvRKMfbL/+kxe12dyGp/LK5Mru4lONgQQaK1AOwZgeuNBfex0v+4/ltShoYi7Xjfa7BpiFabm0iWduZTWj99L6dpMblNhu1MH4/rovX16+ESPkrFVx8lNSulz0tJ5qTAnFa3ySmbjAbMqKFYpJZiUIgNS8pAU2y+F+qRCulo1pmyVZCz4Uvvqflar5FKuV3Opf7XKMMsq2ywv5NLKU2f50kl2HBe0WV45prYkklWNcdVjQtWKN6FEte9evPrVwjER+9pXWx5q4ypjFoZJZ0su3GT3EaswZveOK1PVIIxVGbN7CxsCGwkQgOH8QKB7BAjAdM9Y01MEEEAAAQQQQAABBBBAAAEEtiNAAGY7erwWAQT2TMDm5+KRoAu49CWC6k+GXMUXC8AM9YV1ZCSqWCSwYYUTC6gUKxUXdlnMF7WQL7jvZ7IWdLHqLnnNZvPVIEwm736/kCu6JY3aK85Rba3nPn5fllcuK6SKkqGAeqNhDVgAxoVgYu7rcCKqfcmYeiJh9VglmWhYvWFbVslCNbdfNmk+XdSNeQvB5NwE5sRsXjOLRaVzJarD7Nk7hgN3g0C7BWCsIotV6frcY0M6PBJVYp3wy+qxOz+R1fPvLOq5dxZdgKKZzSq+PHqqVx873aeBZMgtu3Rzy01LqbPSwhkpb1Vfis3ssvac2n5sOaD4mBQdq1ZKsdBL0UIw9WWMbGmlXHUZI7uDVOx1dj2t3U28vbyrNDj2zQIzVoanXnJsRT0yyQJAFoSx5ZNcIKYWggkP1KrF2O9sKaXaIxjZ0DVfrGh2sajrs3m3NNK1mepySfb9wlJJmXxrw5Q3C+zYqOzlcGzi7OOp9mfN5pdDww0BBNpTgABMe44brUYAAQQQQAABBBBAAAEEEEBgtwUIwOy2OMdDAIFtCdikpVU4iYYD2j8Y0dGxqO7YH9ddB+NKxoIrJzVXHckmtEqVinsUy1bBpeyCLxfml3RhIe2+XlxY0tXFjAu+WDWXjtmWLZ1UDcGU5BUL8krFajDGJvwCAfeIhcMa7YnrcF+Pjg0kdcdAj471JbU/GdVALKKg5ykUqI6Dfb/RZns+P55xSyTZJ/vtq01mFktyVXKqN6GOUaYjCOypQLsFYCz08uipHlcBxirB3Nrc2nG3tlXXGQtDnL2e0V99f9KF65rZnrivT4/d1ad7jsSXPd2WGipJ0y9KC29JmSu2Nt6q5Y6a2XvtOS7UUg/E1LItbrWiSjXrYl99cb3bRCM2fGqtv0HrnwVlPMmGIxiuLo8UHZLCI9VHZFiKDkgWFFJQ8sx540CljbMtjXT2WkbnxqvLJNnPSuWKe2z13lFd5am6ZKAtiWhfb/7b+iGpVLJj1Jdrqi77t51jbuIs4qmbFCAAs0kwno5AGwsQgGnjwaPpCCCAAAIIIIAAAggggAACCOyiAAGYXcTmUAggsH2BO/bFdGQ0pkMjUZ08EFNPLOjCMK7aS8CrTz02PJBVd5lYyrmQy/m5tM4vpHVpYclVfbGqLhaIqS9l5MIZ22+uP/dQz6xUJK9UqoZgyvaoVlLwvIDCwYAiwZAi4aAi4ZAioZD29SR1pD9ZDcX0J3W8P6H9iaibONxoyxXKyhbKbqmSqYWCW97iwkRWF29k3ZIX9ns2BBDYvkC7BWDuOZzQk/f36/SxxMqlj4p5t0xQpVKWF4hIwZAUuBWQsWCCBer+9BvXNT5bcMGE222ff3JUD59MuiphN7fyopQ7L42/KmXHJS9/u920/vf1y+my67Q76O272ETbNrmTZp++/BbgXuNVl0oKRKtfLfASjKgSTcqLHJTCViVnRIoNrhjX1R2wcS7YMoOFipayJV2dzum9axldmsxpcq6gVJPVf1bv1/5msCpAI/1hjfXbsolhF8Aa7AndPA8tWLWwVNRcuqip+YKrZja9WHQBTjZ/CRCA8dd40BoEWilAAKaVuuwbAQQQQAABBBBAAAEEEEAAgc4RIADTOWNJTxDoOAHLVVgQY7gvpLGB6vJGtlzGaH/ETV4N9YZcFZL1tnShqJlMQRNLWY2ns7qWyupqKqOZbF5TS3lNZ3OayxbcMkhb/SR526LXQyuViryKfcy9pECx6L56bjK5okr1Y/LVhzwlI2H115ZKGk7GtL8nroO9CY3Z98mY9iWiGktENySxIMxCuqjpxeqE4uXJnK7N5FwVB5tstJAMGwIIbE2g3QIwj5zq0acfHdKBoYgioWXX8nxKFQvB2PXJKoaEY1IosqJiiIUR/vK7N3TuenbDIISFHSzY8MtPjuiuQwlFw7Xj2HUve02a+aGUuiaV07UqJluz3/KrbCmmYPBW5Rm7GbnL4IoSOLXrcG1tHlvypWjVa6rX6tuXrNnkdXVTT1/vybXqMI7bnhNwIRiF+qvVYewRHJCCPVK4X4oNV5dR8iwws3az25JVf7H7xlyqGqS0JZLs33b/uF2QMhzydGg46gIvFnwZ7g27JRQt+GLV4yxEa0tw1c/DdLbsllzK5ktazJSUypQ0ny7dvHdZNRo7NtveCxCA2fsxoAUI7JYAAZjdkuY4CCCAAAIIIIAAAggggAACCLS3AAGY9h4/Wo9ARwrUlziyySmbuDy+L6Y79sd0bCymvkRIYZswbLBZ1ZZssSQLvqQKJV1PZV21l3NzKb0/l9aVVEbTGR98wt9Po3azektFni2NVCzWKsKUVk2rWkWceiDGlkry3FJJA4mYjg306uRgj04N9ujOwR4lw6HaI6hYMFjNz6zabDq0XK7crAZjn+y3T/XPLhaUtUnHQrn7Qkl+Oi9oy54J2PvFlnqzbINN+tv7pNmt3QIwH767V599bFjDvaGVy9dZAKaQs3VoXHjCiyaliIUjblWBmU0V9cVnp/XOlSXZ98s3M7TgSzwS0FBv2FULe+K+fu0fXFb9pZiWFs9K174pBXKS59YqWhUmqYdL6mPQ6N6zUQCk0ZXPfmYVUuxRXQKo7FWX2qm4dXZKqljApT7u1hmrbmbX0kDAVdyyl9pqSu4kcQHG1W2wdjZ/3rhGbPLp1Z41etGqn1kbayFKVay/FSlUkVt3qJyQgv1SdExKHpYiQ1IoIXnRahjGVf1pfL+/UQtQXrqR07nxjAvB2L1jKV9e8Z6x8yAZC7jAywPHk+5vCVs+sS+xfMmt5t5h+WLFhXCsetk7VzJ67+qSC8dYUKZY2hJgcwfmWRsKEIDhBEGgewQIwHTPWNNTBBBAAAEEEEAAAQQQQAABBLYjQABmO3q8FgEEWiJgIZejo1HddzSpe44kXAjGLXHkqpGs/1n32Wxe5+eX9PrkvF6dnNfZ2ZQmMzk3N2hLZJStqglzVOuMWR+YsVAAACAASURBVG1C1pYcsWWRCgUFykU3uXoz+FJ7pbes6oCbkA2GFAjZJ+gjGumJ6/Rovx4Y6dfpkT4d70soYhOd62w26Vud6624iez3rmb0/vWMLt7IKW8VDtgQ6DKBSCig/mTQvS8y+ZKWcs2/D9otAHP/saQ+8eCA7jwUV6xemcXGu1SUChlVCksu9OJFEtUqMN6ta8nUQlH/8dsTLoyw2siqeFi1sBP7427f9x5JuIDNioJhmYvSwhlp+sW1uRcXumg22LLRTWV1eMMCKxYACUrRiJU4UyWVUW5mQbm5lApLGZXzRZWLJfewzbPwSyioQDikUDSiSG9C0cE+hYb63O+UL0pZC/BsvBTdhm+jpu+LTQRe1hxoVSWb+k3YmuvuDbUlkuw0jw1IkTEpckjqPVmtEhNYFlpatu96OMy+nh/P6vxEVufGLZiy5IIw9e3ISFSnjyf10Imk9g9EFAnb3xJb46oX57FQ2vxSyVUwe/G9RZ29ntXMItVg9upSTQBmr+Q5LgK7L0AAZvfNOSICCCCAAAIIIIAAAggggAAC7ShAAKYdR402I9CBAhZwsaDLkZGYTh2KuyUxhnrC7lPatnSBC7802Gxpo/PzaZ2dS+u92ZTGU1nN5vKazRaUyheVKzU/edyBrJvrkiP2qsuO2KNUcBPRLhBj08ErxmB1RQRPgaAtHxFSfyKmgXhUw4m4jg0kdUd/UicHqo94MLjuslX2SXpbBsmqOVgIxpa4uD6T1405qvZsbiB5drsJWJWKUwfjrsrVvoGweuMhFwqzify5dFFW5eL8ROa2S660WwDGqns9dlevHr+nz1XpuLm58jd2/SlUq74EQyuqgRRKFXdt+PNvjmt8tuACjrZZtRfzOzwS1d2H4xqs3UMaVvtYeEWae1VKX62XU2n9aeNCH9afgPKpjJZuzCh7Y1bZ2UUVUhmVC0XZH+bVyi616jO1W58b22BAwZiFYJKKDvcreWBYsaE+BaNhKVewckFNLIe0qptrMi3NpGGWL7t0u+fXl3RqwHvztm4lcGyVpKgUiknhZDUMExyWQmNSfL8UsTBMpOEY2XJFtkSRvVfeu1a9d1goypY3sqovFqi1vy+iLki70TAva+ttAkV2DmZyZbck0tuXMzpzKa13r2Zafw5xhDUCBGA4KRDoHgECMN0z1vQUAQQQQAABBBBAAAEEEEAAge0IEIDZjh6vRQCBbQkEAp7sk/o2aXlwKKLDo1HZp7WPjNpSR8GGoRdb5mghX9CNpZwml3I6N2fhl5T7enkx40Ivt5uO21aju+HF9Yk/WxKpXJJXLLivqydk6xQWlrlp7qr02BJJAQWDQQ0l4zrSl9SJgR6dGurVI2N92p+MKWpBmGCg4eIWtpTExFzeTXBfnszq/etZzaYKbqmJ5Z/s74ahoI+dL9CbCLrg34fu6nXLs4z0hWVVYGyzSXab2L8yldXL76f01uUlTS+sX2mi3QIwFkqw4M+nPjCofYORlVVgbGkfC4G4ZYJWphYsJGdL0PzNs1NKZ0tKRKvL5Z06ENfhkYj2D0V0aDjq7i9rNys5tSTNPCvNvy7l68sf7cKdw5bvC4eVm13U4uUJLZy/rvxiSqVcwVV8sSWQbAxvrcRkgUTrQT0QY3mggLxQSMFoRD0HR9R3bL96ju2XV7Lr9a3nren3ht3bTN8389x621e1ZnkptvoQuSWdapXIzMmCQoF+KTQixa0qzD4pbP9OVivDLFsOq753e79MzhXc/cMCMLaM4h37qn9PrNzMqSQVF6XSklTKVQNXlWrVM7fZ/q36jIVuAvHqcYNWhWjt0kl2r3r7ypJeOpvSlSk7drV6D9vuCBCA2R1njoKAHwQIwPhhFGgDAggggAACCCCAAAIIIIAAAv4XIADj/zGihQh0pIAtRxGPBjTSG9bp4z3uU9q2ZEWwwcezba6sWCm7yeC5XMFVevnx+IxenJjTlcWMFm0JCLadF7gZhCkpUMjLs2owFnbZ6JPxVjmmFodxzwsEVVZAgVBI0VhUv//wMT1+YEiD8Zii4bAsBGXzn27St8FmoRerBvPWpbRb3mJ8Ni8LyFh1DJaz2vkhZ4+7K2DXwbsOJfTRe/v0wPEed01cb3vzYlrPvbOgH729sO5zNgrA2FvMj++Z/mRIP/WBQd1/LKGxgUh1VZwNNnv/WyjOLN68tKRYOHCz4svpY0kN9dqSOg02F6gpSeWsVLgmzTwvLZ6TKuHdqQBj9zYL8wQDmnrlPc28fUmpa9MKJ8IKxsLyLPBxu83G0JbzK5RUSGUViobVe3SfDjx+v8J9SbmJwYKFOG63o+W/X29Zo0bX5M3suPbc1S+pB3qWN2H1ilP1f9vJUP+bILhfiu6XEgeryyMFE9UwSoNAyoa9d+dATiqlpaULUnZcys9KBQvD5FSxpf8MMBitHiPcLy8yKiUOSbF9teOGVizHZcdbWCq5e9Q3Xpp1y3LZecq2OwIEYHbHmaMg4AcBAjB+GAXagAACCCCAAAIIIIAAAggggID/BQjA+H+MaCECHSlw75GE7j2adJ/YH+oLqSdmSx01rghiAZdLC0t6aWJWL9+Y1+WFJReESReKypfKYp6phafIzWWRyvKKRQVKBReEsZiLbrNEhLXKAjNlq0rgBRSJRfQHj9yhJw4NqScW1WK5GpCJRMLqizZe2sKWNskVysrky7o8mXNBGFviwqpg2M/YpFjE05GRgIol6dpMWbkCE6/tcl6c2G+VX/r04Xv6lIja8izrr88ykyro1fdT+k/fvbFu99YLwNhuw0HPhQj9FoKxJe5sybvH7+7Tg3ckNdof3nD4Lt7I6YV3F/Xa+bSO74vq/mNJHR+LufCQGVqoqOGWn5Qy41L6ipS7JhVmq2GYXdkqUjhUDa8sLunyD19TanzaHTkYCcurhzzWGZyGqxRVKsqn8wonYtr30An13XuHwomolMmtE4Bp/rpQfaZd5ZdbrheUqQM2cG/Un9U/W14BpuGuahVxLJBiSySFE9UgSuiAFDkk9R7e3Ahmrkjpc1L6rJSvVX+pWPUXC0jZvc2+2i4D1ZBLwEI2Ibc0kxezIMxdUu8pKdy34ri22qJVKPvxe4t68WxK71xZ2ly7ePaWBQjAbJmOFyLQdgIEYNpuyGgwAggggAACCCCAAAIIIIAAAnsiQABmT9g5KALdKWBLVNgn/G25I1v24vBITMN9oYbBl1yprNls3i1t9M7Mos7OpV0IplrxpUDoZTdPoeUhmFJJgWJBqi+JVP/dBu0p54sKy9NAX0z/8sEjeni0T6FwWMVAyFWGCYXCCofDykuKhEJKhBtXcLBqMLa0xcRsXhcmsjo/ntXlqeoEtt8m9XdreKxAwthAUE8/FFGpVNE/vJ7XjfmybDKWzf8Cn3hwQB+6u88FAVdu1aBKNQ9TTQhYeOXMxbT+7JvXXcjJwmGrt3oAxpb+ScaCsuWVRvvCbpk5WwbGqlRMLxbce2hiruCLKhXWR1vy6fBIVHcdirtKMPsGIq799WowtpzNfLqoG/PVttuyR1Y96uSBuA4NRzSQDDXO49nyNhZ0yY9LmSkpN12t9mFL31glEEfbfDCk+TNq1T7tn6GgO1Ilm9eVZ17T4uUbKuWLiiajCtQ6eus6duv1y8+B+rXOKmCVCkUVswVF+3q0/9G71HPikEKxiJSxK+nybXP9u/Xs6nfVEMxG+7DfrQq/1DtiwR63lFFtKaeyLT9lFVhsCaJaG1cHYNYLxFgYpVZVTEFbkmhAigxLVp0lckCK2ve9jYfI2lPKSKlzUsaqvlyTspO37mM3G2PL+TUoWeO66EmhhLzImJQ8JvWckOJHqgGZZf2fmC3opfcX9cxbC5pZLPriPdb8eduezyQA057jRqsR2IoAAZitqPEaBBBAAAEEEEAAAQQQQAABBLpPgABM9405PUZgVwVsSaNouDoZe2J/XHcfTrhJzoGekJv0XL7ZpF6xXNFsrqDrqYzen0vrxfFZvTY5r6up3fqk/q7ytM/BboZgKvLK1SWRboVgVk9+WiDl1gRnJV/UQDio+/b36TdOjepYb1y5ii2BFXbhFy8UkgIhZb2AopGIem0S1/MUCjSuiGG7vjCR0ZnLS3rtXMpN6qeyJVcppts2CzrcfTik//ozCZcC+pNvmEtR2fzmJr27zc0P/bX59F//xD49fKJHfYlloS+rRFEuVZca8wLybOK/tln1o//47XE3sd7ofLcATDJmQcOwC5SM9IV1dDSqg8MRWQBxNlXU1em83rua0esX0ppaKPjqfWPLF9lSUFYZZ7gv7O4dtpSMhd+s7TMLBQWDng4NR3XyQMy5rVkyyYItlbxk4RcLOWSvSJlzUra6xI28Fl0nbuZAloU7lp9otSWQbFxn3jynufevKT0xo2DEgjG2cFx18bh61sIV2XL/5+ptrYyY1AIwFnhJHhzV2CN3K9JrSyB5lpRadtRmrwPLYx9rAy/r1yWyQ60KwNTDLy6s4qnsearUirhYRTDXS9csT7JATP1esV6xmZs/r39T+2p/PwTsfROT4ndKiaNSYkwKJKVgrPa7GkUxJS1dk6afk/IT1eWPXGWylcs0WTur2/IxtO9XOUb6peQ98vo+ICVHrYzPihGy9+kzZxb0yrmULLzF1loBAjCt9WXvCPhJgACMn0aDtiCAAAIIIIAAAggggAACCCDgXwECMP4dG1qGQEcI9MSDOjgU1cMne3TP4YT2D0ZkoZjq5N7KLVcsaTqT199fmtQPrk7p9cl5F4gp2TI6zc7jdYSajzvhZmIDbhkkr1iQV8jXxtFTxX1A31OpUFLFwii2Jo9NHAY8nRpK6tfvPaiHhhKKBjzN5Yquk+FQSLFoWL3xmIKhsEpeUDnbYyik3lhUiUjj5VAsLGUTizOLBb18NqU3LqZ18Ub3haRs+aNHTob0P/1GnytQ8H/+dUrPvJXX/BJvGB+/i9xY2XXw9z53yC3hs+JaWC6oYkuzBCPyguEVE/l2jn/pR1OuApKFQlZv9v47fSypx+7u0wdO9tw8Ti2LUC28UZF7rS0jZMu12L78stVdzKY3HpTdP+bSRedj947H7u7VnQfjLsxjYY/6ykEr2l9OVyu+LLwhpcalXKq6vI1XkDwz2zjOsWmLm2+1Jt5zgYAUCauczWnx8oQm37qoySvTWkzllS1WQyi2HJJN8FlVmKCBuKV5KvIqZVncIxKUopGgkn1xDd55WP2njih+YFieLX10s/TTelVbbv28vszRrf42av+tciwbq9V+63ZRveYrEHBLPuVmF1TKF+QFAm6JplAyLi8ecdd45fJSvujuFRYMWnGMRv9YHZIxT6sYZksUedFqVZj4aannuBQbutW1+bdUmXpGXnG6uuyVBW9WEa2ufLMi9OICMLVQjGtDQConpdBheSeelmLD1TbUtvl0SWevZ/RX3590wS221goQgGmtL3tHwE8CBGD8NBq0BQEEEEAAAQQQQAABBBBAAAH/ChCA8e/Y0DIE2l7Alqe490hCdx9JaKinugRHNLyy6otNK5XLFV2YT+uV8Vl978INXc8VNJnNay5XaHuDjuxAbRLSs0nEYrG6JJJsktYKV1QUCngai4V1NBFRzPPUHw/rjoG4PrKv3/3OwiuFZWv02H/MDgUDiobDikQiCocjripM2SY3A0FXJSYeCbmKMMs320++WNHsYtGFX96+sqSzV5c0ly4pX+yOT91b9Ys79gX1zz+dUDAU0J/8XVrvXSu6OWU2/wrUgx7/bS0As6KlrgJM0QXN5AXr6yC5p1hliX/3rXG3HNDqCjDhkKf+RFifeWxY9x9NyKqprLdZVZXpxaJ+8Oa8XjqbcpVg/LaFgtXKYfsGwm7JPKsKc2Ao6u4jVvlopZktq5OVli5JS1el3ISUn6kue2OWtrWi8ktTa68tD5ZUq6LYckiFXF6Z2ZSmr0xrfiat9GJW+WxBxWLJhQhLFgqp2ApCAQXDQYXDQcWiISWTEfX2xzUw1q/42KDCvYlqUKYeOFwzkGvXGlobdVlWCWVN8ORWNZQ1xVhuHmvVeISCyi2klboyqYVL4yoXigqEggrFogr3xBXuSyran1SsP6lgMibPlkmyyjWFYi2csjohW7/pLOtcvVTOzRTU/8/emwVJlt3nfd/dc699r+q1ep19GpjBDAYggMGAACkAXERSNuUQZdJ68oPD4bAf/OBwhF8cIT1YDjtkyyYVEkiZFBUiBRKEAGIZEDMAZp/pbab36qX2Lfe8u+N/bt7Mm7cyq7K6q7qrqv+HLHR35r3nnvOduxTw/93vo2vFAJR++OlhSOkxIDEFVOfhF68BpWviHCGQqCXSqcWwJ6JMy9qGG0W+9zRAygADhyD1nQNSxxqDo7iylYKDH3ywhst3KljK773ra69d7w8yHgZgHkQ93pcV2F8KMACzv9aLR8sKsAKsACvACrACrAArwAqwAqwAK8AKPCoFGIB5VMrzcVmBA6pAQpdFLMVwjyacDSjyiKI42jXLJVDBhSH5+GBxHd+7voB/f/Eu/IRG9gi7p5CIXKjHNrS1ENi9Qz9wz9GiXBhL9MCd3kcHVHCl5nkBAOPYkF0Xmg+cHszgyYE0TvYkoUFCRlfQY6jo11VUHE84+oRNPISoHOn7UBUCpFQkdF1ALz4VRRUVikZRSQpURYWmKlBkeYOHQ77iYHbFxLXZKm7O1zC7agl3mIPeaBUySQmnJ1URDXP5toNC1duQ2HHQddhv8wsvn//qq+N46kh6AxgoFjDcqD45ivm6cKuMb/1wQQBkcfaC3FIODyfway8N4chI+3tuXKeff1zEzy4XBDy2lxrBLz1pFRMDOs4eSmF6LImRPn0j+EKDdgoB7GIuAuU7QG0BsPMBlEcRN53MUB5owh1ijjb0GUNNQocUci1RZOHIUy5WUSmZqFVM2DUbruXAMW3x47s+ZI3AEQ2KocFIaEgkdaTSBtLZJBRdDVgOq9O9riPq0oRAOhnXNM1fGrPa0jun7hBGcyveXcLyhRso3lsMTGE0FbKiiDFTdBOBMOmRPuiDPdB7MtB0TbjfUEyScLIJbd/aPefaDoQ+lOGTO4uWAox+SMaUOB98cwlw1gM3nRYPoGj0k3gQRVYwvsbx7+h4CpBKQcq+AGSeAVJ9jf2rpiecyf7uYgGf7LHr64FO/T24MwMwe3BReEiswC4pwADMLgnL3bICrAArwAqwAqwAK8AKsAKsACvACrACB0wBBmAO2ILydFiBR6UA1Wo1RcZYv46TE0mcO5HFWJ+BpLHR8YVuPFRoKtRMlGo1jBgyPloq4Ls3lvDnF2cBEY9A7gfhbLYsu3WYdvTN98gb7p4PtV5gdnYTtNnRxagX42jcVBgMM00eOQRTj+io1ZB0bQwYKv7x2XF8ZiSH4aQGy/VhuR4qjouCFUS2xOr6DZWoiBW81C/B0HVkEwkkDV0UikseJcFoSCUSMFRyg5HEdtFG+7quj4szZbx7rYgPb5RAb+K7nn/ggRCROELxUwQUdZHEsqOnJnd23wr85meHRFTRcK/esY/wvL65UMO7V4v44YdrbbcdyGl47ngWn3+yR9yHmy0C/MWuGXKneOtKEW9eKtz3HHZyx9AZhyKOCJ48N53BsbEkElrc8UWoEri7VK4DhU+A0g3AdwDfrbu93O9zY5MZhQDLlpNuB76EO9Xv5XTR0vMnodPDM3jeuXX4g5xQKErO8yHRd+EPuWCRSPQMqNmBYwrBIi3r2nrsGOLRYn6y5TRiG3RStHFEMm4hcNEH1q7dxcJ7n8AqViDrKhRy9fI84QbjCXcbH3omheRgDzJjA8hODkMdyEFRFUiWA99xIQVPhPbD7PBxsEQy4EqQPHIRIy7Ggy/XI8Pqg21yUVHXl8gaiWPHWxSKIaoHQDIJyaXIpbPA5HONHejZs7Ru47vvruLtqyXhdMdtdxRgAGZ3dOVeWYG9qAADMHtxVXhMrAArwAqwAqwAK8AKsAKsACvACrACrMDeU4ABmL23JjwiVmBfKpDUZeH48tx0FsdHEyK6giI5qCgfbeT6sl41hWOI7rtISIChyrhbrOEHd1bwv707ExToCIBR60VB6qMTNdFJrdDlhfqiQiMVFikiwnUhJ3UcySVhyBIur5aD70OgZK/WqChuiCIiAtJIzEPoRAVR0ulRUg80ppqFftnHk4NJ/OMzozicNlA2HTieLyKPqPYXdX7pvGzNBSCnF13TYBg60okgJsOGhCpk5JIJZAiOiTXau2q6WFi3xVv3BMGQM0zVejwikfblzeMxHvTz01m8dDqHZ45lOqpAcV4ziybeuVrA5dsUp2IJ5iHeJgYMvPpcH548nAYBJI1GMUAuuYmokAxDxIqFbXbFwnvXS/j2L1b2xCpkEgoODRt44WQWR0YS6E2rMHRZ3KJbml0EzDmgcg2oUNxRHvDIxUb4Se3CXCIAZcfeYw4hYjsCBNvdpUKuox6JRNuFc2wLNbYBakIYsg0j0tw6BDaiAu6MPm0MYoIZ0/PA0FC6u4iVD69jfWYBiq5ATRoC6BEALIlC/0/Qo+eLeKREbwbZI2PITA0hOdgbPOsoBpFAoLqUG5iXNhBMAMAEX0j0J7kABf8I+tkMgGl8H9covv4hxAT6BQaoaYA+DWn6N+vRZZJ4JBME87331vDGpTxWi5xLtwsXpuiSAZjdUpb7ZQX2ngIMwOy9NeERsQKsACvACrACrAArwAqwAqwAK8AKsAJ7UQEGYPbiqvCYWIF9pABFHo306jg+lhRRFYeGg6JltFHpyHE91Gwbtk1ROQ4814Hs+6KwSZCM7fm4vFbGtz6Zx63VMlYtF5ZMRaS6e4GomUViQYRVQL142Ijjqb89H74RH4Itvg9NlpGRJQxrCqZHcsjoKhZLNfzoxhJUcpyRJTFGUVkmqITezKf+d6ZWeP8rKuIgAnjnUDaBY30pTOSSKJk2rqxVMFOqoULFcBE9sQuOB92MnA5re8jIwFRWx+8e68fZnCHgJh+BU0s4PAJhCIpxfL8Bx8QPERQpg2IlnRsUjUROMLquCxcBikWSVRWSoopifooiNWjNIs20PVFwnFms4epsRUQjLeVtOKQlN1ZgjyhAri1nplLCBYbuoxT7Y2jBuUzgC53Dd5dNnL9VQqFiCdeTlYKH+bW6m0VkHhQR9MrZHuG+NdSjNb/xLMAlpxAAeisAQ64y71wp4W8/aO8qE5cp4ATpmg6+2cnrabxfx/R48Bwh+IWi9FoNuuja9YAqgS/3grgjewFwyoBnN0GHHV3bbqOOxE0rcuQoMNH0Gmk7tCjAEsIv4Q2ThI4+A+vgSLOfSN8RcCa8h7ZuF/6rm3tgdJvtPVfE1oYGq1RB6fYilj68DqdSg6RIUHStwWrSHd53PXgEc5LTjSILR5jUSB8yk8NIjvaLqCQReGc74neBLUcSeWTXEZjWdWnDEYXr1rJKG4DSTeKQ6HJ1JSA5BenwrwDKACAnGtK/cakA+rk+V93RM5M7i9ziCBDmxgqwAo+FAgzAPBbLzJNkBVgBVoAVYAVYAVaAFWAFWAFWgBVgBR5YAQZgHlhC7oAVeDwVUBVJxBtNDhg4cygtXAdG+3TQ59FG8TO268J2HFRNE75jIytTvcuH5QXxOLRHUlVQcjx8sFrCO3PruF0yUXQ9uK4H23Zh2S5MxxM1XPqhd6ktSYIfgVyoiGb4PjKShLShQtNVyLIk4hbSCQ0jSR3T2QQ+NdaLhaqFD+fzePPmMkqagqrnwbXIkUaCLQV9e4038sO387csv+38yeB4Yk59qozPHRnES+O9ON2Xwprl4ru3lvHjO6u4k68CuhKAO4+q+T4USEjIwBeHUniu18ChtAZNVqArMjRZEj8Cham/iS/qulTS9v220T3hA4r+lBUFhq4JJ5h0woDtS7CoL4pFMnQYGkEwygYGiAr0txZrwgnm0u0ylvM2u8E8qnOEj9tWAYJgCPggiHC4R0M2qYj7VrHi4t6qiWv3qrgyW8FXntMx3q9gad3F+Vs2PplthWAIPKR78Vee78PkoNE8lnAK8chuQ8Bj0Yvkgxtl/PzjAt6/Xtp0dVKGjJRBIJoMcvui+zx1WTZdVEwPlZp7X9cVzdNQJQH+PH00jaePZnBivAkPNAbl2wA52VjrQOkKUJoBqssAxdpIVPxuY4PywOfbduGXCF3RkTFp80XEpKX5hGn/rOkGXel+2mFv7Y51/wAMHZ9gFno221UTq+dvoHB7AWahDEXTICsSJIJbhTtOALWSC4znOHBrNpSEJhxgeo6NIzU+CL0nA+FZRA5uHUCHxmjrU2mZUQfRmh8Hf2txtIlaxdCXLUBMdJ3rgC65KqWGIA09DyTPAmpfYxnO36rgrU8KImqM2+4owA4wu6Mr98oK7EUFGIDZi6vCY2IFWAFWgBVgBVgBVoAVYAVYAVaAFWAF9p4CDMDsvTXhEbEC+0KB3owqnAs+92QvpgaNtnFHNJGiaWG9UoXh2kjVDVsqjiuMVoIyUtPpw1BkpDUFKzUb66aNoumg7HpYrdmYr1iYISjGdsVP3nYxXzGFc4zI17Ec4eJyKJfCc8M5PDGQxnBSgy5LqNkuehMahlM6BlMGFEXCB0tFXF2rQPJ8/EeCSIo1JGQJRwczWKxYmF+vwiwSWKIGkUNkRdA2mmIXl4uKbpaDyaSO144N4lemR0S0kELuKMkEfjCzjL/+ZBY/ubYIpI0gCulRtfrr85LjQZWAfhUYMyTkVAk5XUOPrqJXV9CrqxgUa6FhKKmLGCpawzUriEui1q4cGxa46H/4NhLkDpFAWtdF8XTF9qHqOvrSKaiK8AtoaQTYlKoEDZTx5uU8rt7jN/Ef1WnCx92ogDCzkoO4OLrNkAMMgSZ0zpp24JREBfh/8rU0JgdVLK05ePuKhTc/sVs6C924/sEXRjA91gYiaSP+Ty7khTvFrYXapktzejIlnFlOTCSFu4ymSGJsqyUbl25X8Ow2gQAAIABJREFUcHGmjOtzm/fR7gAE1YwP6PjcEz04PpZAf1aLub7U93JWgNJNYOl9wCsBPh3LiXAvW8CJ3fIxcfBhU1XaOL4Ej7QOrf0XDbaizlk2h9o6p52FX2IDrUcGbW2x0uUVTI4uugrfUOFVTCx+dANLl2dQWSmipzcJzVDhS1Lwe4AQoD5XgiFtB65pQ6Vnxokp9J0+hNShUaBmBs954fDWOo4oALPhTIhzPhFznua2reo2eZdw463WWga0NJAahzT8JSAx3hjg7SUT714t4bvvrnYpHm+2XQUYgNmuYrw9K7B/FWAAZv+uHY+cFWAFWAFWgBVgBVgBVoAVYAVYAVaAFXiYCjAA8zDV5mOxAgdEAYqpIMeXs4fSGO7VkDTI+6PZCDgwXQ/VWg1wHGi+C9d1RaFLROAQwLGh0BgUfymqiCqI9Zqv+LvlA1XXQ9l2YbseHM9D2fFwo1DFj2+v4vJKCYam4MtT/Tg32oPp/jR6NBUGATfEx8AH9UpvnVMcD/VN4yPwgj7/6zsrKFtBxNDUQEZEI12aL+Cte2tYd32UHFfEkYiNFYJhHkI0Eg3SdnEkl8BLE734jZOj6FMVZNTAfaHo+vh3Vxfw19eXMLNaBgyKBnqEDjDh8tdtXTTfR8JzoDs2NFAElQRNUaCrMtIEwiQ0TKYNHMkmcDibwETagO15qLkeLDeIxoq2oEgaNFpDXdOQMHQkDUPEIvmyDFeS4SmaAGMSBC1FGjkR5cuOKPR/fDco2OfL9XU9INclT2P/K0AwDJ3fKoFhrhek39TxgN94OYmxfgVrBQ8Xbln46Db5YDUbQTQEwXz9xUE8cyyNwVwkBikmjeX44lr46cWCAMMq5sZIJdolnVCEm8zLZ3I4KmKJyIlJFtcncQiW7SFfcXH5TgXvXi2KyDHqu5tGjmGnJlN46khaQDDkfKMTPddy4ZpA6RpQJceXOaBGEAHFHdXH22AntgJgyGmk3vFmMEx3Q98Yd9R2v6hTSHDsrrsXN7qYsc2GcW/HkWyTI29Kj8RWMg6TiElFtA3u0MFndJLQM0lVUV0vYe32Eu5dvA1ztQgVLjJJFckEPR0ChrXOPwqXF4/OfdcVEUjJ4X70nzmM5OgAVLqvm3bMkSWia2jWti2hN67M5gBMffvoMWgpKPZIH4Y0/lUgNdUQbrlg4/3rZfz5T5e6uSx4m/tQgAGY+xCNd2EF9qkCDMDs04XjYbMCrAArwAqwAqwAK8AKsAKsACvACrACD1kBBmAesuB8OFZgvypA0AW9rT/Wr+OZoxmcPZzCeH8kZqM+MVPAIg58x4FlmVA8D7oUxB0RcEJwzFaNIBgq5qrkiCAKS5FgCIrDoRgkH8IV5i+uL+Kj5RLGcwl87cggTvWlkaE4II/qaIHNDDE15KJguzQOj74SkUuJOjByJV8RQ6KIpGxKR9l0cCdfwfuLReE0U7QcrNds3CzWsGy5qFClLk5oiB7q1ep6rMMDOcbQMWo2Xprsxdemh/H148MolS3UHBdFx8VHSyV8f2YF7y2XUKVoE5okVc8bLV6d20r1Hf5ekE4uYJmQHHJqoLf2JfHWvyjUqzIGNEVAMCd6U3h2OItDGUMAUATBdDpPwocWQQKKoiJhaMgkE+LvLiR4igpF1aDrGlL6RgCgXHMxt2bh8u0KrtyrYHbVFFEz3FiBva5AUqeoIBlVi2CuAI5pueTrcNgzxzJ49lhGOLbkUmoLF0f7UGQRXQPvXCkKcGV+zWo7dep7vF/HK0/0iGiiwZzaUaK5VUuANOQos1ZyQNFjnRpFKA31anjiUFq4iB0dTQhHmZa5uCbgFABrDli/AtTmgn8LCKTuANLuEFGXrsb3Wz9zul/7mBNIx67bwS8dyJt2UMmG+3jk3r6Be2l33w/pGeoo+vc2M207h23CNZukKEmGBk+WUC3VsHRzCQvX51BbzkO2LKRUwNAVaKosYr8apw3BshSBaNpQdBWpkX70P3UcqeFeqJoaOMFEfpdoZXjqAE73i7oBTWryufWeN/zeEovHkuh3Ah2Q+yFNfR1IH24cnUDLD2+W8Mc/WtzWiHjj7hVgAKZ7rXhLVmC/K8AAzH5fQR4/K8AKsAKsACvACrACrAArwAqwAqwAK/BwFGAA5uHozEdhBfa1AgQs9KRVHBoyRDH0iHACaC2Gire4PQ/rVROmWUPKc0S8DYEnFHn0oCXIsDgqQQrcROoAygerZayYDp7qT2EknRAuM6Wa3XBN2Ez4sBxJbiTUHbm8VGxXwBmGqoiCLLkwVB0Ps1ULf35tCe/M5zFXtgCCbMImbBsir7GHlWnqtOvYpFgVlOCdqo1Xjwzg750YwRem+lGzHNwrmnh3qYA/uzyHuyUTJo2B3F/iAouCXWgfUa9Odj2WHThd6wsm+R4k24Ls2IEDEKQg8oLsI2xXvPbfm1BxajiH3zo+hJM9KbEWZZtAJb9jIkf04aUbBjLJJHJJQ0BT6y7gyCqGezLCTUP8X5sC7RuX8njvWhFX7lXF2nfBZu2AMNwFK9B66wjjj4hhCy6N0AErdMoKtqfrgiABOvfp8mnXAnckGSfHk3jhVA7T4wkkI/cqAlPurZi4MFPGLz4uolTrDH+RG8vpqRT+s18aRqadO0tkAMS7kdPFn/5kCbfmax371VQJEwMGXjyVBYE6A9k4VEP3LAeoLANVAl8uAeUS4BGk02HS7ZWof7rdJ087WCQGvVDPm3bbBn5publsAZe0fN0BZNwOn7LVBdcVABOHd6L/jjvARA4oHkM+JHpGUZygomD+1jLufTKLhU9m4ebL6EvL6MuoSBqqgGQDqYJnp4BgLBt2uYbhp46j78xhpKaGIFUt4RTTWIrI41OiOCehTwivbCVA+H2rECKcMfyosX4b11bsLUBdDZAzkCZ/A8gcaRyUosw+vFnGv/7BQrcD4e22qQADMNsUjDdnBfaxAgzA7OPF46GzAqwAK8AKsAKsACvACrACrAArwAqwAg9RAQZgHqLYfChWYL8qcHg4gaePpvHs8Sz6M6qI2aCibbRsZLsulgplJH0XCcmDS1E2nife6BY3mh2YfAAxBMel/xR/kyXIkgTy+rBFYbg7l5nocChuhBrVuMh5RBSRFRkpTcGtQhW3CzXcKFTw1koZN5ZLWKvUARiaHFnUqEowGKpKUy1QVeALuKNesKXCHx1jM7cAQRDVnWVoosIBxsL0QEZAMH9wegySIuPCSgl/c30J3788hzUqhlPf5LRCbjb0E64LRTbR52GWFH0XjkNMdgcWpJsuCEDxXEiODdm26oetnzv1SCzZ9ZC0XbxwZACvHurHZ4ayWLMcAU9t1oK39INtVEWBYRhIJxMwdA0eZBQdD3oigZShI0WuAbFGhcmbC1V8eKOMd64WO8bAdDNN3oYVuB8FCCwkCGSwR8dQjwY6J5fyNpbyVtuIrhgmt+GQdO8iSCahycimFBErNJANYupM28NKwUax6qJqeeJPb5NrjMZDTjK/9tKAuN+3QmQbR0JOF999dxUXZypYWG/vKkPQy6emMwKsSRlBnFtLc0uAeRtYPg/UCBioAl4YeROHMO5H8e3s0+H+E9x4mh1Fpah/1+AlwumFQKIAOyIOJeEzrdv7cSfwpXGc+rA6mb7EP9/UHCbeafjkjUM5XQyepi0ikRTYqizcYAqz67hzZR6l+VX4xRJScNCT1qEn6HkpwyeQheIQKfbQtKElDfROT2DwyWNQUwlIgharw7X1ITTliUAwXQxvwwNRsC8N+iX2dbzDuhWTpAFKFtLkrwPpJgBD19lHDMBs58Lb9rYMwGxbMt6BFdi3CjAAs2+XjgfOCrACrAArwAqwAqwAK8AKsAKsACvACjxUBRiAeahy88FYgf2lAL31PzVoiPiLk5MUeaSL4mq0BlexHbgUceM4sG0LCjl++EHckePvrqsGjUNXZeH6QeCLKd4e76rateVCEACTS2h4b7GIn8+t4935PFY8HyXTEW4hngT0aAocAEUq0NkOJtMJHO9N4UhfCoWKhXsEzuSrWDVtuDRYglA2ZpYEoExA34Q2D8H4LAc9SR0vjffiv3tqEmlDwWrNwQdLRfy7S7O4XqwJBxhysCnX5+9QP76PqZSBybSOXkPFXNHEbNnEomkHUUlUdBZF2C1lePANxHz9AIKxLUiuG8xVOLMEng4+ua+YDoZzCXx5qh+/dnQQhhK4B9F5tFUL15z+R3GCYAh4oQgkT5IhyQqgqJBUDdmELmCpaKPiJDlifHij1IiD2QwK2Gos/D0r0I0CdG89NJTA8bEkRno1AatkkirMOphSrDq4vWgKQOvustm1O5FwPArdl4g3kCm6Thb3SYqAowiwzeKJomOnsX36ZBZffLqndUoegXV15xhVb3xXrnl4+2oRv/i4gBvztcbnNJxMQsGpyRSePZbG9HhSOH5saOV5oDoDuDNA8S5glYNNKF6m2Vs38u7ANm3uO42PtnAWaQCf0T4if29nR9VyuDjlEqNUdtL95YEBmO1JLSAYXRX3fdtysLpeQf7eKoqzq6gs5QUEo/suFD84vyR6XlG0nePCs130Hh3FyLmTMIb6IImYPafxGIuavoSgbPcPudh6t0C78fVut65kz2QAeh+k8a8DqUMNYSgSjBxg/u2POQJpe2dL91szANO9VrwlK7DfFWAAZr+vII+fFWAFWAFWgBVgBVgBVoAVYAVYAVaAFXg4CjAA83B05qOwAvtOAXIOODScEAXQs4fS6E23Fixd34fluKiYFjzbguo6SMqA6XkwXR/0/U7W6R62gJoiI6MruLBSxs/n8nh3oQBVUyALiAXwPR+jKR1zVQsfLZdgVS18+dAAfvnYEJ4bzmKlYuHSahlvzeXx0dw6ViwXpiTBizjniDn5PgxFRlZTMJDUsFCxULLcwP3EcSHrCp4f6cH/+OwU+g1VuNLkbQ/furqAn9xaRtly8dKRAVzNV3GvWMM6RUO4Pl6Z7MMrU/2YHsji6koRHy0U8NFiAcsE8ND4RWHxIbUIBCNbZrN4Xj9DBPtDEJDr4aWRHvzWiWGc7k0K+IXip7pp4cOMiv+ariOVMNCbSgpwwIQES1aRThhI6BrU2NwJCJhfs/Dzjwv46GYJq0VHRF/tEEvVzfB5m8dIgZSh4PCwgc+czuH0VBq9GbXtvfLWQg3vXy/i3atFrJacrsCVKADzoJKemUrhhVNZvHwmF+nKh08Qm2cHY9aSje8sxweN+Z2rJVy9VxEuMzXLQ9KQMTlo4ItP94oYPYJ/mo0ufhtwCsDqZaB0BcAS4DkBGCgAuNDNI9wrSm1s9ZTZyjMn7HMzt5eokm2cXxpfNyNzgq065VRF+4vMRTieUNtqTt1tsuX6Rw+zNWe4ZXddbSCoR1+4polYJENFtVBDfrGAxTur8PNFyKUSlGpFPP8aHizktgag58gohp45DmOwNwBgbAehbK0ATFejaT0PW06FqGtdCMC0EykCx6hpIDUGafg1IDnR6HthzcZ710v4i58tb3dQvH2XCjAA06VQvBkrcAAUYADmACwiT4EVYAVYAVaAFWAFWAFWgBVgBVgBVoAVeAgKMADzEETmQ7AC+1GBT53IigItwS8b4y+AsuVgtlBGLxykJIoNAsq2KyKPun/rem8rQ1NJEPACCeSsQjFPBGWI+p0kIa0r+MuZFfzz83eBmo3/+pkp/PbpMWQSwRvurutjsVTDn11bxC/mC5gpVGFSTFLYRMyRjanBLF44PIBvTg/jDy/ew3u3V1FYqwR10LSOcxN9+J/OHUFWDWKZHEnCu4sF/NnVRXjw8U8/dxL/9soCfnBrGZfm8wIk+dUTI/j6mXGcOzQEz7Iws1rCz+6u4c+vL2K+asOmMYi5PaRGcyFHFtsSUUiS67RAOMIJpmbjqf40vnpsCK9O9ApXnyJFSW2jhYUwRVWRMBLIppJB/JEEzJou+jJpAcbEG0VfUaHy4u0yXj+/jvWSIyJjuLECO63AE4fTeOFkFi+cyglHonaGIHRMOifvrVj44HoJPz6/hmJl62thJwEYcvx6fjqLr7/Yv1GCkA6LDD40sSLHi9kVE1fuVTGzWMNIn44XT2WFm5ihya3z9W3AWgXW3wRqs4BVBKxa4FDVADTa5ftstSrd7LMF9dHy9WaOMAHI2LoF/Sv8qY811KrO9LSdgaA5NgNg6kfpdNJsJUv0+3YJR9vZv1u2aJM+Bf5jqCLKz5ck1NYqMJfzMJfXYa/mYZdrcGoWPMdBZnwIPcfGkD00EsAv9Xi/FgAmeqxtQT1NeCnoIrKejfiqdhOJ7Kf1ALkTkAZeAoyRxsbkhvT2lSJ++OH6dtTlbbehAAMw2xCLN2UF9rkCDMDs8wXk4bMCrAArwAqwAqwAK8AKsAKsACvACrACD0kBBmAektB8GFZgvyhA7gTk+vL00TQODyeQS22MqshXa6iZJlI+vaHvwvM9AYYQ2xEvA+6XeXcobQnQhQAgEZ1TL3KKFAc5KOQSAPMvLs8hKUn4/dNj+Oqh/gB+8X0IvMQH5ms2bhWqmC3VsF5zQO+1i/odwTS2g4meFE4NZ/HESA/eureGi/N53F2rCJioN2Pg1GAGXxrvFccn9xKq690oVnF5rQJDU/D3T4zgX5y/i7+9toTriwXICQ2/c3oU3zg+jON9aTgOufJ4uFOu4f84fw+Xl4ooWI6Ioniora6h7NiQHAuSR/hOUOgWpeKajdN9KXzl6CC+NtV/XwBMNAJLkmQkE4b4Seg6fFmCS6uiqNCMBJKqItY2bAS8rBRt3Jwn542SKN7nyxRyxY0V2DkFXnu+H59/sgcjvc34oE6912xPnIf/5gcLWMpbW7oSPSgAQ1FFw70ajowkxP1/asjAxMDW44yOn6KWqqYHihcrVV0kdBmDOU382cLcuXmgNAMUrgK1e4BXBgiIoQdJO8BjAxCznTW5D9qjAVDE43Gix6XYvfDfDb+S+gdxAiMGtsTnuAEo6SKmrguzmLZRd1vtt2FOESCpAblGOtmqvw5LJXaje3A9HpCgR9f1xHPRq5rBj2UL2EXrzUBLJ6EamjhHNqj7II42jUVs9hpMs9OaRs6ncJMEub98DkgfBdRsY8b0LPn5x0V8cKO0nROWt92GAgzAbEMs3pQV2OcKMACzzxeQh88KsAKsACvACrACrAArwAqwAqwAK8AKPCQFGIB5SELzYViBva6Aqkjoz6g4NpbEZ5/oweSAgXSiGVVBdSDXp0gLW8AvcGxkZV/EHVleAMDcZw1sr0sj4Bfh1FCv1VG9TpUlAbG8t1zCT+bzyOoqXh7O4VRPUsAm5N5A++iyBF1VUHNc4ZBTdggYCsIxaBuCYCj+qCehIZXQUKzaWK5YWK5ZAoDp0VX0J1Txp4hFqvsDFB0Xpg9UPA8Fy8W3L8/ho/m8OMaZ8V584/gQXhrJISHLYqxF18OVfBV/eGEW19fLKDkuQM4oD7uRjp4HiSAYcoIhZIqioajWaJIDTAZfOzaIL431Cted0jYdYMLphA83WVGg6xqSiQSyCUNo6kCGpGlQNA2GqsJQm+c5FWDLNReXbldwYaYsolwKFVfAONxYgQdVIGXI+MZnBvG5J3uhKZE7prBPcerOJxSz1nRnIijrj743j9tLNREptFl7EACGwBeCXqbHkyKiaSinxeKKHnT29f1pnk4JqF4FiteAwh26+IPIIGkze5Tw+FF3mG5tSKKxSfV+WiCPTk+vTvBL8Hl7+KXdvaJd/3GoJKJvC6+zyZN1q4fuZrettvvGnVBiY+rU33060mwYgkqAohIAMQS50HOKorDouafS84pu4BRP59eNcpo9bCVF+7N3o/NL9BnS3Kc+8Xa5ePQLgaQJ8EUa+9UAfpG1xvnx+oU8fnoxjztLdI7vTNNUCQlNBgHLFdMFgXK28/g+oxiA2ZnzinthBfaDAgzA7IdV4jGyAqwAK8AKsAKsACvACrACrAArwAqwAo9eAQZgHv0a8AhYgUeqgEiakCTkUgqeO5bBK0/2YrRPbynOUs3H8TzUbBv5YglZBUjIQMlyBJTxuJZdSLswiSFFhbu680scBqLCnKEoSKgy9GjROxAfluOiaruoWA6yhoqEpkLVAijDdz1Ytos1y2kARtRfSlWQSKi4tF7F//rOTczeXkPV9TAylME/efYQzo3k0KerWKtY6E/p+GS9gr++uYTvXVtCnlZM9H9/JcMHOmEbMSAeZLMG2XVFMdMlMMZ28cJwFr8+PYRn+jMCqqpQAfQBGhXG6PxWNQ3JVAo9CR26Igu9y4oGw0igN2G0OMHQ4cjF4srdCn7+cQGX71QEFMMQzAMsBO8qFJgcNPDVc/0i/qjZCH5x4ZsVSIoKqDogN+G09bKD//DmEj6+UwHFC23WtgvA0OVILki6KuMzp7N4fjqDE+MbI8IaxyTXLwJVWpwx6vcRcW0r7d1bwg58F7BD55efAbUlwKX9ImCP6G6b96b7ATAaTibh4LpwiYns0xl+qUMVLWOKwk7x6XUz1/jYQs0jANBOPIgJQNpOP43Dx+awmRtL5LvNFBfyyXLgECMeruQ4F4yvXVJUexRmi8ls+LoONomHb/TLLQAYfQDInYU08pXmpeIDluPjO2+v4o1LeeGI9CBNliXQrxmqIqMnrQhXJfpdbX7NwnLBFqCm41JUYwDWPk6NAZjHabV5ro+7AgzAPO5nAM+fFWAFWAFWgBVgBVgBVoAVYAVYAVaAFehOAQZgutOJt2IFDqwC9CZxNqnipdM5PHEkjUNDBjRVbik/li1HuL54Vg0ZRYJNUIbrCjeNaOTMgRWp08TICUaSoIlYIl/AQKFLS3QXKsxRYVq8KB4q22L+UI9E8n0oBIKIn2YPpHG0X/pOlWQBKd2rWPj2rRVcm1sDITJHRnL4R6dG0UuOMbROjifcZRZrFn4xX8AfX57FfM2BHRYXH8WihZNzHSi2Bdg2XMdDylDx2lQ/fuf4ENKqIuZs19/+f5BhigcdAFVVhRNMOmkgrWnCYabqy7AUDUOZpIiXChvVPumt+sV1Cz+7XMCl22VRaOTGCjyIAmcPpfGFp3vx7LFMsxvPBVwbcMwAfqEfqelKtFqy8aevL+LaXBXFyuZF9O0CMIYmi5ijl8/kROzRQFYVUUVtGzm3uBXAXAbcKuBbgTsHjVWmcacAvR9QUi0AT0tfFHVUuAIsXwJQBGDGQIPYnZPuU12ZvERdYbpcoXZuHlvtGtkn+GubiJzGNiGkQtu13NAjkFA38Es4qKgYsT7jX4ldohBEOyKl07GjgncBUohNtql/Q5rmsbryzRH8C7m/bKRoWmfTVpDW1W1xAGqVqxXrDeGXmKbCrQhATYE09Clg6HkgNdk4Rs32hYPY6+fzwlHsQQFKAl6OjgYOTWN9OnrTKuj3N3J+KdZcLOdtXJ2t4uq9KhbWH69nFQMwW924+HtW4OAowADMwVlLngkrwAqwAqwAK8AKsAKsACvACrACrAArsJsKMACzm+py36zAHlcgqcsY6dNxZiqFp45mMN6vC0v9sJHrC8EvPkEKjg2ZCrUI3jDeCTBhj8vT1fAIWCEHBRFnREYO91NU7epIzY1CoIb+rHk+liwHN1ZKwkNhLJfAuZEeqL4Pm6IiJAmGKqNiu7iyVsb/fv4erq9XUHG8ugvMNg++U5tTAdP3gygkgquqJp4c7cFXDw/gKxN9IvrIJnBlB/SkMiX1Q3oRBGMYBjLJhIg+8mQZJmRUQTFUBrJGEF0RNgKIbi+Z+OB6SUAwd5d3LsZip6TkfvaPAuMDBr72qX68GHWAIVcVAkl8JwBHCCipF/jpfrK4buNffX8Od5ctAbRt1roFYMhNIm3IIvLu7KEUnj6SFnFHuhqDItwaYC0D5hpg5QEnD9jFILKI3FxEFA1FNqmAbABqBtD7gMQQkBwD5EQwH88GagtA5SpQug4UZ4O4IwER0E87GKPNZ+KjTr4hHYCOjjYjXcAdQuzIdhuMQKIATKw/YVOylZlNGzuUcIG3HF5s3zjQ0XKitANgOg1uKwAmRiTdDwAjDt2MTQx63Lh+IWMSrkFjim3Og+be3UJF8fVqCt/6TdQVJ7LeIqopAQmjwOCngN6T4t9hK9c8vHO1KFzEbszXHugmNdSjieuUwDmKKiNo2dCa8ySnmYrpYSlv4f3rJVycqTxWwCYDMA90evHOrMC+UoABmH21XDxYVoAVYAVYAVaAFWAFWAFWgBVgBVgBVuCRKcAAzCOTng/MCjw6Bai2qikyxgcC+OXF0zkMZDWQG0DYCHAxbQflmgnDtaHDE+Wpgu20JgM8umk81kemMhz59FB0STap4Z3FoohQ6jdUjOaS0EV9kd5jl2DBR8l0MJOv4F9dWcDN9QrKtgtozZiVRyImWeK4LmBaQLmCv39qBF+e6sfZvjQWKpZwaOm2lNnN+MM4JFlRYCQSyCQMpA0dkiLhetGCrhvoSyUxkCT1Wtv1uSo+uFHC21eKKFYd8dY9N1ZguwrQPfbvvTiAzz/ZCwIQt2pV08OtxSr+9d8uYKVob7V53T1q86uG4JeULuPIaALPH8+IZ0B/NnovIJLPAZwyYC4C5evwKwuAvQp4JQG+SALY8YJngYhyo6HRfBRIBMCkJ4DcCcAYDyAY6qtwASjfCPokx5u4Uwp1sWHosQ82BWBCeaLESzv6pRMM0kneqANI3LAmAkQIGKjtJDZZt80gmTDrp9Pu7da5032pAwVEkM6GbjYDYKL913dspVLq/bXZrmUasXF20C0KwLTssQXrFBxqs+ugjU7io+DzwAEmolm7OCRZA/QcpJ4zQO4pINF0f6E+6Nq9MFPGO1dLuDZbRal2/xFI56Yz4ve0Z46mt7wHUGTfW58U8eblwpbbHpQNGIA5KCvJ82AFtlaAAZitNeItWAFWgBVgBVgBVoAVYAVYAVaAFWAFWAFWIHgpfidesH+YWkpf/B/e58rjw1Scj3XgFFAVCfSA2jUFAAAgAElEQVRGMbkQPHOMnF+MDQkGqxUTplnDgOSImlDN9VBx7r+Ac+BEfMQTIh8IignSFQmm6+F/ee82rqxXMJHS8cpEnwBhyJ3GcX3M1Sx8vFbBheUiVqo2HDJfIfhkR/GS+xSE7uYEwTgm/vsnRvHZkRzSuorVmi0itnYSgKFCve9R0T6I0EgmU+hNJ5FN6FivWXh7rQZLVvGN6fENkyEnDopAorf5371axFJ+axjhPhXh3Q6wAsSKvHSmB58924MT48ktZ3p7qSbOt59ezKNY3fr+240DTMqQMdZv4NVne3FsNIGetCri2RqNnGjMVWDtAvzCx4C1ICAxECCp1R3CLAcgdzDXQ2NnEd0WQDC+rACaBCn3WUDtAexloHwRMIuA68TieaIyxIGQTe4AXcEwcYk7gCCbrETLL8lRLqLFGUbkAbZG82y5uvUNonE+LftsB4DZ7Nfi+JwjmjbmE3N1aeN60xqp1GbN4mNvHKbTGtLnkXHHdGjCLyGQEjlApy63xSB1hlxajcei2kZgKE8FlDSkyUkg8wKgTbcq4EPEHn14syyAFAIo77f95mcH8dzxjPi9bau2Xnbx4Y0S/uTHi1ttemC+ZwDmwCwlT4QV2FIBBmC2lIg3YAVYAVaAFWAFWAFWgBVgBVgBVoAVYAVYgXoqBAMwfCqwAo+RAgldxnCPjnMnsjg9lRKxR1HnF9NxcWW1CN+20asBkxkdhaoF+nwH0mgeI6V3Z6rC+UUCMpoC3dCwWLPx41sr+Isr87hTNJHSFQwlNOEMQ8Vw3/NRtV0UbBfrrgeHPhPGEzuKljzYZMlNwnbwnx/pxWsTPTjZk8RS1RZgD4E+Oz3SkPxUFAVJij1KJZHQNPzlnVWcX63iVE8GXzo2iolcK6Bg2p5w4fjFxwXxZv+dJY5DerCFfzz3Hu7VcWoyiZdO9wgXrmjsXFSRmws1Uch+71oRywVbwGxbta0AGGIMpseS+MzpnLj/96QVaAS3hM0uANW7wNoH8CvzgFuCpBCwAjg1C1apJp4DetqAZkSckgIrGASpPxGIRR8NopE8E3BWIVEUUsNpo92VvQ0ARhwqBlF0Eih0qhHf1yNtWqCf+o4t3QU+IBtb7NPGg7GFjonsFgFQwv6jx9kgQ/2Ddg45LYNpN4F2441v16VmoU5bnXQbvq/r0xHs2eyOvn1AqfXwwbElOgc7HCY4/cLtonvX3V82LHr4QTwKiY6hAuleQD0CKXkSGHpigxprJQfXZmsCYruzbKK8DScYYa4kSfiDXx7Fk4fTLbFHIoLMMevxYxRBFjhKUUTlpdsV/NH35mE6PjzKZjzgjQGYA77APD1WIKIAAzB8OrACrAArwAqwAqwAK8AKsAKsACvACrACrEA3CrADTDcq8TaswAFRgKAIKriePZTG89MZUCE2EYk9Kpg2bubL+MH1eSQkD2f7U/jCVD/WyqYAYLg9WgWoEKbIEsjBR4WERcvBhyslfPvqIq6vlgXkIuiYFicCijOpF4qp0K3WHRwe7VRaj07jdTw8k9PwynAaL49kBeDjeD7sXSrehQ8/Q1ORShhIJpP44xvL+MHddRg+8M0zk3hxYgBHejZGTtyYD+KQ3r9ewkqXYMJekpvH8mgVoGt4IKvi9FQaJyeSwtUhaSggZxbL8VEx3UZ8ysd3KphZrHU94K0AmEPDBp4/nsWnT2bQl9GgRFOYrHWgfAvIX4Jf/ATwLUBRRGG9tlpEZXEd1eU8PMdHZrwfmfEB6HR90H2HILYWP48QZJEBSalDLy4hMm3mEpIKEWKhxd2lDQUX7SYOOnSs9xNNEHHwoJG0M0dp7N8FANOAecLZxwcTn1MMvmnLzIQATLs+N7E+6XiWtBFog/PLJqY80X7bjjf8MAKKNACUTuNtp9P9ghob9wt6r0Mwka/FikaXJLLW4Qnc2lt0TqFGkc9EXzog9QKpKUijzwDGBKCkWlaDIBiCUshB7O6yiYoZXC9bNXrWpxMKfv8rowKaazR6ZlJMmV0BlASgaA0AhrahGKR/+d151CxPuNAc9MYAzEFfYZ4fK9BUgAEYPhtYAVaAFWAFWAFWgBVgBVgBVoAVYAVYAVagGwUYgOlGJd6GFTgACtCbxEM9urDRf+lMTrjAUHElbJbr4fJKEX97awF/dfE2dF3B56f68d8+MwXHdcVbxbQNt4erQOMleh8CftFVBZIi416hir+7t4Y37q3jw6ViEE2iUjW7DsBEhxkvJj/cKXR3NKrRmRaOpxS8MpLGV6cGkFRlAcC4u2Q9RA9AQ5aQUGXkoeJPbq3h+/fyqNkOTg7m8KvTY/iNkxNIqQrkmJvBrYUa3rlaxFtXCihU3MfiLfvuFpK32o4CR0YSmBw0MNKrY7RPR77iYGHNwvy6hVvzta5ij1oudRFDtBE6kGVJOL18/cUBPHMsjeFolIrvQbhJrF0C1t6Hn78sQDrJUOFJEtyyiaULt1C4vYjqWhmu5aL/+CgGnjiMnlNTQJXcXejZEAdGQheO5ng6e3/QN3FYpD6zdveveE1/O8YhUQOUDQBMM3ZIzKYdaBOFJhr704dROiQ205Z/bgUkRIAgATPWdQjsdTZpLaRHVLzg72L3+LHbuZt0gmE6uapE+9yETGr7HNqMXop+F120yDxaAKT69h2GWTcpCkyDgv8AxLnfdIQR53A4hZa1DWUP1zlck/o5IicAPQNkeiH1fxFIHALkZlyR4FV84HvvrQlwkpxgunFmIShupE/Hb39uSMSVNRoBZy5FkJmQ9CQgq82vfAjY5v/+mznxe1s3x4mfVCQP/b5Bf9KvfcF/WdzOne3hbssAzMPVm4/GCjxKBRiAeZTq87FZAVaAFWAFWAFWgBVgBVgBVoAVYAVYgf2jAAMw+2eteKSswH0rQIUMij76pad68fTRtCi4ahSRE+nx7fk1Ab/88PYS1iomZNsVUTS/88Q4Pj2URUZVULKCKAxuu69AowQqSdBkCSlVhqwpuFe28M5CHt+7uYw7axUULBcVAl/I+SVKy7QMcavC6e7PZ8sj0BAdH4ZtYVz28M3pQZwbzmEoqWN9l847Kkj26Ap0WcKP5vL4zu11fJS34CUTSCgSjvWm8MrEIP7B6Un0JSJxLwAsx8Piuo3Xz6/j8u0yFvP2llPkDViBuAIUP6erkrgfa6oE1/VF0dp2PJi2v233hk4OMP1ZTdz7Xz6TEy5gLbFHThEo3wQW3oVfuQP4ZUgpI4hPW8pj6fwtlBfX4doOJFmCU7WQGelD34lJDDx7HKhZDQCmOb8mjECf+fWnTfNOFKcMItBHnHtodBq7j+1wQb6T30sjsikEOFpcQ9oMQrAasUm0wCed6J342VGHPsTmUT3r+7cFYmJ9N/aNOZk0DtVBxE7atixBnB4KVnpj6/D86RSR1IBaogBVG3DnPtZfkkMHNAJXiCqtuxN5bgDDRFmYxlxi0UdtwRg5cGExUkBiAlLuaaDn6RYp6HDzaxbeuVrCm5cLyJedLa9vgpQJgvn9r4zh9FTMAUYQKX7d+aWpcbHq4qObZfybHy7E5tP9/TebVDCQ05BJKlhatwWYR24ye7UxALNXV4bHxQrsvAIMwOy8ptwjK8AKsAKsACvACrACrAArwAqwAqwAK3AQFWAA5iCuKs+JFYgoQDWmwZyGZ45l8NzxLCYGdKSMZgxO0XJE7NFfXZ/D23NruFWoBLW2moMeGTjZn8HvnB7F2YEMkrIMy/OCt4FZ5V1VgNYtqSiUPgJJBIf4uFky8c58AT+9s4qP1yuouh58Al8o1qhTMXFXR7mDnYdF45qFnGPjK0d68ctTfTieS2KxtjtwiUquGJKEvOXgW9cW8MFiCYuWD2RSQs+0puJQNomvHh3FKxMDONbbGodEEAw5wbx9pYgLM2URh8SNFdgtBagYntRl5FIqPN9H1fJQqrqiiB66M7QDYKiYfWIiiVef7cNYn450IpJ75JWB0i1g/g34FSqYVyHpdE9RUZpdRf7GHNauz4nrQVZkAcDYpSoyI/3oPTmJ/qePAtWtAZhAkygI0cktJWLf0Zab2EkIpvkU6/w8a/NNy0etkTot82xhfDo4mGzQpd3Z00aI0M6kZfN28Et9gxDAaWfjEZ/PZidwWwCGdmgDqGyYW5t5tOsv6urS9rkWAinx+UY62xB1FQCivuvAsyrwbIoV8yFrCch6ErJqBLP2XPH7TaM1/t4JIIpMXdimqICcAQZOQBp5BsBUEJFUbxRxdnO+hveuBxF6BKts5tASOrH83pdH8NSRtACZW8bWRp/rc4E72Q8/XN/WrYiAF3KhGu3TRDxaLqWAAD26x6yWbCznbSys28Khiu49e6kxALOXVoPHwgrsrgIMwOyuvtw7K8AKsAKsACvACrACrAArwAqwAqwAK3BQFGAA5qCsJM+DFeigQF9GxempFF57rh+DPRoSWrOAUrZdXF8v4Xu3FvCj20uYLVFRiJoPWC4Mz0OfruIfPjmJz4z1YDSlo2K7ovjKAMwunXJUaBY1YAmO56HmeCjZLtZsR8Av78zncXm5FMQdEfiiRApiuzSkh9qt7aLH9/G1Qzl8eTyHoxkDS+buOA9lNEVoe3m9gj+8NIe5sgmXImSSBnxVhy9J0GUZh3JJ/Nr0BF49PITRdCSGoi7MRzdLeOtKEedvlmA69xc58VA15oPtGwWovq2rBL0o6M2o6M9o4j5ORXMqni8XbBHBRW4SFdMVkEk8Aun4WAKfOpHFl57pjc3bByozwMoH8Gd/IqAXydDgU/RYoYqVy7exdmMeVqUGI5uCoqqA66JWrCA3NYy+U1PoOTUJVCgCiY4dbVvBDrQtbRPfrg7AdDAN2bhwFGNTf2aFf4ROLZGPm4cJnlybPr+iX4YgRfTAm34fGXgLABMfeUsnrV9G2aAN+jQf0Ru1iIIb8eWou4WEQEeLAHEwqdune3yRNtsvCqe0ufwakUQd+mh7qFhE1YZum31JkizW3K2swy6vwjPLAdSlJaAks1BTvZDUBCQR9UPncjMKq56RFBM+us5x3XWgbwAYPQLJPwdoQ4DafG4QUHJ32cIPP1oXACVdu1u1b35mQMRXjvW3OpFF96OoIroHvPVJUQAwN+bD3+c2753i0dKGjLOH0njqSArHxpIgaI6cqcJG95r5NRs35qp4/0YJc6vWnnKEYQBmqzOIv2cFDo4CDMAcnLXkmbACrAArwAqwAqwAK8AKsAKsACvACrACu6kAAzC7qS73zQrsAQUo9uiVJ3owNWSIwmi0jnRxuYC/nVnEn1y+I2AL8U4vFchqjvhzMpvAa0cG8dmxHkymDREVYwm3gW4LZHtAgH02BFmSkNIUuLKE799ZxYWFAm6sV3DPdlEtm0J/9yCCL7ROVESXJIykDfw3p0dwIiXDgIeyuzvn22BCw92yiR/dW8NfXp5H3vch6YoAkDw9AU/VAFmB7Ps42ZfBq4eH8QdPH9lwRtHb8Ndnq/ibd1dwb9mqgwj77MTj4e5JBQh+Gcip+PyTvQJkJDevqOkDnXvXZqv42eUCPrlbATlMxAGYLzzdi1fO5sQzoNmowG8Dd/8O/sLbgL8KKaEAmgrHdLD0/nXkby/CKtegpRKQFEUwd3A9rBdr6D85heEzh5CZ6INftSB1A8DQwTc4fjwoABPGDcXvESEYU59x4zDtAJiYO0sLgNLm3tPudiRAmQ7uNO1gnoZlzwZRYudhBxJowxjiriXhfnXwpdFrfbuOt9To9l1TSPXe2wqz8bqKAkot33Z5vCjw1PaqbR0HwS/UPMeEuXobbrUonGCEW4vnQFJ1qMke6D1jkPUAVPEdcvPqpGEXtwpdBRJZSO4JYOgc0Nt8btDSEyh5Z6mG77+/jg9vlLbskOLLPnM6h3PTmY7bVk0PF2YqeONSHp/cq27qLBPthFylnjwSxKOdnEiCgBiBpsUYH4oMJLepH3+0jnevlQS8s1caAzB7ZSV4HKzA7ivAAMzua8xHYAVYAVaAFWAFWAFWgBVgBVgBVoAVYAUOggIMwByEVeQ5sAJtFEgZMp6fzuLcdFa80UtFjrBZroeb+Qq+c2MOr99ZxgzFHlFzXEi2C1WR8cJYDz432Y9PjfUgTc7+VECqF+2Yf9mpU06CIgGaIkGTZSj1iJGq4+JWvor/6+Isbi0XUTIdVFUlcN4hOoN+OjkD7NTQHnY/NKWKjZGMgXMTffgvz4wi5dioVKio70KS5R2fcZKcLlwft0s1/NnVRXyyVsa65ULWFVD2lK9qAQQjySC3mOneNH75yAh+aWoIY5nmG/20LuslR4AIr19Yx+1FE6a9tyIiHvZy8vF2RoEjIwmcO5EV8ScDWU1EkkQbFaTJUeLynQo+uBHEqoQADG17ajKJl87kcGYyhaQR2dcuA4tvwi9+ApgLkHwLSBowi1WUbi9h6eJtOKYlrjtZDeAXx3YF3FUzUph69ijGToxC0xT4BL94nnCt6qq1ABAd9ml8XIdT4v9uHCgGusQGsDk6t6lFS72nzYCRTVxcouNoC8C0U6reXwt5EOMwwu82ewi3fBcHYOi4mzmntAGJGkPdCkSMaNVpDtFpi83r4rSsb92ip9Pp1A6AiQJOsWWVZAW+58I1K7BW7woQhv7LD53bAvilH1mGmsxBywxASWTFZ7RPoFVs3tFxdQKRxPx1wB+CNH4GGDoNyIcasyeYJABWynjvWklcu5u1nrSKE+NJEAhzaMgAOfuFcUjrZVfEEt1cqOHiTFm4s5BjS7eN+v76iwM4IwA7dcvdrs7W8OblPN68VNhy24e1AQMwD0tpPg4r8OgVYADm0a8Bj4AVYAVYAVaAFWAFWAFWgBVgBVgBVoAV2A8KMACzH1aJx8gKbFOBXErF0dEEvvh0Lw4NJZBJEr4SNIIrKOroP91cwI/vLOHqGhVefMDxoHs+ejUFZ4ez+OKhATw/nMNAUkPNcmA7HlwqGok3g+sVoBCI2eb4HvfNST5FkgX4QkoSQGF7Pmq+j7zl4k6xhvNLRXxnZgX5ihXIRW+Ui2ykLovM+0rkoMgoW644575xgiCTftg1E+vFMkzTBDnjxJ0tHnSKJKUhy6Bi5C+WyA1pFRdWSrDpWKS1osBTVRGHRLpnNQVHe1L4zZMT+NRoP8YjEIzj+iibLt64mBfFzL30dvyD6sT7PxoFUoaCcycyePXZPgz36FCJluvQVou2OO/+/RvL4nyme8twry5ij05NxgrbTg0oz8K/91eAvQjILiRVgeN4KN5Zwtrluygv5yGpMlRNq992fORLNtaqHnqPjePwc0cwNNkHqWoFsIC/FZIXpRI6QA/xuTVAmRAMiW3QgA/a67IR14h90g3/Qodsy31sBorExtkVABODaRrmI6GwddCnzgM1jxCfRPjv6J8x4GUzB5WWadGxQ9gy7gzTQcvGwLqadPsIrHbn+IZ5d1yYDQsmySp8z4FrlmCuzcJ3A3eX8Hnie56IPSKnGAJgtHQ/ZD0l3GF8PwQZ6xpuNi0xxhACIhsxGZAMoHccUt8JIPccoGYBSWvMcKXo4OM7Ffzoo3Us5e1NY4UIepkYNDA5YKA/GwAwdLj1soOFdUu4j82umrCdrUClpsDk9jLco+EffXkEEwMGDC1m+yIu7NbfOyhy7ScX8vjrt1e7dpnZ7TsoAzC7rTD3zwrsHQUYgNk7a8EjYQVYAVaAFWAFWAFWgBVgBVgBVoAVYAX2sgIMwOzl1eGxsQL3oQAVSU9PpkTs0ZlD6RbnFwIt7hSr+Nm9Ffy/529hmYqX1DwPas3BUFLDU2M9+N0zYzjak4QqSchTvEUkCoDqIUodRqAbCJWHOBKp+4UivUhXQ5VB8SY128NS1cJcycRs2cTVfBUX1yq4kq8QGQNhvaDQm+rdH6Pjlp1cA1ocGXbgONvtgubpuEgaKn718AB+/9QYehMaqo6DYqWGSrkc9BiL8NruYeLb01oYsoS0qkCRJfzpjSX81c1lzOdrUAxFQDC+JIk4JJ/iMqgQ6Pt4aaIfXzs6itcOD8NQlBYmaX7Nws8u50VBk1xg2C3pQVfp8d2f4MVXnuzBF57q7UqEj+9W8P/8pznULB8EQZ6ZSgpnByqcN5sPlOaAlQvwSz8H7KIAvaRMCuVbi1j9+C5Wb8xBTRqQFZmMMUCmM1XHx/y6jVVbxnOfO42x06NI9yThF6vdO780BhEDYMR1FZ9ipBAv4oUAv4PzRnD7CqHMoJ9md1FAJOpQEt2IPo9DOfXxxGGRjtxLbP929+u2499kQ7F9DIyJAyptNmkqEIFWovs1bkptjt0QOdyXII5wbVo6aWrWcpPrFD0V72MTkFMcJoQu6scMAZjwu6guUfAk1CwyVOEA43vwrArMtXvwHPq9pxWo9OHDdyzIagJaulfEIQXuMHQPF7/lRE+Ira9HoSO5tfmAnQAS45AOnwNSJwCtrwX8WS44IgbpjUsFzK1ZXUEl9HsePbPIAYp+7vc5o6mSAF/+4JdHMdTTBHPEBD0HcF1AuKCFIFQw9dfP5wVsZzl74xnHAMzWpyRvwQocFAUYgDkoK8nzYAVYAVaAFWAFWAFWgBVgBVgBVoAVYAV2VwEGYHZXX+6dFXjoCpyYSOKFkzl86kQW5CAQNQxZqpr47o0F/H8f38FixYJDxQ2Kr6g5OD6QxpcODeBrRwcxktJhux5qDsVa+MhoqoBcqo4H26d/K0go5Jzho2C5cOrOMA99svvtgJIECiEhJ5GFmo0LaxVcWCriZrGGpYqFWs1GzXFR9YEabUjV551yfCHIxPWCH1HLogJjXUARq7SDx9ruutCYahZOjvTgm8eH8BtHB1G1Xbi+BMdxUK1WYZmmON9243/4pvip4aSGD1bL+N7tFXz72hIkPQBgaBl8WYGn6fBVAgkkcf6fG+nFrxwbxcsTA+L6CBtFKt1dNvHRzRJ+cn59W1EU25WNtz/YCjx7PIOXTvfgueOZ5kSp0k3RLKErg9SMNaIIlL/42TLuLlsY79fx8tkcnj2WAcXhNZpXAZbfhz/3OuAWIKkSfHJBcj3Mv3cNhbvLcComlIQuCuyh6dStpRrKvoLMcC/Ofekscn0pcW3AdjrHscWBjxC0i/AmrSsY3aFOPEQNKTZb7oZjSruNIq4c4usoFBP9d30qnUibraCWKEjYEVjc5NjxoXdjorLhOHFQI7JByLTUgaK2VGXHcccG16J36DDTZsAbPorPP27YEgVe6BkVgZYaQ9gEntlAUvnC2YUaRR+Z63MiConAFgJjok2ALp4HWTOg50agJDJiX98jx5iwRZxgOmoVO/F9gliTQGIQ0tgvAZnjgRNMvQn3sJqHv3lnFedvlbFciB6v/UnfkjDV7Zq16Ypi0ihS6fdeG43FHxH84sB3PUiqAcS0IgeYP/8pAzAH+wnEs2MF9qYCu/HfA/bmTHlUrAArwAqwAqwAK8AKsAKsACvACrACrAAr8CAKMADzIOrxvqzAHlKA3uTNJlW8+mwvnjqSwWif3hgdgQOO5+Mvrs3ie7cW8e78WvB2s+0iI0uYShv48rEhfGa0B9O5BEzXg0XAhO8L0OV22RT7E7hBzhy3iybWTAcjSRUDCQ0EEDieJ5xhKCbJFbs+QFVmD+m6U0MhNVRZRlpXsFi18It76/jhzApmyxbWXA8VimEgzamJjCQ5iDzaieb7oPQUXZKQorWqRy559NY7iInxQUU4cTzasK0jw04MpEMfBGFVLbx4eABfnx7GV6f6sVaxIPArOncJgqlUxJ+BPDukS732Sudtj66gYLt4e7GIf3l5DiXLhQsCboJjeQpFIWnihwrHw0kDTw3l8FunJnGyL4u+RPPt+arlYW7VxOvn13HlXhUrXRQ0d1Fd7nqfKkDRR58+mcWx0WRzBgS/2CZ8Aa2pkJTmeXdvxcSPPlwHxaocHk7g5TM5DOTU1uik0gfA0gfwlz+GpPiAocI2bRRnFrHyyT2YxSpkVYakyFDrDhNFy8ftpRpSAzkcf3oKR56dgk7AnBVcj40WMyvZ8F0UEGm7JrHrulv4RfRVjwraDEoQ37XZoIVXaGvTEoy2KwBG3KFi28Z2FADQpsRO/TkQJ4XaRRm1G29IutRFjh6+Jauq3XZtIKSWBe5A5WyAhiKApRAuNt8tAaH4CRKde7Tv2Bzjw6tH+AQgiwsrPw+nWoDnOpDJ1SvWKCoJkgxVT0PLDkHRjXrEVyQKqdM53/g8MgjxVzo3VUBNANopSP3PAENnA+i0aa8j4Jeff1zE+9dLAvZ8GL9CkZMM/a74e18ewVh/NGbNFTCQWDq57n5Wnx/BOgTA/NVbKw/kPrOTt2V2gNlJNbkvVmBvK8AAzN5eHx4dK8AKsAKsACvACrACrAArwAqwAqwAK7BXFGAAZq+sBI+DFXhABXrTKk5PpfCV5/sxOWi09FawbNxYL+P/fP8GPlzKwyLHDcdFyvdxNJvAF48P47WpfowmNVi2i4rtQlVlUfsomi5+upBHUlXw7GAGgwkN//HGEj5cKuF4Xwq/cqgfoykdJlnhEyhAwEIduNk5TOEBxdkDu1OMFEUe5ZIavjOzgr+5soCfzawAmhL8UNSRKIjtZAuKhpLvYzCp40gugaGkLgAnWmMCX6j+VjYdrFYsLNVsOKEbzE4OY6u+CICpWHjl2CC+fnwYr070Ya1qCZAqhF0oBsmyLLiuu+MuMFSL1ggOUhVcKdTwzy/NYnatgqpwA1CEfqKmLatBHFLdPSenqyIK6StHRvDEYA4GQUv1RvFHV+9V8cblPC7NlEFQDDdWYDsK/MqnB3DuRBZT0fu558K3qsK1heCXKAAzt2rh9QvrSGgypseTeOpIunk43wVcE1j6NrB6BX65DCkhiwi78nIei+9dQ229LO7hqqEF7i4SXZYe7q47qNg+pk6O4qmXjyM1mINM1ywBMC1WFJHZbQAR6t81olTiBERzhxY+pB13IsiAOGARurfEFG4cpu4oI76OuRtD4WEAACAASURBVJC0sBlxMCV0IOnwNIvzIuHhCQjpBNzUtW1/LkR0aQBDbVxQGnREGwAmftyQPwn3CaGMqBZin/gco5pFdYtu206fOozU6WRvTDEy1+hn7Vxj2gIznWClyLjDU0XEIAFOaQV2eRWuXQuun/jpUo89osUzciNQkzmxne8S7BVdm7jrTXSAcQAmhFpVoJgGhp+EdPxlQBmiq60xglLVxXvXS/jxR+tYWLcDKPUhNIpI++3PD2F6LIlcqtUVp93hZxZNvHEpL2KQ9kpjAGavrASPgxXYfQUYgNl9jfkIrAArwAqwAqwAK8AKsAKsACvACrACrMBBUIABmIOwijwHVgDAsbEkfudzQxjtM5CMRl4A+Ggpj3/29lXcypdRoKIlvdlbsXBmKIsvHxvE754Zh+e4qFmuiDkSEUeGiltlE9+6PIcV08FnJ/vw6ydGcGe5hD969xZ+MLMCOZfEP33pOD4znBXQC7nCkDMAOQdUqUDKraGAoSjQFQqUAv7nd2fw5t01VGo2QM4hO+X0EtebinmuJ6JMvjjRh394YgSHe5KwHBdlyxWwEkE5CxUL7ywV8WdXFrBG5weNR1XaOx7sxprWHWBeODSAb4QOMFVLuA4RAKMoCkzTRK1Wg1mriX9v1agESbX20FSHto8aUIg6Z70TWZKQVCT0GiquF2r4ZxdmMbNcQsn1IOvBsQiC8cmRRlXha0YAIADQZAn/xROH8OvT45jINp06BAzm+fj5xwW8eTkvYBhurMB2FHjxVA4vns7hycMRkIU6aLh4tJbvKQLpP7y5LOLvTk4khaNDozkloHwH/vyPxJ+QXEiZJKoL61i/OouFizPQkgZkNYj+0mWg5gJLRRtXZys4fHwI088fFu4vUs0BnLo7RDsjk+hnG2CGdiBJ62ehmUijm6iBiJh/REWKyInxLOLb+Gdx6KJxyLhbSxz6CI8Vg1C2cqHawC7UP2iZav0fLa4sm5whLX1GJxg7WAOAibumhNtFt4/MSwgfWTwRP7QBEWk/wPh8O/BCjXVpsTdpM57GDTvmetNJnk1ZEXqOKMLZxbOqsIpLcGrFRowYwanR5nsePNeCnu6Dlu6DksjCd6zgugtby8lZP9/anRPhQ0c8EGhnHRjpBw5PQ5JeA5BrdEndrxRtXL5Txbd/sYJ8OeawtJ2bxza2pajMF09l8cIpcptKbLknub+8faUo3M32SmMAZq+sBI+DFdh9BRiA2X2N+QisACvACrACrAArwAqwAqwAK8AKsAKswEFQgAGYg7CKPIfHXoEzUynhFPDpEznomiSAh7BR3NH3ZxbxnRvzAkpxbBea52MkpeOb00N4daofE2kDJcsRjiCqJInYo/dWy/hgtYylqoVPj/UI55CS+f+z9x5AkmTnfec/XXnX1d6M6XE9fs3MWmAXZhcLLAzhSNCcQqRI3gk8iQwdQzoedSHGKSieCV3wDCmQokAdRfJIEMTCHrAAYRa7wPpZM7vjfU97X96kvfhems7Krmoz0z3TM/1eoDHdVZkvv/d/L18W8P3q/+n4/tVZnJzMY6JUY84lT+1oR38iAs0wMV+sYVdbHEc7kziUjdnXM2+Nlf9mXwSJsIKCbuDliTy+fGYclwo1mOT64nMNWfcxOAAMJbSf2pbFrw31YEcqyspVkWMPNQI4VEHAeF3DM+cncWJ0AaOlOhD1Jc/XPbBAh+RIVNOwuyuJT+/uwucGO1DSDGi0dpySRwTrEPxSq1a98lr+UkhuapIArIgsMEcXeo3gFvduYFW9GMbi5D59iU96GI6WVbwyXcCXL8+grBnQyciASkK5zXGesEIhuxwSOfaYFva0xfHB7V34J4d3ICSJ7Jpum86peOdaGc++PsdcYG7Vt/o3esp4/xuvwN6+KB49mMZ7DqZXvFi1buLadBU/OV3A+49ksKMrjAhRLG4rj8Ia+R5QHwdQYeuaJdzPj2L+0jhqC2XIEcUGYIh/E4DZsoGpgo6Fso7jj+/DjkN9SHQlgbLqkGWOC0sz+KAVANHUZaSRs2jJeXj3oV+OJlACvd0KQFmiZMtAfUf6OmO/OuesBHk0XKtFnMxaahnHFA9maUYa+cfZQAU5b7hwC81TM/jFEcodU8PY7BKIDQ4/QVGX07iZNi7ZtCL8Eoh1pfXlvR8EdoKa2EGRA4xWzsF0XWAC4Ar7H0amDkkJQ46mocQzNgDJqMnAXC0bmx8ocqaEnhmxKJDshKDfB7TvB1Ld3kpRdQuzeQ3Pn8rjzPUypnPaivf+zR5AZZDIBeboYBxHdyYw2BNhZdP8H03ouUWl1QjkPHGxiJGZOkpEyG2SxgGYTTIRPAyuwC1QgAMwt0BkfgmuAFeAK8AV4ApwBbgCXAGuAFeAK8AV4ArcBQpwAOYumEQ+hK2rACUpOtMK3nsojft2J9GRUjwxNNPEeKmGb16awA+HpzFcqNgZGN1EUhDw+I52fHp3J462J1CuaaibFhRK3osCLuWr+MlEDtNVDUfb4+hORDBTruON8RxenS6gSOWOKGlEpXUiCiv9ousmSqUaDvek8eSuTnxmdyfyVRWqY+PPkkdbsBGkQclkmZXXqeKLZyZwYTKPHLmehBfna0OkcQAYcnR5aiCLX93fg53JCAOdqAySC4IoigRdFPHuVAFfOz+Jl8dyqJBLELnAUBZsoxxq3EHTtTQDmVgYn9jZgV/e142wJLA1SWAVaSiIInRNYwBMXVWd2BezrPZYBBYqwTP0Q+MMyzaQwspfWBZzvaFjCZShXCS9rpom8nUDZxfKODlbwqmFChszgUPBJpgmLIlcYBSYsj1/BI3tzyaZE8z93W2s3JTbKIbR2Tp++PYCzo1UkLtF3+rfkPXEO72lClBS+v49STx+OMP2edrvg43WL8Fsw9M1jM7Uka8YDJjpafPtLeT+kjsH69o3AFGDoIgwRQG16Txmzl5HYWyOlRUj+EWUBFDxO9UUMDavoqABqWwC975/CB0Dbfa9VLedKRrvvkBkqwJgfAf5OTN/V+5jw9+fn4/wwI5G85KlE0XAn7+TpoTG0kE0BR6axO1nL9zfV/XM88MpS2a3tQtXU0qo2fL0gnHeDD6HCepwxuMCMK6m7NRlnts3AsB4QI8baxDMob9dcCcIHvnG13R9+csSNSdTBEmCUStBq+SglfMQJJk5wzQuLwd0ob09kkAoloEohwDL9OBLL5Jmpag85xwHgPE6d4AxUQbEGASpD+g5bkMwYsLrsq5ZuDpZY2WGTg1XUKnfGtCEwJd9fVFs74ogFhZBzjAhWWBl0IoVHVRi7dxolT3PypsIfiHhOABzSx9N/GJcgduqAAdgbqv8/OJcAa4AV4ArwBXgCnAFuAJcAa4AV4ArwBW4YxTgAMwdM1U8UK5AowLEn6RjMkt23r83iW0dYe8ASvIv1DR89+oUnr06idOzBfs9B4joCsn4Z/dsw4O9aWTCCubKdeYEEg5JKBgW/uz0GCZKdQzEQvj0YAe+dXUWr4/lcD1XBhQZCMkAuZfY2VdWZof9XtOwqzuNJ/d24fNHBlCoqNB0w76se/0tNpHkxpNUJMzVdDw/kcO/f+u6rRXRFxvp/uLqbdoAyRP9bfiVoR4MJiMgOIpKXbmNSlaR609UkfClyzP45oUpjE3koIUV6GHZdqrZSH7J/Wa9YeEDfRn84wO92J+NQdVNVDQ7+UdljyjJpaoqyuUy09DvAEPrl8ZBZbhemyoymKVumkiEZMiiyBKXdcOCYVkMkolKElvC5FBU1AyMV1RMl+ooUgkoWYIkkXMMucgEBs4AGotBMKYSgiXZoEFMFpkT0m8f34f7uzPMCcZt5M4xuVDH116exaXxKneB2WJ7wM0Md1tnmEEwD+5LIRGV2JZBewqBVbTtarqJuYKGNy+XsFDScXQwgaGBGDJxX5mw4mVg4W1Ys6/Zhh6KxM6bPXkV+evTUMt1hOJhti3Jog2IzVYsjM3XIcaiuO/hQXQf7EM0qsAi9xc6YokJShAK8cEIfvOSBreNFgBM0LiD7WUBFT0wJkie+I+j/p0D3VJJ3nl+6MNlY5pscs0AB3aJJgRGAzjSzIUmuBJcEZe7rnPOsvvvSpuzDyrxQvDDJcEyUM7wPGmbxddsVbtaB99zIRv3On7oxR+HG2dwz/UtAG/+Wt1VLbRwQ6NngalDr5VQL8w6nQgNzxK3Z9PUISsRKLE0pHDCcYFpBaP4F7mzPtha90MwzjEm/SsC6QiEtnuA1H1AdO+SAZGbE0EwBMNsVCOoTpEEBte1pxQkoxLbW1IxmbnCEAhDbi8TCyrmi/qmA18W52rx88xGacX75QpwBTaHAhyA2RzzwKPgCnAFuAJcAa4AV4ArwBXgCnAFuAJcAa7AZleAAzCbfYZ4fFyBFgpk4jJ290bx9ANZ9LSFEKJsvtNydY1BL3/y9hVcyZVZKSLWHACmMyThnx4ZwMO9GebgMldRkY4qmK5peHWygL89N8FgiGRYxnxNQ65YQ8kwoRK0QfSAP4npwguUYFJ1dCXCeN+2LP7VvdshSCJz8KirOmqUrd2CjaCMdDSEE9MFPHtlFt86P2GXFyJ3lY1uzPbEQDgk4+nt7fiVfd3IhmUGfZADjL9JgoBkSMZYpY4LCxVcnC3ibLGGK8U6cwICuU8ESkWse/hVFXsyMXxgVyd+cagHimWhUtdt1xbn2gTBVMpl6LoOi+AeWpMAErLEYJVnR3N46eosrsyXYYWkxhJITk6apR/d6i0OnEVpfV0ATHKRYX0uk1R2SoNYogQzFGEwE/UXEgV8eGcPPjLYjYf7sp48FL+mW3j9QhGvXyjg7Ai5MfHGFVhZAdrXCWbZ2RNFdyaErozC3GBm8horjzKTV5kzAy3J3b0R/MzDHYiGbVDGa1MvwJp9FajPQogoMFQd1Zk8xt+4CK1cZzcDAWaiaBMPNc3ClakqqNRX755u3PfEfijkDkMlyTRn31gOgLEfNs7lA64rQTcMN8iG280uX8b68DEsTcsaNXAofhjGhXR8sEUzDsQH8yy559mprYiLIADjK42zEo9C3Xp7qR8A8a+HZhBIq/XS7IJ+LVoAMJ40ARDJ35331mri8QMwwXH5IRs/AONbAJ7ezTRxXlsyVP81fRu8u34aLuX8QRCMoUMrL0CrlmBZBkRyZQk0AmAkOQQlkoQcTdlL0SLY17cuvPXpB13cizo3oTvXgvO3U0oPigJoGQiJQ8CBTzAnGj9YNTxdx5uXivjuGwsrbxQ3eMSOrgju2RXHnt4oA+zo84obPYF1lyaq7LmVL+tkHgiT6ghuwsYdYDbhpPCQuAIbpAAHYDZIWN4tV4ArwBXgCnAFuAJcAa4AV4ArwBXgCnAF7jIFOABzl00oH87WUWBvf5S5v9y3K4loeDHbSXDDickFfOPSOH46NocSOVr4m2YgLQr4+N4ufGRHO4YyMdR0E2FZwkuTefzthSm8O5lHJCSxpOd0TQUo6UHJGR9ks1RpIgksREUBu1NRfHSwgzmfkDMHuYvsz0RBkAVVRNoq5ZDs8kcC0hEZ37k+j29cmsabI/NA7BYBMFRaSNXRnoyy0kL/eE8XA0I0y2QQTLCRawm9WjeBnGnh7ak8fjIyj1cmcrbrD0uGut9idxPh6wjGqDqSsoh92Th+5cgA9qajiEoiKjWNhcogGEFAvVZjPwTB0P8RThHFZYk5vvzFxWmcGJnHRKEGMdKkxJQ/b+2XgAgW54ecX1a0vHEhGNkphSRKDDDbloziiR1d+OTePuYIoziADsU/nVOZU8dLZ/KYLWjcCWbrbNc3NVLmIhWVWIKa/k1GZRSrOopVA6Wqwf4d6Ajj2N4kPnI8u+hNYhmAXgDGfwRr/k0I0IGIgup8CflL45i7NMH2YonubSoLJtnwy3zZwOhCHf27u7H7ngH0H+oHCIIjNyY/V7GqUfnhCvf3AD2zZCvyATDuNVYDZQTjWcKotIAoGKDgB11awRa+/W/J2JeBdZaYxSw66CyW+2k20BYCN2UQ/C/6x0J9LAPAsEObuNm4l/YDMCuyDz4IyNPTcX9xr+M66jSUVvLrHYjVA1iC41tpjw5CNIskjCDQc86CqalQywsw1Krnymbv/XYjAEaUFCjhOJR4pjkAYz+ZnDNcxxdXB/dvB3hiZSN9c0qfqbQwEOmDsONBILUfUDLeAeWaiSuTVfzw7RxzYSmtc9khKnl0dGcc9+xKMKiOyh25jfhY2leo3NFr5wu4OF7DfNF+Dm/GxgGYzTgrPCauwMYowAGYjdGV98oV4ApwBbgCXAGuAFeAK8AV4ApwBbgCXIG7TQEOwNxtM8rHsyUUIPeXB4dS+OA9GaTjMiuJ4bbhfIXBL39zdgSqYS790ryqI26YOLajHZ/b142HetLM8n68WGOljv7fi1PQVN0+j2wEGBTgtxNYRmIKQzcZBNMVDyNjWWiLKBjsSOIX9nQiLIkMttlKAAwBQKmQjL+/MoOvXprGpam8DcBIt8ABhpx/qhp2diXxqd1d+IVdnajoBjTTYq4qwUZMDM1RNCwjlojizbF5fOP8JL55eRoIy/ZacOAQwQVoBAHWejnDOI41KUHAh3d34Ymd7Rhqi8OimGkts+S7ANMwUK1WodbrbAi0/iOShJJm4D+em8C7U0VWAkyMLP1W//ptEBZYVRVBtEshyYrt6mBZONKZwkd39eCpnd2sxBhBR267PFHFK+cKeONSkZWTaDIN6xci72nLKHDvrgQe3p9i5fC81WbUgNIlYOplWMWLEEJURgys7NHsmRHUC2WI5Pyi0F5kMfeHXFnHZEGHHgrjwIOD2HWoDwrtVwTAMBByGViiqdo+OMAP0NGxLRgGuwgTtSDE4LzcEIL/GKdDP4+wZJtzSzMFgvX69AXVFPhoNf7Awa7LhzvOhssFAJgVgZZArC1BlEXIYxHK8L/m9uPTwFpCCS0VmR3SQje3Sz8o0zB3PgDG43KawDrspSagTkP4zcbiG5P/1yVLyIVsyE3MBVJE6JUCtFoRer3quInZkCUdYhoEwMiQIwmEYmkGYJLr2FI40r/gfOu2VQkk0ty7j6icZBxCuB0Y+BCQHATEiDfhVNbs/GgVL5yyIRhVX5FCWnHPcy/99PEsju1JMHiuVSMg7vxoBc+/k8Pp65vXuYwDMCtOOz+AK3DXKMABmLtmKvlAuAJcAa4AV4ArwBXgCnAFuAJcAa4AV4ArsKEKcABmQ+XlnXMFNkaBD97ThuP7ktjdE12Sj/zCW5fxw+FpXMkHkhUsr2cBNY0BMA/s7MTnjvTjvq4UZvNV/NWZcbw0voDRUp2sAAKJzlUmPd38o2lB0AwIhQr6M3E8PNSDXz/Uh4gAVtLm5lM4G6PrevfKHGBEgUEQz1ydwdcvTuPseA6Ih1dw07nJSNwcLrn/FGo4uD2LTw314NODHcjXNOimA5M0uQzFTBBMJqrgudEF/H+Xp/Gj6/NAWHEAGDsRStCJexly9Vm3ZpgQdIM5B31qbzc+sbsLhzoTKFVU1FQDOjlWSBJzgKlVq9A1DbIkISKLKDIAZgqnpgs2AEPQzgY3gbSUZZhyCJYSAiwTEgRsT0Xxb99zCHva4oj6yl1V6gaGp2v40vPTrIQNwWe8cQVuVoEn7m3DY4fT6GsPLwIwWgGY+hGQPwdLX4AQj6A+mcPc+THMXhyDHA5BkATGtVGFs7puYTKnYq5q4eADu7Dt6ADSXUm2hzS0NUEwLjTnhz5awC+uQUYzsw9/AB7c4BEV9rsuRLHS46oZdeY/Z9lbslnnTU7wAzAUW/A0PwzUCgxpFceKAIwrVhPQpAFkCTiSLPdkbgEredOyRBbHIYwxLc7JTednEUzxTeJS4MYbSisQZ6V91D3PhWwECMy1y4ReL0Mt52CoNRt+kSSQS4yhq5DIASaahEIADEXVFIBxVfDp6c6vB8H4jmFltxzB6F9DBmpxCLuPAR1HgOhOT1Z6PFDZoW+9Ooe3r5QxuUDF+m6uiaIARRLwX3+kBwe3xxvLpQW6pusTdPPMT2fwwqn8zV14A8/mAMwGisu75gpsMgU4ALPJJoSHwxXgCnAFuAJcAa4AV4ArwBXgCnAFuAJcgU2qAAdgNunE8LC4As0UoBIY2zrCoGTn7t4o4pFFF5H5mop3pvPM+eX0bIE5fSw2JzlU09ARlnGoM4XPHBpAdzyE8WIV3z4/hQuzRczUNdRc15flyiKsND2OkweVzHi4N4Of29+D410p5vxS04wtBcBQ2adMRMHr0wU8e3UG3zo7CUQVgFwX1pRIXkn0wPuWBUE3Ias6PkzlrgY78VB3CrmqBsNqDcBQL1QOqy0WwjevzODZy9N4ZSxnx+yWcBCAj2/Psm/En56vYDRfAUvL0dq56UYZP4uVWxmIh3FPVxJPDnbgYCaOhCyirhnQIEDTNOYAU6tUEFFk5rIyXdPwx2cncGm+jKpmOM4WNx3Q8h24pZAkGWYobJcKA1j5r8e3deBTe/pwvKfN64OAl3xFx8tnC3jzUpF9q583rsDNKEC35acf7cT7j2YQCdklwRgNUl8Ahp8BaiOAoAKRMBbOjmDh0gRKkwtQYmHmekEADG1H43M1lCwZka42HHpsH9LZOBTqrO6U0WtwSVm+co49Hhd+cUa3ZL9rpCqWIAwBvsVz3miAVQLkypJzgsraIITgOpsR+eN2wWgDC5buwBtNJyVIerQAL4IAjKsHO53OCQBB3rWWcTlZzgDFnfOGmJ0T3HJDLoDiur60FNydO19nDX34NPDG00RnF7bxrufAJ97pvgA8KMkPqjh9rgi/uJoudxcFARhnhVI5JMuAodWhV0sw9Dos02CgC0EwcjjKABhJJlcWywFg3PXsi8+DsgLaOM+DxfvBf184x1qiDcEkeiB03Qd0P+S4wCw+Ty9P1HBpvIqrUzVWPm++qDMHsRtp0ZCIrkwIn3u8E3t6F91mCAZybNZ8bm/24/i7J+bxk9N5dt3N2DgAsxlnhcfEFdgYBTgAszG68l65AlwBrgBXgCvAFeAKcAW4AlwBrgBXgCtwtynAAZi7bUb5eO5aBSh32JcN4/HDadyzK4FsUvHGWjdMnJ0r4G/OjOCt6Rxmq/5vCS8CBe2yhHt7M3jfri4c7Ejg3GwBLwzP4cfDc8wVxCSAQVkH1wz6lrRmoDMRwdM72vELe7oQl0VWeodK2WylRgBMPCRjtqbhtck8/uLUGOZqGpinwkZAMJRINEykwjL64mHsT0RwrCeFA21xBjxVVKNp+SP/nLgAzNcuz+DZS1N4nQCYeMhO2lL/ooB/c992Bp18b2QeJ8dzqNICZaVU1qkRwGWYDNi6tyOJD+zswKH2OLoiCiujReW96qqKSrmMtCKhops4l6/iz86OY7xcB7nSiOsC5Kw8HsGyWCkkS1FgslJIInPUaAsr+LmhATy9qwfbklGvI82wMDFfx4un83j7SglU5oI3rsCNKEBuDvGIiM882on3HEwvchWmClQnYF37CgRjHpZgwtRNTL19BYXRWehVFRKV5yIQxLJg6gbGCwbCnW0YOLwN/ft7wJ4w5CLFSh/5o3PdK1aKeCUAZvH8lVmMwBFLgAM/TOH02xCzC4MIDNyzYQYLFiutZgMpgiR6ewa9t7Q+2SrcX/ywhjc897wmLjhNJWxBugRFWtb0hOYs0I8fgPG/1QCkNBljK+bH0bH5LPqdXfzWPk3G1uDIEwBgVgW/uBEsJ0gAgHG0IMiFwE4LFkytxlxgCIaxqPyRHGIAjKSQ055grxM/qEOXdcre2RH45tkNaUn5SFcLglv8sAyVmoxASA4B7Q8AbXsAebE0UU01GXwylVPZv1cma7g+U2MuYmttmYSMAwMxPHlfGwY66LnuNJPudYJqyBJK9mBOevfFMwW8dLbAIJzN2DgAsxlnhcfEFdgYBTgAszG68l65AlwBrgBXgCvAFeAKcAW4AlwBrgBXgCtwtynAAZi7bUb5eO5aBcKKiAPbY/j5x7uQisnMwt5tY6UqfnR9Bn/4+sWl47csiJoBpabhwcEOfHhfHx7qz+K1kRl8/dwEXp/I2QmPiGw7eCybVFulvAQvVDU8OtjBSth8aKANCxWVQTZbrVHijFJdBMGMV1X83eVpvHp5BhNVFXpIsWuPrKcTDCVuayr2tCfwwZ0d+LX9vdB0A6pBP/bkrjTFBMBQCaTvX5/Hdy5N4/nhOSCmLJ4oifg/H96NkCTg61dn8eLVWZQpkU4lh1bqfLULgJY3OTGoBlDXcHx7Fk/v7sJT27MQaYiGiaqqoVqpoEMRMFKq4bmJAr52YRJ5w4KgUCGiW9MIgGG6CgLMcASWSMlDGyw41pPBR3b24FN7+7yyUW5UBL+8cq6Aty4Xl+bab03o/Cp3uAIhWcRAZxgfvj+L+3YnFgEYLQeULsMa/S4EsQJDN1GfzmHi5FXUciWIVJZLFECAnq4ZyOdr0FIp9B7ajj337bC3JE2378HV7E9BQMbdB/zntuinYctotn+0chlhHEuji4w3nTbT4msOxEPPOILV6iqMYg1GWYVZ15gTjhQPQ05HIURDNvTTAGu22k0CAS8HwLAumsEw/j7c8fhfc2GSJou15X7bCoBxSiH6XWAYp0Rwh3+Mi8BQ61vEo5DsYTUFWRqnwH5AuD/ue/7x3QwAs9zTze038BmEnNJoXdKPKDHwxdJVmLoGUQlBdPbyhtJHLkjUTBjS0D/Pbt8NQ6VngwOH+ZmZsAJBTwPYCRz8CBDNAkJzqPTCWBVvXabnRxF1zVxTKb3OtIKHhlJ4cCiJ7swiSA1Dg2XqYM8zgm+oRJTTqPzSq+fJtay0KXdMDsBsymnhQXEFNkQBDsBsiKy8U64AV4ArwBXgCnAFuAJcAa4AV4ArwBXgCtx1CnAA5q6bUj6gu1WBg9vjeGBfkiUuJJG+xb440i+fG8XXLo7j3HyxcfiUyKhqaJNFHOpN43NHtiGuSDg1mcd3z0/geqmOMp2xbKULWgAAIABJREFUrk4klp00rWn4xUP9eGpXJw53xDFfqrMkza2CEjbTOqB8WVSWmGNKSTfw1YvT+MnIPC7MlwBKRIek9YOPaM5VHZ3xMB7rb8N/d3SAMTYEv1BZrNXor0giWydTFRXfuDqLvzo7AaNKpSEAyCJzg/mj9+5DNizjH4Zn8Y0zE8hRx2EfJLNeE8AS0QbihoX9HQm8b1cnPr6jHWFRRE3ToakqRK2On07k8OWrs7g6W4ZG9wfFeSsbJVLJSUMJwZIVWBJpYTIdH+hpw784vhddsTBbB26jUhYEwXz1xRl2bzTkj29l7Pxad6wCsbDIHMHI/WVff2wRgKmMAwvvwpp/FYKkQq2oyF8ax9zFMWhVFUokZBs6aRrqqomiIaL/2F507u5GMhsHyEXMAeZWtWl4G4vziwfAkLQBKMCF8JqxKx5cECwRtAxZF+RH/LPpgDCMI5AlmHUdeq4CbboAvViDWdOYCww1MawwACayvR1Swi4PZWlumZlWNiiBpdMUgGmuQWMZpOD4fH8vtzEsuZ4fSnHf9AMmjouXH3ZpKG/kjGfFB0UAlnEhJe+STebLm9s1ADAUTpCQWmYptCYwWwMwfmDFp579Mrl7Mf0DkE6rHYOtNz/V4v4dENQFYJyl4YFRYhQId0LoPQ6k9wPh7qZXIkeYuaKOa1M1/PDtBYzN+V3/lt/OUjEJe/qiePp4Fts7F11m7AeQH3xajPmFU3n89HQBw9PMu27TNQ7AbLop4QFxBTZMAQ7AbJi0vGOuAFeAK8AV4ApwBbgCXAGuAFeAK8AV4ArcVQpwAOaumk4+mLtRAVkSQN/YffRAmn3DvyuzaFlf0w2cny/h786N4Mcjs6iS84r7TWxKXqo6BmIh3NudwhP7epg856eLePHaLC7mq6jRsQQKrJfzC7uC8835mo6ndnfiI4OdeKQnhVJNh+Elk+7GmWo9JkopkdNCSBIRkyWcL1Tx5lQer44t4PRChUExpldCaMXM4wri2SWvIqaF/ekYfvZAD451ppCQRRRVfVW5bAJ1ZPqRBJycL+O7w3O4MlVAsa4jHJLQ257A5w/3ozOi4M2pAv7DyRFMVlUY7hiWTVDewNxTYq6uIy2L2NsWZ2M63J5Ee1hmyevTk3P4h6tTePbaLKomYEkiBHKkucXNLoUkMADGVMKeC0x/IoIndnTh03v7sDMd96JSdZMlMH/w1gIuT1ZRrLjJ9lscOL/cHatAMibhA0fb2LOhv53WnJNKL1wGZl8FSucBSUctX8HsqWEUxuZg6jrksAJDM0DOFlIsgvBADzr29SGeiUOiPZzAj4ZkvivRSje3/76jYMiJpBEIYD00MRtxHx/OhZ1jVrhe8O1gv8zwRQRkgQEv2mwJ2mwRRqkOi0DNwDNJVCSEezMI9aYhU9ky3bSRAKdMkq1CK7jDv4x8xzTAQYF9adltKuCG0myVelBJkze9EkgE+LhgklOCJwiVBE9fcftsNoFBUCTQaUOsfggmAJc0G5P/tZZLYrm1EiiB1BBa43kC08oGhSzYa8Rry+ntLo2g0xH7O3BfsP7dXp2blqaJHGeo5FKkB8jeB6T3AeEkIBKw1ugGo+oWSlWDlSZ652p51XAKuQm2JWT87Hs7MTQQRUhuPdnEhlXrBr735gJePltAsbo5n1EcgLljH2E8cK7AmhXgAMyaJeMncAW4AlwBrgBXgCvAFeAKcAW4AlwBrgBXYEsqwAGYLTntfNB3kgKxsIT79yQYAEPf2nUbwSTTlTrI/eWFkVlcyTMvF7sZJhTDRKck4uHtWTy4PYs9HQl86+wEXhyew6X5ChBRbPiFQIGVcpprFYyyJnUdezuT+PhgBz492AHdMKGbFoNgtmKjURNYEpFEBpHM1DS8M1PE9wkumStjrqahQnNBydqbhTcon1VRkVUkHBnI4tcP9mIwEUZZNeziE6uYAzJeSYUlVHSTOQW9NVnAfFVFRBYx1JnEkY4EMiEZU2UVf3R6DO9M5DFfU+11tSrMZg2rgMZDAdV1xC0LDw924LN7uvFQTxqiJOHvTw/ju+fG8ObYPMRE5LbAL+5oBMtkJZBcJxh6XREFpEIy/tUD+/BIfxYpKn3ltHxFx8WxKp57ZwHXp+usnAVvXIHVKpBJyPjkwx04sC2GbFJZBGByp2FNvQChPg6IBqoLZUy9dRml6TxM3YAUkpi7iZyIIjnQic4jg5BjYYiU9K/ri2VhlgSymv3bB7z4c/9OeZglAAxdw+3WAwxckmc52KTJewH4QJBEWFTZj0pADc+hPpWHXqiyPUKQJND7HhuiG7BIm3gY0cFOhHoyTAfmENN0z3Sv73+GrhSTDzYIcge+7pjs3jWX0bwZkOG6sdidOD/NAJgV5nJZCOZWAzBBCKXZHbJaAMa/4AK/e124wIxzHZoLd8grOfJ4a5A685U4dF133PcbSk45a8gtmaRLEDJDQGYPEGsHQmn7R0k6IMyi/qOzKl6/UMSLZ/Io102Y9KxcptElCG79xIPtODoYZ4B10FXQ+RjJ4JfrM3U8906OQTabtXEAZrPODI+LK7D+CnAAZv015T1yBbgCXAGuAFeAK8AV4ApwBbgCXAGuAFfgblSAAzB346zyMd1VClCC87PvoW/qxpCJy97YSqqOs3NF/MEr5zBSrDA+gCVo6FvtmoGsLOIXDvXj8R3tUE0Tf/7OKM6MLWBeM2BQ+YubhSyWU9kBYJLJMD412Ilf29fNnDF004ZgtnojN5hISIYsi5gq1/GD4Tk8NzyPM1N5uxySIttw0s1IpeoICwKyqSh+554B3JtNgL7PrpoWzFUAMDRHdHkCdqiMD2EZNHf00AiJIkqaDkWSIEki3pgp4O/OTOCl8ZxdTotiD34Lfj0m3TAhUNJeEfHPjwzg54b6EE0m8Sevn8cPzl7HlakcpERkY9f2CuPwXGBECWY44ulAt+bHd/Xi6V09eKQv6/VCGlPC8juvz+Oty0WMztbXQynexxZRgJwcPvd4F4Mj0zF5EYBZeAfW5I8gaLOAZKGaL2PmrStYuDYLrVKDHJEQSsbQcWAHMnv6EMomgErdcTyhEnsN5IpPzdVsSn7II+gI42xrrRxglsxb4Hp+QMF/bLP9hiCXkMzKHKnXZ1EdmYdZ0yGEJNsVZgmAYsGi55NlIbq9HeH+NojxiF0GyWwGpvmhDOqshTYNsTUDYNyHt59V8QMYawVg/Mf7ABgXuHBfWs0DZkUnGGcS2HEECjl/twrZX2YneLAL83hQj0/T4DOraf/rBcD457UZeLPSfPgZUF/5L9MR0wNpXDjGB1C5XZPbi0T3s8jWnhDvAzqOAJ33A1K6wQ2GPm5dGq/ixTMFvHuthEp9dRDlrp4Iju1J4tjeBFIxmRkB+lu5ZmJ8vo7n383j8kQV80V90+6qHIDZtFPDA+MKrLsCHIBZd0l5h1wBrgBXgCvAFeAKcAW4AlwBrgBXgCvAFbgrFeAAzF05rXxQd4sC3W0hHNoex/uPZtCeUqBIi9mo1ycX8MyFMbw4NgeCYVizLAYIDKWjeP9AGx7blsX5XAUvji7g7bEcCrCgEfjCMh2rzWzdgJoE4dRVPLK9HR/b1Ykn+ttQqm/dEkhBBSm5zMoMSQJCgoCZuo5zC2W8NDqPVycLmK6oNjhBMAwlam+kqTrrO5OM4Hfv2YZ7O+IsObkWAIYuS7AOOZiIouAZEtCDg/qxKx6J0AQB3702i3+4MotT0wXbBSaYTbuRMQTPoSQoJaJ1E4/1t+F9OzpwuDeDvz8zhlevTWFsNg8xfBOarUeMzn1I4nguMJTEtCz0xiP4+O5e/NLBbUiGZKat2965WsLL5wp442JxvaLg/WwBBcj15Rff14XdvVEkotIiADN/EtbkDwFtDoJkQa/rqE7lkLs+C5UAmLCMVH8HYr1ZhFJxELjF4EmWgHeT9ssJuBxs0AyAsft0u1/Sc8vumgEwTQ5uUnZGCMswynVo0wXUrkzDpPFRGMz1pcnzj7Evtg6RbW0I92chpWOwNJ25qi1tzeCIJrYuqwVgPPiBbSK+ywXcSLx3gq8753ghBACdBjhlBZCp6ccDB0hpiNMNxqNqvM8iiwNw3WfccTWhZPxuN+sOwDjXa4BogpCQX3L3eN/YGuRaQbsGfVwhHaDM/x4DknxCN3Trc44hKEuJA+l2CG07AOUYEO8BwjFP4um8htPDFTx7Yh758upAFXIXbE/J6G0LsdKa2aSMaFiEYQALJQ0zeQ1TOQ3TORWlmgFNX2Hct3G/5QDMbRSfX5orcIsV4ADMLRacX44rwBXgCnAFuAJcAa4AV4ArwBXgCnAFuAJ3qAIcgLlDJ46HffcrEFZEHN4Zx/uOZEDf1A2Rq4bTpso1fPvKJP7m7AhyNc0uK0Q/homMIuG9vRk8sT2LombgR8NzeH0ihzKVVonINw5UrEVy5gCj4X072vHhnR14T28Gqm4wp4vVuo+s5XJ34rGUSqIZJXcVWZJQNAxczlfwo+F5nJopYqJYQ9GyYLgJMlYeyZcUW2nQNQ1JScRgdwr//FAf9qejUKkMlZvkXel83/sE7PhTdTSHbiqMSickIwouF2r4yegCvnZuAjnTgkon3Ci8s1xsToK6K6pgZzqKoWwCJ+dKuL5QQr5UhkiRsWA3EPBaSTsC0SifSi4wSgiW7Dg3WcBDvVn87FA/c4GJk9OP0+aKGoNffno6j9mCBt3YvMnGlYbP379xBQg0C8kCKDkdC4vM2atSN1Ctm9AMa0l5k9YOMATAPAeos1QTjz0fTMNENVeGruoQFQnx9hSksFOyjCAP9y5veu94thXO4Jqtz2buJosAQDDf36DSzQIwHrTj7JEEiwqAOpFDfXQe6kwRYlhuDb9QMLSvURyGicgAATBtPgCmGbTRbJ4D+86SbaiJRuyiwddXAcAscfIKnON3GmHjcyGPG4FfqAMimHznNoA2y8TrlfoJaugHdJzPMEzSJvE1cy1bclircfn7ducscG1vKv2v++a3JTzT4l73uvHDZKSff0H44ZhWBkIONSZKAMGdsQQE5SjQcT+Q3uE952h/GJmt429/PA2CYVb7/KD9hsBq2kfIYZABMKaFhZKOXElHsWrc+GZ2C8/kAMwtFJtfiitwmxXgAMxtngB+ea4AV4ArwBXgCnAFuAJcAa4AV4ArwBXgCtwhCnAA5g6ZKB7m1lOgK63gscMZPHV/tiGXT3mV71+bYgDMCyOU3HQaOWOoOoY6k3igO40d8TD+85lxTBVrYM775Mpxq3LqFItmYigbwxPbsnhqexbpkMwSK1rTb9Jvvfl1R0xTIlNJJEpIRxVcy1Xx6kQOz4/M4/J8GWXmnAMYkghTFmEtB8G4SToLEGsqBqIhPLGvGz+zqxOdEQXFmrYBQgsIS5Swl3GlWMOfnhrDqYk8K7WF0CLgsW4XdnOG1D/9kIARhd0jgqFBVO0SQlRy67Y2B4IhAMZUFIASmKaFTFjBkc40/uUDe9GfjDa4wFybquH1CwXmBFOuGQ255ts6Fn7xDVeAGT7JIuIRCVT2rqctxH403cTkgoqJeZU5O1B5E9pH3UZJ648/1I6D2+PoSCmL5i3507CmXwAq04BRBUQLQkixy6sRmMZAMuceoj2ZwWqBhHzDqP33U/BB0gzgcE9uAcD4nTD8m+ESpQPX8v70v94Yt6CIzIHKKFRRuTwFdTLP/hZXKs3GABi73+i2LMJ9GYjxsFMCKRBks8uz11oBMK5GqwBgWDcerWJfeInk/vdXgpN84Ip7GuvfX3LJF3urrTMYAzvO6dCbT9eVxrcmGPQRhF8Cg3Ih3qDzzbJro4lrS9M7tRUA49PAO6/Femso3bSK7aBhffjW55I14neACQrvX9cOSMNs1yIQBp4GOh8GpJAXDJUo+uvnpnF1ssagua3UOACzlWabj3WrK8ABmK2+Avj4uQJcAa4AV4ArwBXgCnAFuAJcAa4AV4ArsDoFOACzOp34UVyBW67AsT1JPLw/hXt2Jbxrk9MLuXj8u5fP4adjsyjUfVb3TgIpHVYQo2SfabJSOlSeZk3OITc7Us+NxsKHtmfxxEAbHuxMsl5107LdanhrUMB1WKFvY4clEXXDnrvTcyVcWKjgarGG0YqKXF1DneRrBsG4JUwYGKKjLRHGg/1Z/NMjfciEZJaWrVEJkA1qyWgIU3UdX7k4hR9fmsYEwTYEXW1Uc9cZ04NKmgCCaUBUaww02cgKX6sdkmCZiy4wSpiVbyLHHCqF9OtHd+KBniz6EhGvOyozcXWyiq/8dIaVn1jtt/hXGw8/bnMqQPd9Kibh+N4k9vXH0JWhcncic4Kh5V1TTebE8O7VEk4NlzE6a0Ne1Kjs0SMH0nhwXxI7uiKLAExtFMi9A2v8bcAqARKV/3HcUVw4jCAtD1xwHcaa0Q/NXltmH2eH03854IPzd8MZq+7Sf5YfWPBDHz5QgIaokHOOhfq1WdTHFmCUaxAji6BAq1VgEbhpWhAVGZGd7Qj3pCEQdEiAUJMwvH4a2KBWAIx7dHDgQRJouQv5ImeHBSGYZc718ye0dzaVbwVo0B8q41t8nXrxBGNcDs7xxesCJkGnlZU+LnjvBw8MgiwtAJwl/ftjcsfSDKBZxV7ideW6wDhuLn440+8I48ExLjAUBNJo3oiUi0BoPw60HwNSu7xAChUD33l9nu0R9PzYSo0DMFtptvlYt7oCHIDZ6iuAj58rwBXgCnAFuAJcAa4AV4ArwBXgCnAFuAKrU4ADMKvTiR/FFbhlClDpI3IA+NB9bYvf6neuPlOp48TUAv7i1DAuzJcCMdnZFnITsQg0oaSdC78QMLFSImm9RkgJLEokGhZ+YV83ntyWxcFsHGXVdjJxv2G/Xpe72/qJyCJkUWAMR17VMVPTMFfVsFDTcDFfxbsLZZzPVxdL/NC8kpODAEQlERlZQpci4UBXCsd603hvTxpVw7DLp2wAfCQKDrRjWTg1X8Zfnh7HlVwFRVoDvhI/GzNPjtuAl1C0mAOMYOi2w8VtdoERyFGC7keJSiERnGAnNGOKhPu7M/j5/QN4T3+Hl4smZw/6Fv9335jDuZHKlktibswa2fy9dreFcHBbDMf2JtHXHkYiIjUETbc4OcFcn67j7Ssl/PidHHPSoiUeCYkYGojhA0cz7HnhVQIyykBlBNbwPwD6LCBoPjBsEXQg+M4+yQVW/Jf2J+ADDxCPa/C9HrzfGngKG+bx2gqshX1ws4eWC8E0c8uwAFkCLBNGqYbKxSkYxSosw4KgNGrabFVYusmenUomisiOdoQ6Eqwc0uIzywET/GDDssvLX/6m2eD94wuCIsuMf9lneRPQo4GLcfdMJx4GsvjnpcXENANFvEP9ri++fhs6bgGgsMOd873nkx+scWGQFkI3faYtBsuWpCTa0KjbPKc0u2wkA5+C6y2omRvnmraTZloG7jO6jge+UOet7kM3IFpTMtCxD0LnfUDbg15E5ZqJ1y4U8Mq5IshNbCs1DsBspdnmY93qCnAAZquvAD5+rgBXgCvAFeAKcAW4AlwBrgBXgCvAFeAKrE4BDsCsTid+FFfglilAJS0oofnhY1kMdIS965J7yqnZPP7TO1dxZq6IXLNyNpQ78ZXHsPNPK2Ua13loDICxy2t8fLATT27P4v6uJFTNZO4vGwFhrPMIbmt3lOaiXJ0iioiFJBBgIkKADAtvz5Xwjauz+Po1Kn1lJ61DApAmJ4iwjM54GAOJCHanozjSnsCOZBiKIKCkGdCdkjzrPThyNEkpMqaqKn4ynsMXTo6gTgAWDYKS0beqOcl3QVMh6ioE07z9ZZCYSYINwZhKGJZMJWoEEApA8/trR3biM/v60RFddKeoaSaDX35yOoez1yvcBeZWrZ/bdB1atuTy9aH7stjRFWZlkFo1VbfXxpeenwa5PdDfsiSgM62w84/vSzIgxtvxtSKsiR8B5cuAOg+YuvM4cI5gfMYaAJhmjxIXJlhP+IUEaAnrLQ/ACBEZZlWFNlVA+TKVfzKZi8vKMJwFS7MdsiIDbQj1ZyAnI7D8LmsrrpEmUA57KQC6kOuH556yXKctAKDlABgG/vkO8IMdrXiiBgDGjScwlmbz0QqAaQA63P7ceXP+DbrHLOnfPT5wfoNcLngT1NB2uGFwFwGItP/SZw96Jpgme51+yHmJ9me2R9Mc0ecW5iwW6K8BjlmWPvKd2OpzVysAxv2sFgRggmCUAFbTsn070HUvhI4Petckp6gzIxW88G4eZ0cqK67Wu+mAGwVggvzX3aQJHwtX4G5VgAMwd+vM8nFxBbgCXAGuAFeAK8AV4ApwBbgCXAGuAFdgfRXgAMz66sl74wrctAK92RA+cE8bju6MI5tcLCFD5W9eGJnF7798loEkG2DmcdOxex1QcJrO4AtygPlHB3qxPRGBbpobWoZn/QZw+3uynRnsFpZFZOJhXJov46sXp/C3F6acMkhATzSEx3rSuL8zid2pKDpjIUTCMivbQQnysmY0fPl9vUdGgE5UFlHRTZycK+EvL0xieKaEErnShGTAdV5Ybd7wRgN0YC8qgyRodQg6JftvMfzVJHZKrlKzRBFmKMLcYOwXgEf6svjorh58fHfv4q3DDH0sfPfEPH56OoeFkq/M2Y1qw8/btAoosoD3H8ngM+/ptBPyy0RKK+n6dA3fenUOV6eqKFYMdjQt88cPZ/DowTQGeyKLfVgmoJdgTf4EmH8LsMo+HrIx0e45wXjXb+JEsQTmWDTvaHQRWRyEOyLv9ncHGMzrO/fE4pmtNowgGLEI8zAtIgr0XAX167OojeUgkKarcX8h+MEwIYZkxIe6IbfF2HmWamvs3bS24i1miV73OXV4djyBsTAAxt9nq/5WAmD81wuAG56+nsXIYsUk/+WCBMBKC9AN278WvDD9cxPsyIkjWOLI3QyXDNXf1zJrodl5BLXQnJMDmSBAzZVRz1VQK1RhqjpEWYJCz8lkBKFEGGJUIes8gOZaM+ySV+zZEVxrSxbpMndrCyG98mO+970p8t9zTakke90QIxfdDmTvhbDtCS+GmmYxQO75d3M4c50DMKvZ9Gk6ujMifVxFsUqfmVZzFj+GK8AVuJ0KcADmdqrPr80V4ApwBbgCXAGuAFeAK8AV4ApwBbgCXIE7RwEOwNw5c8Uj3QIKdKUVHNoRx5P3ZZGOSw1uAM9dn8G3L0/gh9dnNr8SVFKgrqErEcHTOzvwub3diMsiyMWGSnfwtnoFKN8VliVkoiF8/eoMvnt5Gq+O5+zknijgcDaO3zzcj4FMDHFJdJJ39GV2KoNlbZjzizsC9m16qjIhCKgaJsaqKl4dy+G1yTxOL5Tt8hNuCYqNhmBYUBZETYOgaxCszeMCQ5G5LjAW6WFayEZCeGygHf/9Q0MISyLT0B4BcOJiEa+czePda+XVLxZ+5B2nQFcmhMcPp/HU/Vlf7I4ThUmlzQRAlL33pnIqXjqTZ+tjJq95r1P5o4eGknjkYNqHZ1A/JlCdZuWQULkGqzYL1POAUSXUarH0kecG493ZjaBHQz7fdyPTJYJQixdVEwjghgAYP+jhusM0gi90SYHAAEmCNltCdXgW2nzJBmBW4UTFwIiQDKU9jujuDoi0v7puZk1X1XKkiG+QQWjIdUdpAGBY9IGr+MAV9k4zIGMZAMbbSZwdpRVg0gzmaTa0Znu36+Lid0jxAJcWnbQEYFo8HJYjfZu6xggQQhIrW6WWaiiM51CbL7PftZrOHGAoeSoqEpSIglA8hFAqgkg6ilhbDGKISmhZQN2wXWHc5h/jqncZB3Ry57xhmp2ylP5hsxup2c3krnWXVpKAzCEIHceYC4zbqATSK+cKeO0CL4G0mimirTUREfDZRyOYyZl487KGiRz/fLoa7fgxXIHbqQAHYG6n+vzaXAGuAFeAK8AV4ApwBbgCXAGuAFeAK8AVuHMU4ADMnTNXPNItoAAlMR8cSuLRA1TUxm7k9lJUdfz16ev41uUJTFfqm1sJ+va1aUHQdHxgRwee2tGOR3tSzI2EABheAmlt0ycLAitzEpIk/NGpUTw/Mo+JfBUIKwyiONwWw2/euw1DHUmERAGligrmWXALLYIoZUTXDksSc6u5WKzhxbEF/Gh4DlfzVai3shwSATm6ZpdB0nXmvLIZGivJJMsw5ZBdCsmZn0MdSfy39+7GwfYUMpFFx6fx+TpOXinjB2/No6qavBTSZpjEDYhhd28U7zmYxnsPLe75DFoh+MXQAVEC5MUSWfMlDe9eLeO5d3IYn1t8FlAZJBeepDJ6YSVg86GXgeo4UJuDVZ0BalNAbQywNM8pyfOfYac657t0SysAxvXJaMqD3AwAwzYxR3EH9GgKYSweQrALnaJOF1C9Ngu9XLcBGALOWjXGCJkMHFTI9aUnhdG6BVU1QdhRLCqDyrw1jqTxL0kSEA5JSMYUyJJol97xSdhwaf+QGt4IzNeSOjzNhHY7W6YUUIOLCZUBAqp1HSFFhOKV23JgDH/MzXicJRr6rs/e88cR6ICVZvLN6RJoJji5zdxXfAEsAVKof4HNN0IS6nMlFMcWsHBtDlpdh6EbsOhziTtGpwSSpEiQCYRJRJDsSSKSjUOJhyCTNjqVTHJKIzWbj9XsB0HHF0+WVgBMq0lw1xQ528QgdD0CEAAT7/GiyJcNfPv1eZy5Xm6A41YT5p1+zI2UQGpPivjUg2E8cTyCS2MmvvdGFSevaihUrQ11zbvTtebxcwVutwIcgLndM8CvzxXgCnAFuAJcAa4AV4ArwBXgCnAFuAJcgTtDAQ7A3BnzxKO8yxWgHAkl2Qh8efhACnt6o96Iq7qBM7MF/NWZ63h+ZHbzK0FlJGAhJIr4l/dtx+N9abSFFMzXNAbzLPe9+c0/uFsfITmDkGZUYuh/OTmC16fyqFOpBirxoOroiyj44O4ufHpXJ7qjCop1/ZbCL64ilI+k3GNYFBFLhDFaquMnw3P40qkPJmdcAAAgAElEQVQxzGgGDEpCU1Jxo11gBBGCqUPQVYiaCovZQmyCxhLAAoNfyAnGNXRoj4Zwf3cG/+TwDuzPphqqNl2dquGZn85gbK6Ocs1fimUTjIeHsC4K7O23ARg/9MgAGEOFReW8yP1FDnvXypV1luD+wVsLGJ1thCGpfN5jhzM4sjMBAmJach/1OaBwHtb0C4BedMAE233Cz76wNzzHkiYwisvIUHQNG7v7hgs9OAf4j/Gbl9DbLfcF1/WiBeThGWbY8IOlG1Cn8qgOz8Gsa7AcKMJfUs4/cQQ4WHWdlcGJDGRQycTxV9+5hLlcDdGQjN6OKMKKxJ7Pi60RVomEJWTTERwYzCBN8IQrvFeCzR2Df6BBAdw+W4Ag7NRmVEozXRpsReywHWBEVQ1cnSgiEVOQiodAJeyatpYATDDOoFON01ur+STXGBdeaeoc43+i+CPz6eX17XdosZjTGLn9mIaB0sVJlK7NoFqoQoqGmKOPf6j2pS0YqgFDN9nv4UQEqf40UtvaEOtNQ9BNCATO0Ps3+uBquKhb+sp/4/i79oFIzZxgLAkQQkA6C6H/KaDtvoapmy/q+Nvnp3FloobSFnte3AgAk4oJeM/+EH7mkSiDXr75chVvXNJQVa3NUD1xXZ4vvBOuwN2oAAdg7sZZ5WPiCnAFuAJcAa4AV4ArwBXgCnAFuAJcAa7A+ivAAZj115T3yBVYswJhRcRgTwSPs+RlHPS328jx5QtvXcZrE/OYKG9y9xcKWjMQFgVkEmH83vGdONaeYN+uz6k6SyFxAGZtyyMkiQws0QwLf/D2dbw6kUdN1YGQzLROSCK2t8fxW4f7cSATY8fplsVKQNyORil0chYQZRFzqo6/PD2OE6MLGC/VgXjohvOIqx4LJRwtSlzqELXNdb8INC+iBDMUgiXZbi+yAMQVCb/70H482t+OJM2r06jczYtn8ngjUO5m1VrwAze9Au1JBY8fyeDp4/4SSJQUd0txUNJ8cdecXFDx09N5vHmpiNnCYgkkGqgiC0jHFDx2OI2jg3EMdCyCMw1ClK8B82/Ayp8FTCqFRM0GYLxfXRxmCQDjHO5t5g6Y4M/dN1XdTf43eTO4VblOIQ0cRwtAxA/ASAIszUB9Iofa9TmYqoE6AS4CECVgMNDouQSD3F8sRHdmEepNYbJu4Xf/rzcwOl1hcEhIJkcXmoLWTy56qzsbxW98Zi/2bU8zJxhbx2bnLIJEBjmiGSZzG1nsv9m+7bqhrAaAaXG+8zyYz9fxX569hHxJQywioz3VYo24WrXicjwtmwE7zmJodq4HwFAHfpeXNT6vljjAAIIswhCA8lwFvVoVA4qBtlQIIVlg+pL7HBm6NFyJVRuzXzR1gz23wqko0tvakOrPIBQPg2xzrHrjvbb6jcW/7l1dfPPI+KHA317n3uK2X3EBmEwHhL4nlwAwubKBb74yi7MjVcwXbzTe1Y9sMx15IwAMVUbrSIl49ECYVZR8/YKKa1MGWyO8cQW4AptXAQ7AbN654ZFxBbgCXAGuAFeAK8AV4ApwBbgCXAGuAFdgMynAAZjNNBs8li2rQDwi4aGhFB7an8Jgd8TTgUofnZ0r4A9PXMS1fAV1Stht9kYJPRDrIOGXhnrwvt4MBhNhlDQDGiUjbxOYsdllaxUfOQ8oosgSsf/xzDh+PDyH6wsVIBYCdANhCMimIvgf7tmGe9rjLHlDOt/OUlOU943QN+5FAe/OlvDMhSm8NL6AOiWWKBG9TDJ5veZJMA0bgKGaH477ynr1fcP9eC4wsuMCs0gNfG5oAB8e7GZuMG6r1k1QKaTvnJjDpbEqK4XE292lAMGOVPbu6ePtaEvY5XaWa9emaizJPTxdQ7G61BWIEv07u6M4tCPGYEqCYAgA8JpZAXKngJmXYdUXnBJI9G4QgLHPIV6hoTULL2BosSzp2HB+C2qm0WDFvnwT4MEO0H6b9jvVsFAo1DF7fR6TF2cwvVDDTMVAJq7g6QMZSOQG4/A6BL/QjxiSWOmj8LY2yMkwRqYq+M3//QSuT5bXtNB62qP41798CEd2tyGdcByemvZgC1qs6Hj3Ug4nL85hoDOKzrYIsukw0okQUnGFuc6I3lpoVVrI577SSh+mnX0caTQ2XcG//c/vYny2CkUSEY/S07qZ4G7wy723JomaH7xc3GvtnhyAANTLKo61AUc7JWRSYcQVIEKVg0QbZGIQDMGITv8EbdJfplPyiJ5bSlRBelsWyd4UYtkY1aKEZRis7ODaWhD8CkItziJ2u13Sve++ZPMkA6EEhP73AZ3HAGWxdFqpauAnpwmYLGEk4A61tpjvvKNvBIC580bJI+YKcAVIAQ7A8HXAFeAKcAW4AlwBrgBXgCvAFeAKcAW4AlwBrsBqFOAAzGpU4sdwBTZQAVkSWLmKp+7PYv+2GMgRwG0XF0r44fA0vnx+FAu1O+QbvVTmiH50EwezcTy5PYsP72hHTJGg6Sa0OwHi2cD5vpGuCX5JRxT8aHQBz16ewQvDczDCMqCbiMki+rJx/PaRfhxqi0M3rU0BGsmigIgssSTrly9P4+uXpnFlpghEQ6xUxYY2SnSTC4ymQtA1th6pFMqmaZSEDUWYG4xbCml3Jo5P7unDz+8fYJr5o/3Gy7N483IRE/PqphkCD2T9FNjXH8N7DqYwNBBDKiaDngnNGiW4z46U8bWXZlGoGFBZaZbGRgl++tnnlFYiJ5hY2He/VUeB+bdgzZ0ALAJo3DJFwUR7oF/3z5UAmEWqoLlADTxFgJwJsAFLrTrsLonn0A0Tdc2Aqhko13QUyhoWiipmc3VMjOUxcnUewzMVjBcN7OqM4n98sg/JkAjal6gDKmsjKhLkthiiO9ogJSMMjhkeKeK3/o83cH2qsqYJXj0AY/MmwxNlPPPcMP7+h9ewbyCOHT0J9HXF0NUWRUcmjGwqzECYaFhCOCQxAJJ+WMkil+Kx1ViMsxlc6gEmJlTNxOWxEn7nC+9gdMZ1/lnTMO+Yg5/cGcID/QrTLCYLzHwsrgiIMjcYew35IRhW/ouZh1kwdAN6TUM0HUV6oA2Zne0Ip8IQCOB1yiWtXogWAIzr+sKALB8ItiwA41zVCEHovhfoOQakD3ih1DQLF0YrDII5c70C3VgrrLP6UW22I28GgPHMrDbboHg8XAGuQFMFOADDFwZXgCvAFeAKcAW4AlwBrgBXgCvAFeAKcAW4AqtRgAMwq1GJH8MV2EAF2lMKDm6P4WMPkAOA0mCO8ezVSfzZyasYK1YZ1HBHNcOEVFFxsDOBDw314BO7OiGZFqp1/ba6k9xRGjrBUtKWSniQA9C3rs3hP50ZR7Vch6kZ6E5E8PCuDvxX+3rQHwuhWNc3hcsOrVZyXMjGQ7iSr+L7w3P44skR2wGGABj62agl7WQ4BcMugyRQCYtNAsAQjEPNVEKw6EcUmasA5eU/sbsXn793FzqiYTtR77TXLxTwyrkC3r22NleKO3Gtb8WYCVDpaw/jfUcy2NsfRTaxCEG6etCqeetyka2Dk1dKtqlHk+YCMA/uS+JjD7ajIxUAaiZfAfKnYNWvA3AdZPzkib9uTXMQR2C2MEvfs0Ny3mNv+45zf23p7hLssoXzCDlc6SYWinWMz1YwNl3C6cvzOH0lj8vjVbb3meSA5f5YwFBXBP/Nwx0YTIeQpDJJdL9FFIT7Ugj3piFnY7AIMDUsXJ8q47f+8EYBmMOOA4wScLlyB0+wkQBBVHDizBS++fx1fOuno8z1h9xeaCsgwIXmcFtXBId3pbB7IIVt3XH0d8bQ0x5DSCZnGP+q8P0eXBOeqwj9YjJI6NTVPP7gv5zFxFztrr7VPro3ggf7FapwBSo1RRqT2U02IiAVFhGSbNcger/VY0irqJDDMpLdKfQc7YNC5ZAInqK1spbnif9Y7/cA9OICMUEnGHa8cy94sIwMxNNAx2EI2z7jzSN9RFR1C997Yx4vnikgX9bv6jn2D+5mAJgtIxIfKFfgLlGAAzB3yUTyYXAFuAJcAa4AV4ArwBXgCnAFuAJcAa4AV2CDFeAAzAYLzLvnCqykwI6uCB7Yl8SjB9NIkE+/08ZKNXzz0jj+6vR11A1j7c77K134Vrxf15CUROxpi+GXDvfjUDaBpCyiWNNYSqdWq6FUKq05kmg0ing8vubzljthZmYG165dQy6Xg0GlDpZpHR0dOH78+Lpef7nOWFIbQCIs40qhiu9fn8c3z00gr5s43JXEP7tnG3alogiLAira8rHfbNCapiGfz2NhYQGq2tqRhB4uFHdIEqHDwmjNxEsLOs5RBRZK9hEIQ6MyDaBWAeangY5eIBK72RAXc/OU+FRr9jU2SWNFOug/kmRDMBKVILFZgSOdKXxsVw+eHuxBKrwIQUznVLx8roDnTi6wMki8itgmmcx1CoPgh4giojujoLstxBzBCIakkkiUvJ8v6VgoahiermNsrr5sYpvuue2dETy8P4X3Hk6z8keMpbKIBKgDY9+BVboEmGX7tSUci5twp0UacK/wSAEH5PCNvwEiCPa5nCtMkD7wzl0KwBD4Uqpo+LvvX8O54TyDKSs1HbmiinxJBTnkNGs7Mwo+tT+Jh3el0dMRg5QIs7JHUjoKKUqwCrFAdqk0cn5ZFwCGAvFYIjYBADk+WSYsvY5vPX8Fz746jVfPFZvGHAtLyCQVJGIK4hEZUfoJS/iVj+7C/h1pSN5HBb8DjL8rx+aE7S02AEPA0Ktn5vCnX7+KmVx9nVbv5uzm6T0RPDSgOE4vToz02BGARIggGAHJkP06gSPN+GKTlcmyIMoiMv0ZZHZmEWuPs4PX5gTjv49cmCXgftTgAhO4gRjQ6Y7BuT+FEJDeC2HwU0AoDUj2YGgcr523QbmzI2tzMdqcM7m6qDgAszqd+FFcgbtBAQ7A3A2zyMfAFeAKcAW4AlwBrgBXgCvAFeAKcAW4AlyBjVeAAzAbrzG/AlegpQLRkIgjgwn2zf8dXWFm1++271+bxrevTOD5kdk7V0HKxugGEgLwnu3t+MhgB462JyAYJnO0OXfhAt584401j2/fvn24//7713zecidcuHABL730Eq5cuYJ6ffnk4NDQEH71V391Xa/fqjPapMvlMsYnJjA40IdwLIbxio6/OzuBgmniQHsCv7yvG4ZlsfJH9NOsVatVDzZKJBIgiOhGGgFLBAqdPHkSc3Nzq+qC1nUknUFsxz58v6RgVCcXGCfJtzANTI4AE9eAXQeBrgEgkV5VvyseJAgQ1RoEXXeS/c0dLVbsZ50PYBAMBJiyAlMOgVk6WBayUQX3dGbwL47tQV8i6rnAUCmLt66U8MO3FzAyU4Omb5R1zjoPlHe3ZgXIDSYZk5GJywyAobnPlXXkSjqKVQN1bWnZI/9FCIB5aCiFB4dSOLLTB5PpFaA6CWv6R0BlNFD+yO0heH+sfL+4phQNNhp+ExkvuKAzDL3hS+w3DCIYj73eCYApVzX8T3/2Nl45NcPcLlbTuhMSHtkWwWcf247dg22Q0xHI8RAEmYAUwNIXwZmbc4A55DjAOGSFNwy3bBFgaTVopVn88deG8eN38hidWx2cF1ZEkFvcv/nVozh+oJ05mixvoeUCMKzWDyBYuDxaxHNvTuFLPxzFfOEOKam4mglucszTe8J4qN+eB1KK7hoXdCH2ksohtUUExGSwfZYkomdoYxNgEnysmZBDEtp2tiOzvQ0RgmBUHdZy9jFLYgpAMOwecde/86/n/rLMfeg6yJgiEOuHsONxIDUEKIvPzCuTNbxxsYQfvL1wg+rdeadxAObOmzMeMVfgRhXgAMyNKsfP4wpwBbgCXAGuAFeAK8AV4ApwBbgCXAGuwNZSgAMwW2u++Wg3mQJU9uKxQ2k8cW+bFxn7rrZp4d+/fgE/HpnBVPkO/qa2+816x5Xks3u78cldnTiQiSGv6vjKV7+OP/3TP1nzrHzyk5/E5z//+TWft9wJBHR85zvfwRtvvMGAk+Uaub/8/u///rpev1Vn5LhCwMkPfvADHH/gAezduR3JWAzn8hXmDpEJydiZDCNfNxhU5Kuc09Dl1NQURkZGEAqFsGfPHvT19a06fsq5kQcNTefs3BzefvttfOUrX8GVq1dX3cfg4CA++9mfxVeNDK4YIYCgFK0GnH0TuPA2MD0C7L0H2HcvMDgESMEyIqu+1OKBomiXQNI0CKYOS1gEzG6gt3U9RbBMmJICS1ZYKSSYNtjQm4jg9x45gIMdKaRCjjsMgOHpGl67UMRLZ/Io11aXNF/XgHlnm14Buk8lUcTTD2Rx/+4EBjrCizHXZ4C51233l/o8YNplXBorudiJ90UMYGUAhp0QBF6WADA+CxhWPsn3d0uGxQcMBI75n/+ft/DjN6cwm18dxJGMiNjRGcJv/6MjuOdQJ8SwDKgGoJObEsEhjkwWbrIEkgPAuNYi/mGLCixDhVaaR3X2On7nr+fw6sXVP9s7MyEcH0rjlz+2F/u2E+ywAvzTUP7IBmAuXC/guTem8O2XpzBfUJsAH+uwxFfHJK3qQvQ5iJ5xN1L90Q/ABC+mOTGSY1p33HaDUUSA2DK2HgKNXlPLKiLJCDLb2tB1Tx/JyUBe5gSz6uZb08zVxV14zr8NXflLJLmuMc7Nxj5XiUAkDaF7F9D5QSDa792IhYrByuX9zY+nmX5bwTGMAzCrXoT8QK7AHa8AB2Du+CnkA+AKcAW4AlwBrgBXgCvAFeAKcAW4AlwBrsAtUYADMLdEZn4RrkBzBY7tTbJSFfcMJrwDqrqBmUod/+ur53FicoFBDXdsczMvNIaahoFMDI9vz+I3DvZBN00887Wv44+/wAGY5ea3UCjgxIkT+OIXv8jKPkXCIUiihCol3yyLfXs9TGWGKNHly0UH+ySQRpZl3HvvvXj88cdBLjorNbc/ukZCkVhyfWZ2Fq+eeBN/8+W/x6UrV1bqwnu/b/tOfOATn8RzVhbjCAHVEnD2DeDaWWBuAtBUu/xR/25g6F5g5xAQiqy6/6YHigJzfxF0DaKuwWrM9t9c3zd5tmBZsESRucBYStgpUwKkwwo+ttsug3S4I+VdZaGk4/xoBV99cYY5gvDGFQgqQC4h2aSCn3usC0MDUVb+yGu167BmvgOUFgCtantiBCutsBeaQTArPIP8/TRsQna5ryWNQTBO8yCAleZz8SJf+v4lfO+VcZy8mF/pJPa+JIK5q/2737gXjx7tRJgsQNizyYmvAYChEkgnWCmktbSe9ij+9S8fwpE9bUgnHAcYNkynXJQUglErojQ/jYnRUfxv3yji7WurA3iol509MXzyvX148sF+9HfGGNDCGhtHK1DJ1d+GfGqqjpmFGk6cnceFkSJmczV3EtYy1OWPXfXHlWYHLr5GzkdzBRVjsyoWSmsH/pYDYNjMkzmdBURloC0sIBsVEZLIBYaqYTWBYAjE0UyE4iG0725HakcWCoFUdaMpNNNSJPcZ1AyA8bNhIFcwXy/s94CLDJU9CsUgDP4ckN4HiHbZPDKmuTpVw7dfm8P16TpKWwCY5ADM+t3CvCeuwGZXgAMwm32GeHxcAa4AV4ArwBXgCnAFuAJcAa4AV4ArwBXYHApwAGZzzAOPYospYH9TX8BHH2jH/XsS6MsuflN/vFTDcyMzeOb8KK7m15aE21QysroDlv1DJSZUHeFYCI8MtOH37tvBnEq++vVv4P/+D19Yc9jLOcAQMDI7u7qyUZIkMUeUbDaLc+fObUoHmImJCbz44ov48z//8zXrFDwhFovh2LFj+OhHP8pAmOUa5dsIfAkRRCIIKKg6VEpKzs3h/Lvv4KtffQZX1+AAk+gdwPbHnsL1RC9KlQowdtl2fsnNAHVKyDuNyh/1bAf232//ezPlkFiS0YSoEQCjruSZcNP6rqUDyl9T7t8SJZihMMDcaQSEJAGD6Th+5fAOPLWzC6KTMFV1E/8/e28CHddxmOl+t3d0Y18aO0EA3BdxEUVJ1C7L2mxZkmVZTmzn2cmM7XmeyXYmmfP8cmbykolnXt7LvMxxEsd2nIwdO47kSAqt1ZIpiaI2StzFHQRBYt/XRqP3+07V7W5cNBpANwiKDagqBwbYXbdu1V91722lvv7/3pEQzx0coq03wLhfQTDZ6P1xqFvksbG+zs3915dSX2FyfwmMwWQL+uhrEJiCaMQAKGal6BguT+KNWS4wSeAijZJzGsXMAcBIKCRhYpKhy4wJ8jhwtJvn3+7i1fd7s5rWb31lE3fuqKS8KK5N6qmlA8wVADBfSYlASgAwwj3LZic6Nc5gXx+nznbwg31+znZnfg1vaCjka59p5rrmEkpl/5MWL/NrkIRwhMlUjEAwyqUeH30jAXx+E4CTnPD0BIvFouF2WrHZtOQ9aQ66KQnzZdCxlCrT5w6Eopxrn+CtD0c525H956D5ABhxUnEm8dFE/M6zIl1gBAQjUijFfxil446j4ah8FjrcDrybqvB4C2Q0ki7chDK2WUlALNOwWRJgSk5p/L3k+jGuyWnjpHgbmhUsDrTqu6FsK3iqk3r2joSlW9jhCz4GV3jclRi0AmCyuhWqykqBZa2AAmCW9fSpzisFlAJKAaWAUkApoBRQCigFlAJKAaWAUuAjU0ABMB+Z1OpESoFpBcS30Ys9Vh671cuGejd5DiOaJabrnBgY56+OXuDCiI+xYOYbZLmlr7GzJOJ5HGIzKRRhzB/Ck+/k5vpS/vC6OtndZ57dy3f+ZmkBGAGyfPDBBxnJkZeXh9frZcuWLTIeKBcjkFpbWzlw4ABPPvlkRmOar5KAfUQU0eOPP84tt9yStqrY4BPbb2LD02nVREoIQ4Ewx/onGAuGmRwdYbjtHO++/Bz9He2Z96m8GsuOO4hVN8BgD3z4LvReNpxfUotwgtm4C9bvgKr6zM+RWjO+ya5FIzIKScYM5ZoLjGYh5nCgxyOfhDOMgOO+dl0jj62vpdQVd5MA+U3+t0+NcahlQkYiqaIUMCtQXergti3F7GguoLxwOj6L8VYYO4U+8SHEghIKk0UCIKaN9Xhj4g4wE4MQG+4Jx5FUzVMcSGa4wcxlBzKfTchcQMy0Tcu5y6M8u7+dp36Vxf0H+NrDTdxzQxVr6qedlWaM5koBGOEA02xygJGNG/pIACYwQVdHL2+838azHwS5NJC5s8n2tSV86zc2UVPmxi1sS+YFYMwOO4kR6oTCMUZ9IU61jTEVTD33HHMSf9nlsLC5sYAijxFNNxVIfDYxH5dm7tK+nQbemXF6HX8gytHzI/zinX4OnR/P+kJfCICRK1+TKViSXRGmQF63hUKH8bdwgpnBtEigF2KRGOFAmIrmcooby3BXFYL4nCZpmvnWdWIIiTijlPij5HUYf13SkfH1I59jKdepZGQsoDnRhPuL93oon4ZaxyajnO/y8+rRUdoHApl1LWuVc+cABcDkzlyonigFrrYCCoC52gqr9pUCSgGlgFJAKaAUUAooBZQCSgGlgFJAKbAyFFAAzMqYRzWKZaZAWYGdbU353L61iOpSZ/K77f5wlAOdg/zRW6ekDX8m2yk5OXQBGoSi3NVQRm2BC38owputAzSWebinqYLHmyoYDUb4+TPP8t3vLm0E0vPPP88PfvCDjGQpLy9n586dPPTQQ4yMjOQkAHP69GneeOMNnnvuuYzGtFAl4Xrz9a9/XY45XbFqGk6bhQKX2OiEDwd8vNg2wGuXhpgIRdD9E+g9F4kc2U9MgCyZlrJq2H4b1DcbAMyxt6HvKgMwom8C6ImKGKQQloixaZsrUUgCdhEax6xGDJKIRErsVN67upKHmqu5ta4sqXAgHONMu5/9H45yun0yU+VVvY+JAk1VLhl/JJ4pHpcBVcoycQh99KgRNWYR7i9zATDzwCfJt1JdXRJPqcTGfjr4wjwBmTzVUvphZmw0ZHTPv+y7zPf/tSWrmX3kthruv7mG3ZvL0x8nAZhJfvt/HF5EBJLLiECSAEzCfcfko2O1Ewv5abnYyz+/fJZ3WyL0jWWihdHVmzaX8/9+cwdOhxWr1ZTZZNzRTOOZG1Qanwxz+tIY/88/nad3ODuArrLEyR/82hqaatzSRUa4syQjpOaMYJprehYat46417V2+njvzBgtXSaHsAxnPBMARj4eRGRQ3KhOuL94PRqlLk06wQjjuviVIs8q4FA9qhMJRbDarJSsLsW7sRKreFZGouiCpsmoxB1cBNSSgNCMB1P8aAG7mB1f0k+x8fCwQFEZWtUeqLw7efZwVMc3FeWf9w9wpsNPMJxp3zIaQM5VUgBMzk2J6pBS4KopoACYqyatalgpoBRQCigFlAJKAaWAUkApoBRQCigFlAIrSgEFwKyo6VSDWS4K1JY5+cT2EjY3eCjJn/6m/snBcV651Mc/nsrum+05N+5oFKbCfGZ9FXtWlVFT6OJc9yhFDhv1hXnUehwEojEZgfS3SwzA/OIXv8gYqqmoqGDXrl2ISKXR0dGrBsBE4uCF2EATAEo25b333mPfvn289dZb2Rw2b92vfOUrEoARkUhiK9IWh17sNisCypiKRBkMRDg26ONo3xgn+sbpC0aIiK/M+8ehowWOHjA21DMt5dWw43ZYtcY4orsdTr0PA10w5ZtupbgCVq013F/KKkG4wVxJEX2OxdAiYazSbUbPGQAm+bV86QLjRLfaDFsCXaexyM0nGrx8c0dzcvQCipuYivKroyMcPDfO2ORydYi6kglVx6ZToDjfxtbVHj57SwV5ApJI8i8x6NuPPnQIIuI6Ey5IcQAh4Swxq0EzgJLYpBeVUsCFdBxDou001eVp5otSSu2HbD8B1kz/GQpH2bu/ne8+fZYJf5Rohnv7O9cV8fDtdTx026r4mWYPoL13KQAY4dqUyHiKO8BoVvRomEOn+/jjvzvOsC9GwJRANN+qrilzcucOL7/3hU2IjT/DxCoN9GJ2hUkzN2OTIU5eHOPbPz5Lz1B2AExVqZNvfXkd9V4XrV2T/Kq5GoYAACAASURBVOjljvQJSEt0eUZ1nUl/hKGJsAQ5si2ZAjCJdoWBiwBh8u0aJS6NcrcWT3CcjkMynJEMACwSjJBXnEdpYxlFjWVIJikczdBpJQV8SazxJABjgmHMr8nOxrPzEpeGeN+Sh1a1GxruBat4Xlpk38Xz4qVDwxxr9dE1lMZpLVtRc7i+AmByeHJU15QCS6yAAmCWWFDVnFJAKaAUUAooBZQCSgGlgFJAKaAUUAooBVaoAgqAWaETq4aVuwqIKIG1tXk8fFM5FUWOZPyR6PHeC93yR0AHy7qIr05PhfjM+moeWOtlV3UxQ2NTEq6waGJjSSeGzt69v1hRAIy4oYbDYQKBAH6/H5/Px/j4OENDQ9TX18sfj8eT1dQKoOell17i0qVLWR03X+UvfOELPPjgp6ioKMdutcjIHTEnA8EIg/4QvRMB2kf8fDjs47IvyHAoCjYrcpdvchwunYejb2YPwOy8w4BbPAUw5YeLp6H1lBGFJCCYojJYtQ7WboPqVWCfjv9Z9OAlUBJDi0axhIKzN/EX3fASHajrhguBcICx2UX2lARg8mxWbqop5f+8aQOFTht28Xq8vH16DPFzoTt7Z4Ql6rVqJscUaKx0sWtdAZ/cWTrtx6FHITICPQfQhz8EqyAu0lIr07yGHFdKPMss4CI++IQzy4yYG7MDTAICidc3u8iIl+YyApnxugmAEQfEm3z9UA8/fqGFcx2TBEKZETDeEgeP3FHPVz7VjNNuTQOSQHuvn9/+H4eu0AHGfN8yBiPgiUAoyoHj/fzhXx3NavUIcOf+3dV87u7VxnGp85GM3pnfWcUAYEb59o/PLRKAWUt1mYujLWN8+x+zc9/JasBLUDlbAEacUgAwQlqPXZNOMHk2Ta4RAZIkigwIFNFJwQgWq4W8EjdVW6txFrrkZxs9nAmskwkAE5/ohBNMYs6TXYm3IToYtkL5JrSG28C9GiwJByI4eG5C/py6vLIdwxQAswQXjWpCKbBMFFAAzDKZKNVNpYBSQCmgFFAKKAWUAkoBpYBSQCmgFFAKXGMFFABzjSdAnf7jp0BViYOdawp45ObpGAaxpxGJxfjro638/FwXIgppWZe4A8wnm718qrmC22tKCIYiBKMxwrEYoZiO2M7Pxq3FrIdwbPnGN76RVqJs2rwSB5g/+ZM/QWy6iJ9oNCp/C/BlYmKCgYEBent76ezspK2tjfPnz0uXmQcffBCv15vV1P7d3/2d1EmANUtRhAPNo48+yn333UddbS0ep5WpqE7HRJC3u0Y5NuTj0ogf36hfxj/EXDZ0t3N6g9w3Bu0tcGS/EWWUaREOMAkAJr/IiPqJRuDcMeNHQDAbdhrwi4hJkkV8213kU8TAYjXcURZb9BhWAcDEosbG+xU0tdguzHWcJtaRTcQgOdCtdgnsiLKprIBv7mxmY2khJSJmI17OdfqlA8xbp5Y5KLfUQn6M29velM9NGwrZubZgemnHpmDiFAwdQ/cJV7FE9FHK4jf/c4bjhClqJ3ntpUIWKZE7yUNmNGrMzIzTzhXVY5rEGWDNzMn98MIwL77dycvv9TI2mfm98dO31PLvHltLRbEL26woIY1pB5jsgIGqskQEUvHsCKQ4oDIwFuaNI/38tx99mNVKvf/GKh66pYabt1TEdTRrl84JJjUiyfj3FQMwXxIAjJOjLeN8+ycrD4CRJi7iUaNBvkOjyqPhshlwqJjC1JUvIBjh6la1sYrChlIcBU70yVAGzxYTvJJwOTK7HZkhF/F3Wq5JtBGfZ90KBZVQsRHNexfYCpLr60JPgHfPjEtgMslJZbX6lkdlBcAsj3lSvVQKLIUCCoBZChVVG0oBpYBSQCmgFFAKKAWUAkoBpYBSQCmgFFj5CigAZuXPsRphjimwaZWH3esL2LOxKNkzAYa0jk7yv05eYt/lfmlfv6xLHIC5b00lDzZVcEt1EWNTISIxGSCAuPGIkg2sYtbjWgMwO3bs4Fvf+pZ0dhGwS39/v/wtXFr6+vokrCJ+QqEQwWBQgjGPP/74ogCY119/nVdffZWjR7NzDUi3fux2O9XV1dx/333sufkmKkoKOds7zMHBKQ6NRJmYCDDlsOJ0O6nNdzIyFWY0EGZCAFn2eHTTUgEw8SgJJidguA+6L8HqDVBaAQ6X0f1IyHCK8Y0brzvzFndZSNcIXTrACCcYTY/lTgySGJEAfKxWdJuDmE24RxjXR5XHyW115TyxoZ7m4mnnILGRfqR1gqffGlicHuqoFafA3dtKuG1LEbXlzmnOJDyB3nMA/OcgMggxcSGYI43iMswAU1LcX2ZBKJkAMMJ1SbQ934Msg4fcPABMZ/8k737Yzw/2tjI4KpydMit37vTyGw80smF1McKNLbVcGQCzia3NJRR5ZjvAiPO0dPp49YNe/m7vhcw6G6/1pfsbeezOehq84v6XDnhZSEvDNmfMF49A+sdFOsAsMwDmpjpH1tCHUFJ8/orFdKryLTIOSTjBCJOhxOcWMS3CCSYaiaLHdPKK8ihf76WwpkgmfOkik2te2iSNA0wq9JL28km5NuX60EA8mq350v1FW/M5cJYk19dkICYBmJcPDzMZFMDuQmslq6WZM5UVAJMzU6E6ohS46gooAOaqS6xOoBRQCigFlAJKAaWAUkApoBRQCigFlAJKgRWhgAJgVsQ0qkEsJwVu3VyE+Gmqmt7MHwuGeaG1lxfbejk1OL6chpO+r2IDaCrE/QKAaa5gT1UhI/6wdLkxl+UKwFRWVrJnzx4mJyel40viRwAxIvYoXXniiScWBcB0dXVx4cIFzpw5IyGb9vZ26SyTTamtrZXOM6LfTU1NbNm4AXdhISfbuzl+9ChnuwfpmNIhEkVzWHHlOSjLszMZijIVihIQkVbW+GaxcFEZH4LedvCnH2vavrnzoWoVFJaBYzqiQbqdiDYnRma/F4sYG3w2J2zYDsXTrknZjD9BBFjCIbRIGOG4ol+Jm0xWJ8+gstgsFfEZVhsxu3NGDFKVx8X/ceN6dlYVY433ORCOIVxgnnl7gOGJCEFhW6DKx1IBEV9W6LZy//Wl3LihELfLGl/uOgSH0dv3QrAb9EDc+SjV/SW9W8jMGKS4/cWsKKRUFxexsR+3V0rus8f/SElDmh+OWXgqBczxYeso/+1/naRnKPMosOvXl/DIHXXcvrOKArdwWxLnmoYC2vv8/PZfiAikxTjApAIwM2GV904O8uK73Tz/dhbOWcC/f3wDT9y9Co8zLmJcYqPfmQANSw3AjPHtn2QH8Sw8o0tbYzERSIkeiNuxuKUKjqnUZaHUZegn7rIJrkUAMOI/oGLRmIRgyhrLKG0qx1nmQQ+ERW7SPAOaIwJJLsWEq0u6qY2DZanPLvFottjBVYXW9Dlw14DVeMaKbhy76GPfsRE6BoKEIpmsl6Wdi4+iNQXAfBQqq3MoBXJDAQXA5MY8qF4oBZQCSgGlgFJAKaAUUAooBZQCSgGlgFIg1xVQAEyuz5Dq34pRQOxZuOwW7t9VJgGYgjzDUUN8Ibd3cor/79AFjvWPMjgVWv5jTgAwaw0HmAQAE4pEkpFBwo3k+eef57vf/W7W4xUOMF/72teYmprC4XAg2kqUbKAacwTSyMgIL7zwAkeOHMHv92fdp4UOWCwAI9oVTjKifwKEOXDgAPv371/odDPev+WWW9i+fTvr1q2jvq6O4nwPF3v7+duXX6fljVcZ68kOqMnq5Fda2emGsiq47VNQ3bC41uIbhlo0jIRgotHcAmAE5iNiNqxWYokYJDFSXZcpF3+8ZxO315dT7Jxe511DQV45MsyZDj+jPgEKqfJxVMBpt9BY5eKe7SVc15g/bfASC8JUN3rHv0J4JL5zb4BWM8qsaKNUlwkzuZIKvKSxaJkFwMjFPX3KVDBmRi7SQpvz030JR2Jc7PLxX75/jLYeH+EMN/abaz0IF5hfu6+Z0kLnDABGuGOItn7/fx6moy+7Z4ARgWQGYGY7tTz7Rjt7D3RyonUio6VqsUCBy8LvfH4jj96xCl1GoyWyeNLAL6mxbjPk1GVU1MmLY3z7ih1gch+Aua/Rwe5aB9ZkzFVGksvVmHSB0aHQqVHh1vDYBfACUZOzSwKCCU4GKawooKSpnJL1XnTxGU66wMx1zhQARp7UdN2Zp3bGMorXSVyzZnZNAKp5xWhV90DRBnBNw6It3QHeOTPGsVYf/uDKhCUVAJPZ+la1lAIrQQEFwKyEWVRjUAooBZQCSgGlgFJAKaAUUAooBZQCSgGlwNVXQAEwV19jdQalgFTAYbOwyuvkkztK2d6cn9z2C0VjXBj18a03T9E+4c/asj8n5TUBMJ9qquDmuAOMz++XcIlwThHwySuvvLJoAOarX/0q586dk64m4idRFgvAiBijvXv3cvr0aQnWLHW5EgBG9EXcrEW80osvvsjPf/7zrLr32c9+lttuu00CMHbp5KJx+nIHf/f8K1w+eICJ/t6s2vtoK2tg0eDh34SGDYs7tdwo1CAWNQCYSGTa4GJxLS75URKAsVjQbXbDBcaYdPnrS5tWce9qL1srpmPTBsfDHL4wwdunxugdWQHQ3JIr+vFo0O20csO6Am7eWGi4iiX21oN96BNnYeAoREZFLouxtW8GYOZ1QTKDMIld+PjO/EKcipQ+sVmfmIeUg5IggZnamK/h2U41vUNT/OXPTnDk3CiDY+GMJly45WxpKuSPfnMH1eV5SUhBhPP5AxHOXBrjv/zgBN2D2T0DpgGY4vQRSDr8xc/O8s+/aieaYQyN26mxe42Dz9/TzE3b6tA0iwHBSO3SaDWnlEbdsUkRgTT+sQBg7qm3sbvGjsNly2hdzKgUv4ZCUR27RaPIpVHjschLRwAwM9KNBBQTimJ1WCmoKqRmWy0WAd0kopDSnj3l2pDXYSI2zOwAM1eUmOhgKu1kBasHrXg1VN1qQDDx0jMc4tjFSekCMzEl7gMrrygAZuXNqRqRUmAuBRQAo9aGUkApoBRQCigFlAJKAaWAUkApoBRQCigFlAKZKKAAmExUUnWUAkuggNtpYUdzAbdsKmJNzXT8UbcvwMGeYb577CID/uASnOkaNyHzA6IQDPOpdVUyAunGSiMCaXh0VEb5COeX5uZmOjo6eOedd7Lu8Pr169m6dSsXL17k3nvv5dZbb8VqNRx1sgFg8vPzqa+vR0QEjY+P09LSIn9Ho0u/SXSlAIwYm4B0BADz5JNPZqXZ5z73OQnArF+/Tm60iRv/hbY2nnzmWU4dPcrI0GBW7V2Tyg98EZo2QQIOWWQntHAISyRkbCLnYgySxUpMREQJ+4f4Hvf1lcU8vLaGh5qrk6OeDEQRLjBPvzVAW19gkWqow5a7AsUeG5/aXcbmBg/lhfZpAGbiPPrgQQj2QMQPMk5MXP6mjXPxd1rXkNQXEyqlgS6mM2GMSjNMYeaxJLkiAMZod2QiyNOvtfGrD/o4356Zq4rNqrG62sMf/5ttrKkrwGk3nhuijE+GOHVxlD8VsUpLCMBEozojEyH++ukW9h7oynjJFbktfGaXi3tvamDT2iosdhe6mMekdgmxU+EgOdGm8xjAzJgvzMk24QBznp6h7O4ZVaVOvvWltayr9xAK6Zy+nBp/l7o20vUp3dBT3IHihwVDUVq7Jnn3zCgtndm58Yiz3FVr5YZqG558p3zeZV0ELxk3S7FbNao8GvkODcG2RFIBJgHBhKM4851UbqjEXV2EzW5BD87nzGW69mYAMPG5k1NmgmGSAxBvpAFgdAtYHOAuQ6v7JJTtnF7X/igXewM8+Wa/jMxbiUUBMCtxVtWYlALpFVAAjFoZSgGlgFJAKaAUUAooBZQCSgGlgFJAKaAUUApkooACYDJRSdVRCiyBAoVuG/dfX8rWRg+VxY5ki8f7x3iutYdXL/UxHloBmxNicygShVCEh9ZV8UBTObu9hYxMheno6uLtt9/mhz/8ITU1NYTDYQYGBrJWV4ArHo+HoaEhvvjFL/LQQw/Jf4uSDQBjs9kQbYkSDAavivNLYnC5AMAIBxhRxBba2TNn+OH3v8fljk58k5NZz8FHfsAnHoOmLeApWPypNQ0tEkILh7FEI9JxJeeKpkkARrfYDFhB1ynLc/DZdbX8m62rpYOP2BYVLhICgvnZ/n5OX55kKrQyoy1ybn5yqEMWi4a3yM4X765kVYWLPIclDsDoMHwMve91wC9250HG58RLko1IA8AknSjmGugcTi4JlyUzbCA39uMb9sk7T7zduaAE2bwJTktlPOThxgB8UxHePdHL06938P7poYxnpqosj//05U1sW1NKSYFwW4o7pPhCfNg6wrd/dIqeoewcYGrK8/ivX7+O9asKyXNOQzWibQlzdE7wDy+2se9Qf8b9LCuw8Ft3ebh5Wy31dV6srnz01LnMtDVdRCDFHWB+sngAZmtTIUWe6Si25OkT82aan+SfySWQunYST6PEmkhMreHG8/6ZEZ56o5f3zoxlOspkvQQA4853zBNFtHCz4uOM6HWJS6MsT8Nt0yQAM5Pz0ogEIljsFopriind4MUlwJtQ1AQrpTlXEkaLO8CYq0j4JeEAk66fKZFJoopFuMC40VbdD97dBhCD4JF1eodD/PSNfroGg4RMcWFWi4bDpsk1KyBt8Uj0B2IyKikUiRGJLgIeWljWJa+hAJgll1Q1qBTIWQUUAJOzU6M6phRQCigFlAJKAaWAUkApoBRQCigFlAJKgZxSQAEwOTUdqjMrVQGxz1FR5OBLd1fS4I1vVMYTTl693Mfff3iJS2N+giI6aNkW8TVoHYfVgsAKIsEwDzR7uX91GTdKACbEqTNnefPNN3nmmWeWbJSPP/44DzzwAF6vF7EJ8txzz/GDH/xgydpfqoZyCoDRdQ4dOsR//s//eamGd/Xbue3TsGYrFJUt/lyaBS0axnCBCeccACNikMSmZ9ThQLfa4y4wxgbkZ9ZU8+93NFPqciA2LRPluYODHL7go3toBbhHLX5mP5ZHuhwWCb589d4qygriUIJgWmJhGPoAvedVsKRsws8wZTEDMCluLXPueyfidxLuFPGKic38dM4uWrzOjDbnOoHZESQ1RmkmUCPAkgud4/yv51vZdyjzGLfyYie/9elmbrnOS32lACCNc476Qpy4MMx///HprAGY+ko33/n9XayqNEDMaepCZ9If5t2TAzz9RicHT49kvFYri6z8wcOFXLeuktKKCqyuAnQxtwlrkrQtmYEjUz90GPOFDAeYn7Rk7QDjLXHyO481srGhgEIBwCSnyTy3aWml6V7K6UxdC+nWgQBgohxrGWXvuwMcPj+esWaJivc02NldbcNmtyJAscUUcZQAYMSnMpsFvG5NgjCJ1809j0ViiHdsLpuMQfJU5KNpGrr4TDenA435+jPBmMmGBQCT2nfTv+VUC6cw0zUYs6OtuhuqbgRHaXLYo5NR9r43yNmOKYYnjLgw4YbkcVkpK7BRVeKQP+K1vtEQvSNhhsbDMjJJgDCLMdFZjOaLPUYBMItVTh2nFFh+CigAZvnNmeqxUkApoBRQCigFlAJKAaWAUkApoBRQCigFroUCCoC5Fqqrc37sFCjIs9Jcncfjt3kpK7RhiW8W+sNRnj7fxd8ca5XwS65vMsw7caLzgTC7qgrxFuRxZtTPphIPd9cWc0dNsQRg3nv/A1577TVef104EyxNue+++2S8T1lZmXSTeeutt3jllVeWpvElbCWXABi/38/Bgwf58z//8yUc4VVuatfdsO468NYt/kTiuotFsQgHmHAwRwEYiNns6HYHuvhGf/ymcHNNKU9sqOOGqlLcptiWd8+McfDcBKfbl4GLz+JnTh2ZRgHh/iKijx7cXUaR22bUEHvq4SEYPIze944BwJgdVWSFeGNmJ5jU9mdxCeYX0jh5zEi8SQVX4jYaM86RIQAzq4/TgIeIFhqeCPLXPz/HLw50ZLxGivLtfHpPDQ/cXMfmppIklNEz6OfgqQH+5pkWBkazA8pmAzCiOwYsNDoe5Nn97bz6QT9n21Ojg+budk2pjf/2xVLWNlXhLCjFYnOix+ZxFTGDEMlmE8CJKQJpEQCMjAEqcyGgKzOAl7HoWVaMxQwXmBFfRDpdZVse3uzhhmo7E2MBnE4rFuvi3b6ErBFdp9hlkS4wRU5NpjzGzB/YBCgTjckopKqNVRQ1lOIszkOfEu5L87iozHCBSYzS7O6S6gJjjkWKRyHJOL/4xS8AmKodUHk9FKxPyuabinLg1DiHL0zQMWCs7dWVLrau9rClwYPbZcFhsyBYIeEQ4w9G6R4KcabDz4k2n3SEyeWiAJhcnh3VN6XA0iqgAJil1VO1phRQCigFlAJKAaWAUkApoBRQCigFlAJKgZWqgAJgVurMqnHllALVpQ62NeVzz/YSRBRSolwY8fFMSzc/O5P55l1ODSzRmZiOFoshDPe/sKGadWUeftk+TJnDxp6qIu6qNQCYfa+/wauvvsrhw4eXbBgCftm4cSMC6ujo6KCtrY329vYla3+pGsolAGZiYkLOwd/8zd/I2KdIZBlEb22/FdZth5rVi58SCcDEpAuMNRRET24+Lr7JJT9SbGZarcRsDnSbLWmYsKbEwydWeSUEU+KajlBr7Zni7dNjvHUq+5iQJe+7avAjVaCx0sWNGwq5cX2hdHKQReyJT5xGHzkBo2dFWNbMGCKx5s2mEomN87l6Lvfu07t0pD8kndvGPADMjCwZ87niG/8z+jqzbXGphMIxfrj3HM++0S4dKzIpIu5lS2MBX7q/mdt3VCcPae+b4K1j/fzDCxcZHMscgCny2NjSVMS3vrKV6rI8oz05LgMa6B2a4s9/eprjF8YYibtvLNTPEo/GdQ1Ofu/RGmprjPgjw/9GaJluPhLuOMmEqOlTxOdwzBdetAPMQv3Ntfd//cZSbqqzc+nCMCIGyWYXTimL76VImBMf3YpdGlUeizC7kwCMeSoEABOeClO6qpSSpnIKaoslFKzP69gj5iuVSDO7vKS6wCQAmFTILD423QZFq9EqtkPlbckBB8I65zr9vHFilIu9ASoK7fLesaEuD/H5VEBN5sehMK4Z90foHAxKwLK1J5B0jlm8ilfvSAXAXD1tVctKgVxTQAEwuTYjqj9KAaWAUkApoBRQCigFlAJKAaWAUkApoBTITQUUAJOb86J6tcIUWFfr5tbNRWxrzCfPOf1N5Fcv9fHCxV72dwwu7xFHojhiOjUlbr52XT2bSj08f6EPq6axpdTDbm8hY8Ewz/7rXl5++WUJqSxV2bVrF3V1dRJ+aWlpYXw8+7iEbPvicDgoLCyUkUuBQEDCNwuVXAJg/FNTtJw/zwsvPE9/X5+EYMRGnnAh8keiBCIxImIHTNNw2ywUOG04bFa5ARuNRglMBRAQTSic2Yaz1MZqA2ce2OLRPgsJlnjfYgERByTgl9XroaIm0yNn14vvEWvRCJaQ2OC+gh3RxfcioyOFA4xwgklEXJS47GyrKOIPdq+n2uNKblaO+SMSfnnxgyEi0ZkbshmdSFVatgoI54a7t5ewtiYPp9jgF0Ws8b43YOI0BPvFBZsCwJg33M2wRByMScu6zOfWkhq5kxLRIjuVenwaBxnZd3M8TpoN/jmAtWdfv8Te/e2caM3s3i82+4vzrXzj0Q185vZVOOLatbSPse9QN0/t62BkIpTxulhd5ea2bWX8xoNrKStyGsdJMkJHuNRc7PHxH79zjI7+hZ8TiZOur7HziW0FPHrnakpLCrFY7eh6hk4oZk7IFFX0cQJgvvbJKm5pcHHiUBd5Hgc2kWF0BUUAL8IdJd8B1fkW5JIxUh+TRY/phANh3CVuSpvKKWsqB/EcjYn78gLPGrm2U8CXxAUtD01xfkle7PHTJxkaCzhLoHQLWsOjSbhGPBuGfRGePzjMxd4pdjTnc8umIqpK4tFpc2gTCMWkC8z+D8fk71wtCoDJ1ZlR/VIKLL0CCoBZek1Vi0oBpYBSQCmgFFAKKAWUAkoBpYBSQCmgFFiJCigAZiXOqhpTzilw/doCHryhjKoSByJKIFG+d6yNX13u48LoMo4vEZsz4ShFFvj0+koeaPZSl+/iwsCEHGaxw0q5y04wqvO33/see/fuleDIUpVNmzbR0NAg2xSuJoODVx8mqqysZM+ePRIcETDPuXPnFhxOLgEwYspikQjBKT8XW84zPjZKKBqjcyLI6ZFJ2sb8jPoCWGxW1pXmc2N1EdXFbuw2KxPjE7S1tPLeB4fpGxhYcNzJCp4iqF8DZZUGCJNpcTihqAyKy43jBBBzhUWLRdHCQTSxOTkjHuYKG16iwzVdJ2a3SxcY4QYjNlDF/uiqAjf/9x1baCr2YI/rIOby4Nlxnjs4yPBEhGgsd6GeJZJHNRNX4KYNhTx0YzmlBbbpWBrxeGl7FnznweqHSAKaMAElCZAk1f0laSKSArXM6wKTrm6KC8wMsEV0Ph0Ak4hxMb+d6laT6pRhtPXuiT5eeqeL59/uznhtCAl+66E1PHZ3A1Wl4n6kc+j0IM++cYk3jw/hm8rcFWtjQwH37q7k4dsbKC4Q7kzTLi3jkyFOXhzjz350mp6hQMb9u3FDEZ+7vYqbttUY7j56/F5lbmGG9AltTDrOkDoRgTTOtxcRgZRxx3Ok4u8/1sBd6/M5dOCyBAMFvGK9QggmooPDAhVuCyUuEB/lwuaPMvEYJIvNQkl9Cd51XixOmwHAyGfNfCUeZ5SYM7FAE5dJEoBJdYMRlVNAMdEpTbjAbERb87+BiNGLX+/i0fAvbw1wqS/IIzeXUVvmxOOa/3kqjpkKxnjmncGcdhlbys+UObKEVTeUAkqBORRQAIxaGkoBpYBSQCmgFFAKKAWUAkoBpYBSQCmgFFAKZKKAAmAyUUnVUQpcgQLim/m3bSmSG5Uuu0XuRYgvA0f1GH/89hkOdA4yHsp8s+0KunJ1DpWDiVHusPFvt9Syp7qIijwHI4FwMqpB+BltCwAAIABJREFU3GiCwSA//elPpQOMz+dbsr4I+GXNmjU0Nzfz0ksvSSeYq102b97MN7/5TS5evMg777wjfxYq1xqAufW221i/bh1umzX5bfhwOEJL7yDnhsY5NzLJuaFJBn1BJiNRonYrm0vcXF9ZyNbyArnP1jcVpqWrj0PHTtB/6C2mBnoXGvb0+yVe2LwbahvBU5D5cWIDz+4wfsTfV1riMUiWcAAtGkXAJrkWhaTpMWLC8cFuRxcQTBwYq3Q7+e3r13B9VQni70Q5dXmS106McL5ziuCMHdkrFUsdn6sKOGwWbt9axCM3l2O3Gs8VhEOIHoLOZ2DigqDcUmCTOFCyIACTZtSzHCzMu/Opri9pLEhMCT0pO/ugz3jTdHITFCBeTTY7s/3WznF+9X4P33u2JavpeuyuVTxyez1bmkvkca8e7OQfnmvhYk9219H160t49PZabt9RRb5bOGpMAzDdA37eOzXI9/ZeZGA081ile6738tUHG2iqyTfcfYT+cthml5yU4c4wEZntpvNxcoD5gy+v4YEdJbQc7qbr8hjhcBRXni19elSGqybhAuOxixgkDZct7gBjTvgSH4fCUQoqC6hY68XlzcciAJjwAu498hIwAV4JOM0wEoov/nRQTKqjkw4iOq+gGa3mMfCUgG36WfHiB8P0j4b53K3luBwWbCYgW94vBGgloRkBxmhSLwHBvPDBEG9+OMbEVIYuRBlqulTVFACzVEqqdpQCua+AAmByf45UD5UCSgGlgFJAKaAUUAooBZQCSgGlgFJAKZALCigAJhdmQfVhRSvgLXZw+5Yi7t1ZmhxnIBJlKBDiT945w6HeEbnBsGyL2JzXweuy89vX1bGrPJ9Sp11CFKKEY7p0FwmHgrz//vscOnRIuqaEQiEZVzQ6Opr10PPz8yktLcXj8Uj3l1WrVuH1evnZz35Ga2tr1u2Vl5djtVqlo4uAcxbaTBGxS3/6p3/K8ePHefXVV9m3b9+C57yWAMxjj32OO++4nQ3r18lNrZFQhOFAWMZStY1NcWHUz4WxKbomg4SnQhQ7bWyqL+PmmlI5r4FQiPYRP52+AJf7Bjh/+iT60TfRh3oWHHeyQnk17LwDVq2F/KLMj1vqmnECzSIcYCIRBGySiwCMbrFKBxgRhZTYtS122nl0bQ2fXF3JxrJpiOhyf4D3z0/wzukxJgO5uUG51NP4cW+vtMAuAZgHd5VNSxENQnAYBl6CycuG+8sMM5Z5ABiTgUhabWcAMPM9sEyb9DMtLNI0ayYH0kEw6QCYFHcZdEbGg7xxpI8//eGJeZeFy6FR6LZTUuiUoMqeLRXsua6CDauLCYai/Ov+y/ztM+fkJv+Chh2mM92xvYIv3beazU0luJxWGR83FQiT57QyOBLgeOsIvzzYS8/gFCO+MP0jC8crPXxrDf/hsTUUeazT7j7ynGbNUoY7Qxqzo47xxscBgHHYNOorXPzbxxq547oShtpGOHG4h4mxAA6HFU1YwSyyJD6nWS1Qk2+RcUiCHxFrxXxFhKfiMUiNZRQ1lsk6eigDAEZcrNLVxwTCCCgmyZqlgmZiIGnGIwCW/Hq0uk9AQSPYC5MjfvPkGGOTUR66cfrzaPLNSMgAYBLRe6a2BTiz/+QYo77chLUX+sy2yClXhykFlAI5qIACYHJwUlSXlAJKAaWAUkApoBRQCigFlAJKAaWAUkApkIMKKAAmBydFdWllKbC5wcOejYXcsG56E2JoKsTxgTF+cLyNs8NGVNCyLSYA5j9srWVXRQElThsjwdkbJdFolN7eXgnBjI2Ncfr0aQmRZFuE48sNN9xAXV0da9eulSBMZ2cnf//3f59RHFHifOL/iWq329m9ezcOh4Ouri4J5wi3mvnKcgRg7rnrDjasX8/FiSk+6BnjxKCP7kCYPl+AKTFXYoPbpoFvgnUFTr560yY21nppHfWz90wHh9qH8YcjEPBBbxucOABDWTjAZALAxKIQiYD4nXB8SW4GZrtK5qgfB2C0aAQJwcRyEYAxXGl0m52YiICKb4C67VZ2VhbzhQ313FI7DT4Mjoc53T7JcweHGJvMzQ3KJZo91UxcgabqPG7ZVMRtm00wWWgCxttg9B0I9BiOMKlFrP90DjBpTVhM2/rmHf6kG0m66YhvyKcCM4njUyGNZLspHUjGM5kjXmbDL6IHIuLmnRP9/OF3DhOJ6MR0IzLMbjMcLqwWCxaLhrfYRnNtPhtXl7CqykN1uQdviYuSAicDo1P8/LXL/GDvhazX2Kf21PD1R9ZQKaKUdJ1RX4iOPh+rqzyyDyMTQS73+LjU6+Ps5QkOnhkjFtPlj4gsEz/hiPFbFLtN4wt31/N7n18zsy8JiZJapliPzHDIiVcyOYmM+8KcvjTOXzzVSt9I5nFMWQtyjQ6waBol+Tbuv6GMu2+oYG19PtFAhA8OtNPTOU40EsPuFG5JZkgru87KxMcY0gGm1KWRZ4OQAGBM10c4EMaR56Cwpgjv5mrDcS0SQ/wH17zFDL7IivHIoxlRSIkWTHY/qc1GBADjRVuzE/KvB1t58rTHLk5KwEt8JhUsUPKU0upFfA7AAGBMRSzLve8O8ebJUfzBhaKcstNzqWorAGaplFTtKAVyXwEFwOT+HKkeKgWUAkoBpYBSQCmgFFAKKAWUAkoBpYBSIBcUUABMLsyC6sOKVkDEH+1eX8j6WndynJfH/Tzf2sPLbX10Tkwt7/FHonJDqTrfxX/aVsemEjcuqwXfHJb/4XBYuqwIGOaXv/wlP/nJT7Ie/7333suXv/xlCa24XC7p2DI0NMRf/uVfcvLkyYzbKykpYdOmTTzwwANMTk6yf/9+jh07ht/vn7eN5QbAfP5zn+MTd96Bt7GZ753t4XTnCCMTAUJOG2FNIyZ2wcS3v7suQsuHFFt11t99H/mVNQyGNS4O+pgUsTyinn8cOi7A0TdhcIkdYAa64XILCGeZ626GUi848zKez4wqJjaRY1EsoaB0gMm9Im0AEC4wutOJjoijAJvYxHc7+Xfbm/h0c3Wy2yL2qGMgyA9f6WFoPJx7w1E9WnIFdq4p4KYNhWxvyp9uOzwC/tPQeximBsCaZsNdRJuYORIzDDOr+hxxO6kb+akuM8l2TDv3ZmjDrMYVAzBGTMupi8P89VOnOdfuY9QXxu20sm1tEaurC6ipcEs4paosj6J8O3lOG067FREjJeAEcV2duTzCv+7v4Kl97VnP1WN31vM7n18no6jOXh7jnQ8H+NXhfr587ypu2FhGRbGTYDgqXWYCwSi+QJTB0QD9IwF6hwJ0Dkxyqs1Hx4ABpWxvLuAzt9bwyG21afpigl404z5hAHImx5d0I9A1poJRCb68e2qIyakEKJcy6alrYE7DlDnWRtbqpe3s9ItpmZH0IElJgYO6ChervHmUFjhwuW3oeTbajvXSdmaA3q4JPAUOwwVmARZlrmEIGEQAMCUujbI8jSKnJv9thluioShWhxVPWT7VW6qx5xlAiZ6JrdAMCCbez0REmOyzhmaxiIeBcR1HdfRIiitQzAKuEqheh1ZxJ7imnxXdQyHG/BEK3TbKCu247GZXmQQ0Nf2a6LJvKsovDg7xzplxCW3lYlEATC7OiuqTUuDqKKAAmKujq2pVKaAUUAooBZQCSgGlgFJAKaAUUAooBZQCK00BBcCstBlV48k5BR7dU8HONflUFjuSfTs9NM53j13k1OA4I4FlvmEdCFPotLGxspDf21pLpcuOMIUJif9ZoPziF7/gu9/97kLVZr3/8MMP841vfCP5uoBpAoEAf/Znf8bRo0czbq+iogIBs4j2RBTTiy++yOHDhyUMM19ZbgDME49/jrvuuIPC+tX812MdtPaNERSuL3kOEJtp4QAM98Pxt6GrDTsxPI3rsKzbQbC0hklHnpH1IDbnfOPQ3gJH9i8NABMKwMQo9HdDz2Xo64ApH2y4HtZsAW+6TeCMp3juirpuADDiW+9G7sQSNLqETYhdfRGD5HBKEEZor6HjtFr4+rYmPruulkKHTZ5QVO0bDfGjX/XSORhEADGqrGwF7ru+lF1rC2jwuqYHGuwz3F+GWiE0NhOASTqqmCNWUv6eJdlckEPKhrv50kls1s9oy7xpbrazmAdEkCCA2f1FNDj3Ndoz4OeNw90Mjol4IY1iAUN48ygrdFKc76DA4yDfbZOOLMmWkpe9zv4jPTz/dhe/+qAvq4VTXebkM7fV8ugd9Zy8MML7Z4Y5dn6U850+dm0o4f4bq7hvdxV5Lqt03EiAF76pMBP+MMKVZcQXonswSP9IUL5W53WxtamQLY3F0weYe5UAXsySLHQL05HQS/9okNbuCYLCtsS4e8wcbxoARkQ5FXnsFLht0kknWVJAqAudPjoHFgJ60wMUZQUOtjYVzZ7iuaCsGfdso5KAniTg5DC01kRWUZ6NiYFJLp4e4PzJAfkIs9osWK0GOJVtEYdEYuCyIR1gyvLEetJlW4nmYpEYFqsFZ4GTmi01OItcsi/6HFDwzD7EY8oSqzQRgSTn13gG61GdWMhwlLE6bcY4xftJOEUDmxs8XrTVjxgxSPEiHFwGxsK09kyxrSmfsgLjGTJXCYR1znf6eePEKKfa5weDs9VyKesrAGYp1VRtKQVyWwEFwOT2/KjeKQWUAkoBpYBSQCmgFFAKKAWUAkoBpYBSIFcUUABMrsyE6seKU0ButFg0vnJPFVsb88lzGBtvUV3nUO8If/LOGUQUUjCTbwXnsDraVIg1xW7uaizniTVexHed/eFoRl+wXioAJiHP97//fd555x36+jLbxFwuAIzY3BHOOSMjI7z88ss8+eSTWa2IX/v849x5x+0U1a/mL45e5uzgJBNiF89ph3DIAFnaTsOH78GUCf7ZuBuaN0NtA7jcINwjfGOLA2DKqmD7rbB6AxQUQTQKAb8B3gjw5dI5I1Ip6DciGEpF/VsMCMZh2uTPauTzV5YRSCJySbjALHXU0hX2U9NFDJIF3e4gZrMZ2sd3bH99Yz2fXVdDc/G0+8foZIRn3h7gXKefEZ+KQbpC+XP6cLFUv3hXpXR/EU4ORtHB347e8wLa1AhEA2BJ2q5MgwVmEEYcNu+6TwPAyI34xG6/mSAwgxEJViUNYZCkDkx9m6V2AgKYL/5o5kH+QITeQT92m5VCj4OifAGcJvpv6oepm5JH0XUECvKTFy/w6vs9nGobz2rub9hQzI2bSqmvyueX73Vxsm2C/hEB4Rjl9m3lfOneejY2FktAQ0BscxXhEDM4ZsTv5ecZ0En6kgIgmSvNxQjpOkNjIS72+OQYp2ZF2cwNwtRU5LGxIV9GOjnsxucYY8nNPObZA928eXxoHv3mHvvGVQV87dOrTcfOR6dkQK7ImC4NTQBPVo2uthHOHullsH8Sq03D7rAu3gUm3kvh/uJ1azitmmRPRPSWlEX8Q0c6v1Rvriav3CMdYfRQmkiyOde+vDiNPkqoTDwCLPKfkbEQobGgdH6xFzmwF7qMcc5wZxHPDBfaxi9ByXrAmjxT+0CQFz8YljFI9RVOuS5F7JaZbRKxYsGwjojXE84vZ9r9ErLM1aIAmFydGdUvpcDSK6AAmKXXVLWoFFAKKAWUAkoBpYBSQCmgFFAKKAWUAkqBlaiAAmBW4qyqMeWEAjarRr7Lym/eV836Onfyu+uT4Qhvdg7xRwdOztyvyIleZ9EJsdkTjWHTNO6pK+HLG6pZXeAiFI0xJWKRMmhqqQEYEa30/PPP86Mf/SiDs8NyAWCEu83AwIDcrH3ttdeyBmB+49ee4O5P3EFlw2pePN7Kq92TnPXHARgBv5w+BB++C1EBg5g2F602qGuGTTdA4wYDRFksAFNcAZt2wbrtUFgM/km4eBpajhkATCwa38CLn18402y+0TimuiGj+cyqkqZhADBhtFgMPScBGA3dapMuMGYA5p4Gr4xAuqO+PDlkEVOx/+Qoh1smpAuMKitTgQRY+b9/upbNDR7TfTYGEy3o7f8s17MBdaUBYMQRiZuzJEBSXVbMuiWOTwAXpridWSBHJgCMGdxIBzGYOpYW1Em8P/tY6cAhAADplCR+mexWzPc02YSkeORvcUgoHOMPv3OYdz8cIJplxMs9uyqwaDotHRP0Doel+5K5iWKPla1N+fz+FzZR53VLKHY2eREfl4Bx5MG6YfYhp8IYk1HM4xYDnmG9Mz1xyZdNx+lwuXeSt08O8dNfdTOcRVTajRuL+OztVexaX4JbWJ8kuzJzHv7iqYs8+Xr3oi68PZtL+MtvbpqOc5qzlUzgF5NWuo5W4GByLEjP+SGOvd8tNXa4rPE1sqjuEonp5Ds0KtwWCp0GAJNcOwKGicWw2qxUbarCU1WI3e1Az8jtL+V6lA4wIvbIcEQSzi+THROEhgPEwjFsHhvuukLsRU4sdiu6AFslgCOOs6Bt/gKUbgHLNCzZ0j3FP+7rp67cwdraPNbVuvEW27ELl7d4GfdHudQX4ORlP0dbJ5iYii7KMWdx6mZ/lAJgstdMHaEUWK4KKABmuc6c6rdSQCmgFFAKKAWUAkoBpYBSQCmgFFAKKAU+WgUUAPPR6q3O9jFSQHyDu77cySN7KmisnHawuDzuZ9/lfr5zpHV5qyGca0IR6ko8PNRUzheavXJjKRKLyc2hTMpSAzDihrZ3716+973vZXL6ZQHACPjl7NmzPP3007K/XV1dnDhxIqPxJSpt2bad6poqCgsLKK6q46yjnDNhO8Nj43DkDbh8FkYH07eZlw/l1bB+B9Q1Ge4si4lAEhBHQSls2S2yKaC3HUb6YGzIcIJJV8qqYc1W2H23jANaUpcWzYIWCWEJh2QMknBbyaViOMBoMv5IlzFI8ZgLYLu3mPsbK3liQ12yy1OhGCcv+Xjz5Jh0gVFlZSognBoK82x85d4q1te6pwcZmoTxc+h9v0AT8IuEPgQ8IaqkgiXxwzJxfxFVEwDJrNt6OheXOWANeUozUJOAUFLnydjon3WtmyOR0k1tsm/pnj3TwEvqoRP+EJe6J/iLfzrDiQujWS+aylKnHNb4ZAgRF5MaqyNA2IoiO/ffWMndOytZ31CIeG1mEbBCKtxi0ioJLaU678SBpCToNH/3L/VOcuD4ID9+pYuhLAAYAVrdub2EjasLZbzQdJmp9T/t62HfkfkcYObu39bGAn73sYZZrjIzj1j4c0U4otM3EpDOSHXleTTXeNAcFoT3ysR4kNMHu+gXEVDBKHlu4bAze84yWQTiM47LplHi0ijPM9ascPdLlEQMkne9l4K6YhweZ4YATPx6TV5GcQDGZpHAi3B/mezySRBGgC4C+nJ53Tgr3NgLnegi/k72Q2ZAoTU8CGXbIM+b7NvF3gDPvjOIgFzEWizJt8k1Wlpgx2aFkYkIQxMR6SQ2NhlBuIsJR5hcLgqAyeXZUX1TCiytAgqAWVo9VWtKAaWAUkApoBRQCigFlAJKAaWAUkApoBRYqQooAGalzqwa1zVXoKzAzramfO7YWkx1qYhjMMqRvlFebuvj5+c6r3kfr6gDkShMhdlSW8Ijayp4ZHUZo1MRCb+I/8ukLDUAI86ZTZvLwQFmeHiYd999l7/6q7+irKyMaDTK6Gh2G7We4hKsVisOu511O3YxvmojvbqdwTMn4eR7BogyX7E7oLoRNu8CEWXU3wVH9hvRSdmWujWG28tgL4QD82942hxQ0wh77oeScnDmZXu2uetbLGjhsAHBRMM5B8AkXSo0jZjDJUGYRKkvyOMTDV5+5/o1ydfCUZ2uwSAvHx7myIWJpdNJtZRTCridFqpLnTx+WwVNVabrwT8I42fQR/ahiXix5CZ4ovupsUJzASiJ+vF7uPxl/jtVDnM7KY4k5mOT3YiDOYn+zVI3FYAxO2Is4CuW7nzm9qX5SnwscSOWzn4fr7zXyXNvdXO59+qAYw6bxiqvi0/vqebOnV5WeT3TvRJgz6x+mzUy8UtyKkzPVvNjdgFpxKGXeiY5cCJ7AEa4gzRV5+EtcWKzClAw/fP9eKuP1u7FaVhV4mDP5uK4LmawKrPPEglBBajRPxKU18YNG4q4Y1u5gX85rYQ16LswTMvJAfp7fNjtFqw2i2StUsGlhS56wf+K1CHhAlPl0RCyyFmLd1fAKsK1pWJtBYWrSnAWutCnwgs1m2ZdGOtDc1iJTkYIDgSY6vfHuTaNaDCKo9iJq8KNs9wNkYRTi7jebWg1t0L5DihoTLYtHMJeOTLK2U6/BFwsFo0CGbllxWbRJPAiHF8ETLRcigJglstMqX4qBa5cAQXAXLmGqgWlgFJAKaAUUAooBZQCSgGlgFJAKaAUUAp8HBRQAMzHYZbVGK+JAgJ6ufO6ErY1euQ3axPlV5f7eb61h/0dczhuXJPeLuKkcQBmR30JDzd7+fSqUkYDCoCZS8knnniCBx98EK93+pvYmaje2dnJW2+9lXGs07xtOpxo9Wuxb9wpHRZCbzwPUxMQCS3QFQ2sVrhuDzSsA79v8QBMJoM21ykqg7XbYNP1UFJhRAEtRRGREpEIlkhY/uRaBJIcYpwtEBFIIgopEYPksVu5va6c/3rbZhnjITZ4Y7qOPxjj2XcGeOvUWNYbukshqWrj6ikgNqnF5nRJgY011Xncs6OE2jLn9AknOmH8JLrvPbREDIo5CifhBJN8LR6tM+cedwJ6mQO4SJ45AcCkEhjCrSRd43G4IxlDlKqZGYAxtTkr1ieN1pkAMOK88S5HozonWob4n/98kraeKSb8wifk6pWbN5dw3+5K7t9dhc1mwZK8l6XqZNbIBBjNByOlBWDMIMniAZirp8jVa3n3unzuv6GcR26tlutQE7SK3SKX5NkjPVw4NcD4aIA8j13ORbYATILfclqhOt+CSIYST6aEUYoAYMSNuby5nKLVZbiKrhSAsRCeCBPsDRAcDhgGSRZNRh5Z82y4yvNwVQiwyljfelSDqBVt1Xbw7oKCzUmx+0bCvHNmnMMXJhgYywLKuXrTdcUtKwDmiiVUDSgFlo0CCoBZNlOlOqoUUAooBZQCSgGlgFJAKaAUUAooBZQCSoFrqoACYK6p/OrkK1kBEXv02VsrqCtz4nFNuzc8ebaTZ1u6ODfsW97DFy4DU2E2VhfxaJOXzzaWMxaMEBbRLRnuJmXj1mIW6+GHH+Yb3/hGWv2yaXM5OMBcuHCBAwcO8NRTT135ehEuIgUlaLvuguJy9A9eg/5OCEzO37ZwgKlaDdfdBBU10H3powNgBPjhcsNtnzbgGxHJtBRF7CDGomgSgEkAQBnYKCzFubNoQ0QhCQAmZrWDjEHSxb4nu6tK+b9u3USx047DapF7+iKC7PmDQ+w/OYpv6upu5mcxBFX1ChVIxJQ0VuWxvs7Nxno3hW4rDrGpnyhjrTB2At1/PO4AYz6pyf3FvMTjLiizu2cGMhKxO0YtefgMXmMa0NCTUUtp4Bl5dALsSD2juSNyZ39mdNOMqKY5O21qdGafjTdmwzg9Q37ePNLLd546SzCsE80wum+x05mfZ2PbmkK+cv8q1tQVUuSZBmNntpkKwMwcWvJfqUOadfv6+AIwm1blce/OUn7jvlVxuXSwamhuByO9PtrPDnLycA8OpxWb3YpV3EMz/NxiXsk2DSo9FgochiOMYM9EmQnAlOIqysvOASZxtcWnULNbJQAT6JsiNByUAIxm1RBpZxabhqPURZ7XgyY6JFKQxO0/ZoHKjWiVu6F0Z3LZiHijE20+9n84Rs/wQvDrYlf7R3ucAmA+Wr3V2ZQC11IBBcBcS/XVuZUCSgGlgFJAKaAUUAooBZQCSgGlgFJAKbB8FFAAzPKZK9XTZaSA2JzYUOfmN++tlvCL2MAUJarr/OBEG/9yrouhqWW+8SAyAEIRqkvcPNJYwZeaKwjFdAnAZLqRmA2sYp7+jxMAc+TIEV577TX27dt35VeAWJhWB9x8HzRthL4OOHfM+O2fIzbH6YaySti4C+rXgM0G7S0fHQCTGPWtn4I1WyW4syQlHociAZhw7l6LWiwmARjdZjdikOKbtFvLC/ndXWtZU+yh0Dm9kf7a8REOnByjayi4JDKpRq6tAiX5Nhq8LtbVuaktc1BR5KC8MA04MXYSfeQ4+C6gIXa/EzvnCSoiAcGYxiPBkoVgken3zeYx062kAjAJ+EXUSAFp5ozGS6VyUmKPZgAwGc5HKsygzXSyEWd481gPL77dyS8PLhABl+EpM6lWVuRgx5oiPnt7LZsbiyhw29IcZgJgxDjM8qRKmtTUrFmiyY8vAFNWYOOObSX80RcTMXGGFprTRjimM9w/ScuRXvp7JohEYjidwmErkxmcriN4KbE0K9waxS4Np1VDRNGJkgRg1pRT1LAIB5jkZRWPQIoDMMH+KYJDCQDGgHZEHxzFLvIq3ViEFY2IoZQgjgaFjWiVN0HlzcmOj/ujtHRP8dKhYToGVsZzQgEw2a1dVVspsJwVUADMcp491XelgFJAKaAUUAooBZQCSgGlgFJAKaAUUAp8dAooAOaj01qd6WOkgPhm/tZGD19/oCY5ahFRMhWJ8VdHLvB0S1dyo2TZyhKLya875zltfKqhjK+uq6LQYZUQTEjAMRkUBcAsLJKAX1555RWOHz++cOVMawgAZuvN4HDCmSNw8RT0XIbgFPGdM6Mlu9NwfGncBCI2yV1ggDIfFQBjc4Arz3B92XoTrFq7xAAMaNE4ACN3MzMV8KOrJwEYux3d5kAXLjDGzqYEX3590yr21JRR6ZmOwvng/LiMtzh1eQFXn49uCOpMi1SgrMDO2to8tjXls7nBg8s+T/zX6CH04aMw0YNmiYAm1omAXuKRQqIPiRikGXBMOgBGVE7AEykOMOlSjeT4tPgRmQAwM8GMmRdemv4uCoAxjSHFtiYW1fEHwvzsl60891YnnVlCAHnCNcSqEQpHCUd0wRtkXb58bz2fuN7LxoZC2dbsIZpcdFLgnWSGkzkSyXzzmiMO6VLPJAek4lXcAAAgAElEQVRODPHjV7oYGl8Z0TfzCX/TxiL+xzfWS6ckYZ6VKFqenWAkxkjnBKcOdzM8MCmj5Gx2i/ydaTFYF50yl4VSt0aeLQWAsYB3rZfCVSU4C7OMQJrmykDXZIRTZDJCcCBAYDAgZ1tLuNboOo4iJy6vG2u+A+EaJh8TAry2V6JV7oG6u5LDmgzE6B4O8fTbA7T1BjIdbk7XUwBMTk+P6pxSYEkVUADMksqpGlMKKAWUAkoBpYBSQCmgFFAKKAWUAkoBpcCKVUABMCt2atXArqUCxR6b3LT84l2VyW6EYzG6fQG+f7yNFy/2XsvuLc25xTfTBTMQiXJ7TTFf2ljN5jIPoUgMfziaEUugAJiFp0Jo9NJLL3Hp0qWFK2da44a7DQCmsBhCQWi/AKcPQWeL8e9E8a6CDTtg0/XgdBmb6b7xjw6AKa2C+rWwYTuUlIMzD7R5IIBMx5+op2lo0QiWcNCIjRGb+Jnvf2Z7tkXV18S3+a1WYnaHdIFJOMDUFrj4ZIOXh9fUsrrInWz7bKef98+N89apsUWdTx2UOwp8ancZO5rzqS1zYrFo899Th95GHz4M/iE0SwwkNDEXABMfYzJNKIXgiLsjGbVSAJlMYY8ZcMYcTjCJi21WxFHCzcR0MSbrpHRAtDGn+Uk6qE1nKhDl1MVhfvrLNt482p81wLK2zo1w5ukenGJwPEIglKko02urptTOAzdV8fm7GygttGMVsMIMzRJ1E24wCSYpBR5KOt2k3LjSxCEZAMwgP36l+2MBwOxYU8Af/XojVaVOBLSUWM4iOgi7lZjTxuXjvVw8NUBXxxiefGcSgskkDkkCMLpOoctCRZ6GSLQKJyKQIjE0i0bl+koK6otx5Duzi0CasaQMACY6FSE0GGSq34BW5DiE20wkhj3fQZ43D1uxU176uqCyxKPSUoRWdRs03J9cfKGIzuhkhH/c18f5rqncueFdQU8UAHMF4qlDlQLLTAEFwCyzCVPdVQooBZQCSgGlgFJAKaAUUAooBZQCSgGlwDVSQAEw10h4ddqVrYDYsNy5poCHbixLDnQqEuXk4Dg/Od3Omx2DK0QAHQJh1ha7uXt1BY83V2DXQIw1NYEi3YAVALPwMnjqqad44YUX6O/vX7hypjWu2wNbbgRvreEo4vfBYC9c+BA6LsD4MNhdsOsOw/2ltMIALyJh8I1BX+fVi0ASLieeQli1BmoaDQeawhKwO0BEAC1liQMwWjiEJRqRLetZOAAsZVfmbEvobrEQEw4wAoCJl/I8B7uqSvjKlgbWlxYkX28fCHCoZYKXDw1/JN1TJ1l6BSqK7OxeV8h1jR6qy5zpnV/CgxAYhuAo6H7wXUT3d0PUiEdJ0jKJfySBiLkIr1SIwxwZNDM+KKMRZwrAzLre4p1PutXEzzar/wmHlHkAGLNzSryZcCRKz+AUP32phXdPDtHRnz0A8Jlba7h+fTFDY0H2vtXD5V5/RpKYKzntGlsaC/jk9V4+cUMVJQUOLEmnmlk5R8ah6QCZWcReGphJLgadMV+I8x0+nnmzh+OtE/SO5G70W9aCphwgHPju3l7KZ272kp9nxW6bCU4KOAWnDb8/TE/bCJdODzLQP4nVasHusErgTE8bDzZ9IsGYCLXzbEYMUqHDcEES5nixaAybw0b15irclYXYXDb0oPGMWbAkpzAOsQmOy24hFowRGgkx1TMlARc5Bg1ioRg2jw1XRR6OsjxjtuNRTGgOtKo9sPpTYHXJG4Mw6ItEdf7h1V7pFCaAmOVeFACz3GdQ9V8pkLkCCoDJXCtVUymgFFAKKAWUAkoBpYBSQCmgFFAKKAWUAh9nBRQA83GefTX2q6bAulo3u9cXcPuW4uQ5JkIR9ncM8K8t3RzuG71q5/7IGw6GKXLa2eQt4Le31FKVZ5esRDCDGCQFwCw8W++++y7ip62tDb/fz8TEhPzJqjjyDAcXlxs8BdC0CVatmxknFA5BTzu0fgjDA1BUakAyFdXGzuvIoPEzOW7s8J18F4aXEMoRAyoqg5JKA3oRAExZFbjzsxpqVpUFABOLIgEYAffkKgCjWST8IqKQJN2gQ6HDJmOQfnfXWrZWFCWHPTAW5mjrBP/y1kBWUqjKuaFAcb6NjfVu7ru+FBGB5DTHHsWiEJ2EUD/4O9D9AxAcQ9P96BEfRAJg0ZFeMUmAJP53WoAkFYaZA4Ix04wZ7ZWnxiolYBWx/252NEkXzyTmwdz/+LykBXimc2LmNm6a2eHeIT+HTg/w4xdb6ej3Z+XeIqKKKkucfPH+1dyx3ctUMMo/vXKJ904N0T2YfZRMaYGdjavyeeT2GrY2F+MtFlFmJn2MO5IhwAwoImWtzpqTaV1kTQkZ6UQiMUZ9YY63jHKuc5K+UVMMUlr3mTmuiTnEPtk2QVtP9kCROIu32MGNG6c/L6U/c4r7zbQoKYtEl5FhwoWvqdqNzSqijUwtxpsRrio4rfjGg/RdHuXCqUF8Y0FiMV06wUjXJXG7nWPNxw1gEM2U52kUuyzy73DYcBNzepzUXFeDszgPi82CLl/PoCTmInFeGYGkEYvoRMYj+Lv90vVFxjVJACaKzW3HWe7CWS4AGA1dfP6SHbSgVd0AjfeDvRQ0W7IDP329n+Ntk4xNZgjmZND1a1VFATDXSnl1XqXAR6+AAmA+es3VGZUCSgGlgFJAKaAUUAooBZQCSgGlgFJAKbAcFVAAzHKcNdXnnFdAxFbcvLGI7U3Tm/cjgTDPnO/i1ct9nBv25fwYMu5gfKOlyuPgP26r57pSDx67hfHQwps9CoBZWOVoNEpvby+HDh2iu7ubs2fPcv78+YUPNNcor4GyavDWQF2TAZoIGCZd6bkMkxNQ+f+z9x7gcV2Hne/vTp/BoHeisYG9iaQoURIluahbluzINdm8OM3ObpJ1ym6S/fI+726+zdv3kpf6Eu9md9M2m9hJ1o6bItsqltUpkmJvYCdIdGAATG/3fefce2fuDAbAAAQggDxHH83BzL2n/M+598I8v/n/28AflO4j8uez78HV8xCPQmsXXDkNkwsEcjmd4PHBhl2wdiu0rQGny9y4ndtQ53S0BGCyaOkkDgEALVsARkN3CgBGuOAYAIzP5aDB7+VL921mT0ttzvAjHM9w/HKYv3qxvywXpjnppQ5eNAXEXrZD06Tryz0bq6SDWGHJQiIM0aswcRB9sg9SAjYQ6yFrrAtZiXjHij4SNeQdUvIUQDFIUGpYdlClHAeYIkqgGNiwAxaWM0vOvcTW3ylxSLa+FbvCmB9N5TGsdwphEuH+8vbJQb7+ylUOnh4jEp/bxn9lwMUHdjfyzIEO7tpYJ1t/5+Qgz7/Vx/ffHSCRys75mqvwObl7UzUff7CNe7bU47b4hNwUWTDRDOSR/SNBa0yjkyGXTiajG8vFsJwx387RFjOs8Zndg37nq5f4u5f75nWN3L+1hj/+hS2znFsGAKPrZLLm+EzwZ0qluaHqaG6nhGCSmSzXzwxz+cwww/0RHE4t5wQzU6csCKber1Hnc+Bzi0dkCofbSbAhSOvONtw+FyJnS8YSlVMs4sa2fMVcics8E80QEQBMPCP5FvG+BGD8Lrz1fryNRQ4waQda83ZY+zB4V4PDk+vBN94e4ciFcEknIAF7OR2aXCfSDUfqKoahS/eYchz+yhnqQh2jAJiFUlLVoxRY/gooAGb5z5HqoVJAKaAUUAooBZQCSgGlgFJAKaAUUAooBZaDAgqAWQ6zoPpw2ylw35Zq7t9STfcqf25sw7Ekf3nyCq/3DnN1Yn7fkl6WQplOL80BD1/c3s5dDUGq3E7Gk7NvLioAprwZTaVShMNhBgYGeOmll/j2t79d3onWUVvvgXVboLkDPF4QMUMCbClVkgmR35CPHBodgEtn4OxhA3gR7i8eDyRikJkdciqro03tcO+jUNsAgUoDhplxE7esWmc/SGyQCgAmk8KZFACMvvwikEyXgxwAo4kYKB2npuFxOvjtB7dy36p6+VoUsUF5+mqUP3vhJvFkdnYN1BHLQgGx4Syijz60q5Y96ysRYESu6ML5ZQxuHkcfPQsMQTYFWjYPiUkzFQN20QwKJl+mxCCVM2Q7ACOOL3YiKa5jOgBGnGqHK+zHWZ2cDoARbZSALopik8pyf9HgvbPDvPDWDV54+ybhWEY6fcylNNX6+MVPdLN3cz3itSjhaJJDZ0b4zhs3ePvMGJHY3O6JAi4I+pw8tq+Jx/c1cdeG2iLLkWIwxQb3FHdfEhGlRpQ/UMALw6EEQb9LRgOZ6Ui2k2bSZCkAmFJwVqk+Ga42+WvEeCXHN56UY5Pjm3aZ5s8VTjC6y0FC1xm8Ms7186Ncu2BEyIk4JI/XqMfOcFnVivfEr0ASgPFrBN0akckEvmo/9WsaqF7XgFMwavNxf7EDMObzMJvUpQNMKpKW61eAOtlURkYseetMBxhNwDJ5HbW6zbDqAFRvMGOQjN6/cHhMxuVdH0oUqCQur9XNPlbVeeQ9qbHaw2Qsw9B4EuEwdrk/Ln9eTkUBMMtpNlRflAKLq4ACYBZXX1W7UkApoBRQCigFlAJKAaWAUkApoBRQCigFbhcFFABzu8ykGseyUkBsYh7YVs2qOhFpYJSBaII/PNTD4YExBqOG28RtUcTujwbNAS+/tL2NXfUKgCk1r5/61Kd48sknaWpqmve0Dw4O8vzzz/PVr351bnXsfgg27ISWzrmdFxqBy6cN95eRPjBjguZWSRlHt66Gh581IplEVNNSFZlvIRxg0jhShZuAS9WFstoRAIHTJR1gdOGMYwIF4tv5/+f+zTzU0UCtL//N/p6bMf76pX4Gxm6j+0xZQq3cgwJeBzvWBLl/azUb2+zuTBlIjcPwu+gjPRAdBEdKOr0YwIstLsiEYIy9chNWKI5CKlsiG3iRYwWKo41EZSUojFK8ggXBCPeX3Od2AEZ2ehrwrQi8mCMAE09mGA7F+fsXL/P6sSEu35y7A1tLvY+9m2r58SfW0tFcYUZTGWPpH4nx3vlRvv7qdXp65xcps6Y1wP3b6vjkB9poqPbg81jwRpkATCluRM51IfwyFErwtR/2U1vpZFV9/veT6ZfFtBVPOeXrrw/y2omxsleY/cBNnRX87JOr5nWufZgC+jt1NcL+LTXs3VCFxx4hVrAubT+IZScAQo+TaCzN2FCEvotjDPWFiUwmyWZ0nC4Np4hSsrvmmOqKX4FqfBp1Hp0AWbIOB5XtNTR2N+Gp8kmXMT1dBoyYm2rzGrE7wQi3MuH2koF4f4xEKEk2lcXhdhgAjHCAEQBMvekAYwEwLgdaZTc07Iem7eDKQ9mvHA/x7vkwF83YqoDXSVONm7UtPjoavTKCrdIEiYS7kYBeBDh2+loU8YzpHV4+z0wFwMz/0lFnKgVWmgIKgFlpM6b6qxRQCigFlAJKAaWAUkApoBRQCigFlAJKgfdHAQXAvD+6q1ZvYwXEN7qfurueh7ZXUxUw8gzEvsaNyRi/9dYZTo9MEi7DHWXFSGQBMBVefnmbAcAE3U4myhijcoCZ2ywvGQAjdtlEJFDPCeg5akQfLWapb4G7HoSuDVBZs5gtFdYtARgdLWMCMMst18Hsrabr6E4nWZcH3WVmpJibpb+4Zx0f6myisyoPTVweiPO1N4Y41xtdOi1VS/NWQDwzaoMuHt9Tx5bOCum6kCsCfglfRu99EZLClSKTB1+sqCMLcsk5wNgBGBtkIiotaeJhjwyyD8NyfSkFw1hPNtvxM14/dreOIqjCDrTkXhf1296tkgBMkSOI+eRNJDP0DkVlVNE/vnxtXvCL26lxz9Y6PvZwB/u2NFIhnEUsOxBdmEjpjIwn+M4b13nlyBBnr4VJZWZyUim9VAQE8yMPtfLA9nraGnw4pUuXzQak+DR7EzJOynyjYI7zB8USGc5fD/Obf34evwfaGsoFYKb32LF36cLNGDeG5wfd1VW62L56mli+OVxZsWSWE5ej/MRjq/jkQy1UVxTeL/NVTZ0fTawrn4s0OrFQgms9o/T3TjA+EpNzLC8vM4LOYLU0qbiY62qvhuCdq51Z/E1VVK+uo7qzTljSoIu1MNuzpRgyk9NunWfoLyAd8XZiOEliJE46msHh1simdVwBF74GH55qr2HqI5zaxCunhhZcC/X7oHUvuPMav3F6gnfPT3LmuvGcEK4vO9dUsG9jpfzd1eMqPe/i+SLOe+fsJNFkds5OSnOYzrIPVQBM2VKpA5UCK14BBcCs+ClUA1AKKAWUAkoBpYBSQCmgFFAKKAWUAkoBpcCSKKAAmCWRWTVyJyng8zj4kfsbeXB7TW6vMZ3VuTwe4Td+eJIrE1Eyc4xeWNb6KQBGxhLNVlaUA0w8CkM34a3vQv81IxJpMYsvAPWtcOCpubvU3Eq/rD3jbAaniH7Sy/iW/q20N89zJQDjcBgOMC4TjjA3TH9iWxePrm5ic31VrnbxzfwXDo9y8NzEPFtUpy2lAuKZ0dXk4198sFnGjRTwHaOn0fteg+QA6CI6T1yL0v6lyAEm7wgjNuZzD5+CymzvlyZhzGEXgy/i7WlgGPseuQWFTCteEXQgoY1iKKfYBaZ4E94+BvvpxsUs/jNxAfnz9YEwPzjcz59+7TzJ1Pw26xuqnDzzYAc/8XQ3fo/TSI+zATDidSqTZXAkxldevMx3D/YzPDH3e6YAoQR08Js/vkFCMBZAWyrqZ4rEJQGYQr0nIilOXp7kP/3NBQZDycJ1tgALXkAi8/3VRixTZ5G7yny7lMnofO7xVTx3oJkWQaVMyyKVgGBEo24Hut9NNpFhtD/Mjcshbl4bJzyeIJnIIP6Pk1OAJQ5NMioCuhHMWmutm66OILXdzfgbgtKdRU+kZ2jffrlZ15ftvRwAY1wksj1NIxvLEBuIk7A5fHlrPPibfDh8LuTzwpqItIZWuxo690LdfnBV5GQV7i/vnJvgxJWIXAsfFs6FW6tprHHLa6iIM8udJ37lEy4wr50al5DlcojaUwDMfK8WdZ5SYOUpoACYlTdnqsdKAaWAUkApoBRQCigFlAJKAaWAUkApoBR4PxRQAMz7obpq87ZWoKHKzdP31LN/c3VunJFUmjMjk/yHN89IJ5i5fzd8GUtmATBBH7+6rY0ddRXKAabEdH32s5/lqaeeoq6ubt6TuSQOMLEw3LgMR1+H4T4QMMxiF4cTPD7Y9yFYu8WIQlqKYgEwetYAYAToIy7O8gwPlqKHso0cACMcYNyFAMxzG9t4fE0ze5prc/3pH0vy6okQLx2dXxzJkg1MNSQVqK9ys7kjwDP3NuQdK8QHiXEYOYI++EPIxE34RSyIUgCMCYaIqJRSAMyU3eyZFnkxqGJzIck5WdiijAoMZGZ7utmdYGx9yL20oJjieCRzscjrc/a+p9JZ+oaj/PObN3j5UB891yfnvdqeObCKx+5dxb6tDeQYDQkniCqN8QjgQAA2Jy+FeOnwAF95qXfe7e3fWs1T9zbz6N5mA7Qo0MYOSticdIplF1FTBUXn5lCcd86M8V++dZ2h8fk5tcx7UEt84o880Mgz9zWybXUeDJydRDE7KWkcDc2pkczoRKMpwsMxJkajTI4niIVTpFIZBGgj789OB7VVbpqa/DS3V+Gp9OMQkUrChWU2IsgOUtk1KnCAsT4woTeEGVSS+EiS5GQKd9CFr86Lt9ZjPLrshjOCw6puR1u1G5ofBHdlrpVjlyO8dcYAYIQD1WN76ti3oRKve/YH4NXBBId6Jnnz9ATh+Nxhr4VeDgqAWWhFVX1KgeWrgAJglu/cqJ4pBZQCSgGlgFJAKaAUUAooBZQCSgGlgFJgOSmgAJjlNBuqL7eFAsJG/pHdddzdnd9oGI0nOToY4ncOnqc/krgtxpkbhAnAtAR9/PqOdrbXVeB3Ohi/AyKQTp8+zRtvvME777xTck7FP9J6vV4JvXzoQx9i7969BALzj3lYVABGbOimU9B7EXqOw+l3l36drt0Gm3fDum0YO82zb8QtSCd1HUcygZYV39bXZ9lgX5AW51SJBcAI9xcRg2RkXBhVPLammafWtnCgPQ8NDY2neLdngn96c3hO7aiD3x8FhPvL3u5K7t9aTdDnzHdivAdGDqOHjhib6Zbri3CAkXkstj/yLE2aw0wBYORlZL+WZruuZgBg5O662cUpsS6zwS/iPDvAMRsAU8IhZlYABmKJNP0jUV451MdL7/Zz5sr4vCY24HOyqsHP5z6yjn1b6qmvFpFBNiccu+ON+XY4muLYhRB//cIVGTc0HknNue1Kv4MHd9Tx8QdXsaGzkoDXWTinuTmwaSnvCUV2PAXTrHOxN8wrR4f5yisDjE7OvV9zHsj7eMKju2t5+t4G7t9Wby3WufVGPAZEBJDLie7UpBtMLJoiEk0Rj6RIxdNk0uKa1HF5XVQEPQSrxB/DcUbGHonPZ2e1Sscj2QGY3GVlehs5NTKxDKnJNInxJJ5KN+6gG5eI5srotrQls/FgKzTuQGv/MHjyQJBwcREAjABh1rf6+MDO2sIYKnF9Syg0CwJSFX/MMjyRltFJ33pnhPFIem7aLsLRCoBZBFFVlUqBZaqAAmCW6cSobikFlAJKAaWAUkApoBRQCigFlAJKAaWAUmCZKaAAmGU2Iao7K1+BrV0VPLy9hp1rg7nB9EXiHOwb5U/fu8Rg9DYEYICWCg+/vquTnfVB/C4HY/HZN9i++c1v8uUvf3nOk/7MM8/whS98oeR5c6mzsbFRQimivlAoxPPPP8/hw4eJRCIz9kmc81u/9VtcvXqVnp4erly5UvJ4t9tNdXU1W7dupbW1lWAwvybmPGhg0QAYsdGVScH4KLz3hgHAJGbWYD79n/UcbwVs3Qf3fBA8XtPpYtazFuAAE4DJpA23lRkdJhagOauKKa4Npes2+uRAd7nIusUmfL7c11bH0+taeXxNS+7NsXCa09ci/NWL/QvYWVXVYimwpbOCh7bXsLkzgM8t3F3M0v8DGD2OHukFrQiAkbDLDACMqMKeYyLWdM7daDYAxj5S0/3FDrtYr+cLwBRt6OchATsQUwTAWdfkFECtEPoQzi+9g2HeOTnEn3/rAsOh+T1vRRxPZ0uAJ+5t4fH97bQ3BwocXyRlUADA5G1wQpNJTl8O8T++c4VTlydISlBibqWt3sPdm6r4sUe6aGv043U7TfDNftMw+1AgQREEk2tW5/SVCV44OMi33x4mtAyghbkpMrejD2yt4sl9DTx2d1MeWppbFcbRJnClievS4wQBxYj3Ulkw4V/k3GjGz/EMuoDVctfaNI1OC5GZx1vrywJhip4ZmqZJ16FsMovD5cjFMWFfamIpiHuErwlqt6KteQK8eWfCnptx3jwzztGLEXavD7J/c5UEYXIlk4Z0Ej2TQhMOba78sycSz3J5IM7/emVwWcBUCoCZz+JW5ygFVqYCCoBZmfOmeq0UUAooBZQCSgGlgFJAKaAUUAooBZQCSoGlVkABMEutuGrvtldAbCLcu6mKzR0VubFeGY/ww95h/vrUNUZit1n0gIQnstQ4HTzb3cyjaxvYUBMgFksRFTEBuj7tl6DnAqvYF85yAWCSySTxeJxEovQmq9ikcjqd0vVFwDC38o+2Yh9saHBQQjpf/epX53Yd7X4INuyEls7S56USMDYEh34IfVcgEjIdJ+bWzC0f7XDA6s2w6wFo7QK355arnLUC003FkUqgpQUAk11cAMbcn86KTXHxx9pEFWMXsRlORz5mxey8BeXoThdZAQbZrqjtjVU8u34VH9/QlhvqZCzD5f4Y/9+3bsw6/JV+gJDM5zFETaR0MmaK1Uoa190bKnny7nqaazy4nDaAofdr6KOnID4BDnEHMJ1fLCcYywEmF3lkc4ARAljOL3YHmII4nXJUsjme2N1PxKnTAjC2aJ4pTcz0mdXpfNRL7vSSUJrNCsm0RTp1aZSX3u3ju2/fZGgsTtqMqSlnpPZjmms97N9ez08+vYGGWh8+j2Oq801BHFQegBHROMKF5ttv3ODFQwMc6Zm7A43HpdFc5+VjDzTz4I4G1q6y4Mmp0UYFYyuAiwphmcPnx/jG6328enwccY+4ncvudRU8vree5x5qXZhhivVX7K5kr1nGDpnZQ9MZIRW8b3PvmXJ80Wd2CCb32oo8M9k4K/bIDrnJJamDvxEatqKt/gh48gDMpf44b5ye4N3zk2xo8/OBHTVs7co71OnZtAG/6Bk0pxecZvweMBBKcepqhBcOjykHmIVZYaoWpYBSoEwFbuX/S5XZhDpMKaAUUAooBZQCSgGlgFJAKaAUUAooBZQCSoHbQAEFwNwGk6iGsLwUEPFHd60Nsn6VP9exs6OTfP/KIF/vuVGWM8ryGtFsvREAjI4XnTWVfh7srOO+VTVsrPKRzury2++JTLYkBLOcABi/38+FCxfo6+sjlZrZvUa4uTz00EOzCbNgnzs0DY/TwfDIEN/89nf4n3/zt3OreyYARnxbfbAXek7C+aMQGTdiD96vUtsEa7bA7gNQUbn4LjDmvrUjlURLp9CyiwzACC5BB7cGNW4nQadDYgWT6QyTqSzRdFZCOJoJxIi5hywCI9MdJgBjgwHW1lTw8e42fnRLR27GYoksN0cT/N//cO39msUlaVcoU13h4O4Nxsbsicsphiey0pxhLh4nS9LZaRoRwMuBrdU8u79RQhZyakXkiNh8vvq3MH4OhBODLBYYMk38ken4IsC7giJBGet865NyFbIBMLnmhQuGueMurpcpG/t2ZxLTMUM2X7TTb0X2TIFybADMtMBOHjgRt7DxcILLNyd5+VAfB08Nc6F3cl7TKi67Cq+DA7ua+PC+Vh7Y2YzTqZnzYlY5nQNOgUsOsj8vHR7g22/epG80QSo9HRlRuqtet4MN7QE+cl8LB7bX01In3DlENo8Zc2VCPxK8KIiWsteXb/P6YJQj50O8eSrE8HhyXs40eQrI3oYxF32jSUYn5xeHE/Q76WqaA7pPNy0AACAASURBVPBol9LGQTkcmoyM2rUuyL5NNdy1Ph/5M68FUeKk/OVlXlfCoaucqS1wDLLWUlEDxRVZji65NSceB/nry3w8FLVvwTHmdeqvg7pNaGs/Bt6aXIPXhxK8fnqC10+N01Dl5iP76hAwnlV0cR+Sf3Q0EX+k5d2pBDxz8NwkB89PEom/j78vmJ1VDjALtbpVPUqB5a+AAmCW/xypHioFlAJKAaWAUkApoBRQCigFlAJKAaWAUmA5KKAAmOUwC6oPt5UCz97XwJaOClY3563kjw+N852L/bxwpZ+JxPw2iJa3SAYEQypDd7Wfe1ureWR1A60VXtwOjWQ6Q0Zs2hSV5QTAdHV1LT+JZcqJhtvhwOvUuNQ/wDe/9W3+4e++Mre+lgRgzA1sEXvUcwJOHYTJUaSFxvtZXB6oa4aHn4GGViMKaTGLuY+upVI40slFB2BEbIUwLOms8rOpNkCL3yOvjcFYiv5IgoFwnHA8RUQH4RUlNnRzUTYOJxkrGsrc9G0N+nhuQxs/uX11TqVEKsvIZIp//zelo7kWU86lrHtzm4uP7/fRtcrYOD98NsY/H0lyZSgzxUVnKfs1l7b8Hgcf2FnLs/sb8qdl05CKoV/5XxC+YIAv8vZpxgIVO7/IXXCL5BKwhrWorSqLAZi5wi+ABYFI4xfL1SsPx4h1LTfmRUetzXoLusmZvlgvxDG2Ptsdaqxx5KAda9zFqhoXgHBbGQ7FOXc1xOvHBnj92CD9I/G5TEHBsX6vgy2rK/nYw50SfqmqsKAMW9/FGRbMkHuslXb0OH5hlO+8eYNXjg4zNpmShk9zLQ/urOOxuxt5aEcDXq8Tlxl9lZ8H031kCgRT+MxNpbKMhZMylmloPEE8MZ97fSnSw1hPPzge4ujF8FyHJ48Xvy89e199+edOA8AIR6iqChcb2oN0Nvnxe53l17mYR9rhF2v9FEtZDL/YuKZc5JZ4TxBfBWvQut6t69r+s25ALzXr0bo/Cb7a3CgFsPTaqXFePhbC43Lw9D31PLClCnENzFTEZX7ySoRXjoe42BdHPG/e76IAmPd7BlT7SoGlU0ABMEuntWpJKaAUUAooBZQCSgGlgFJAKaAUUAooBZQCK1kBBcCs5NlTfV+WCnzm4WZpJ99Wn9+4P9w/xtd7bsoYpMnk7QjAmFORyeJMpgk6HLTVBfj0plb2NlXR4HVJ55viOCQFwEy/hMU+l9jnrPS5cTkcTCbSfOvYeV753gsc/96357b2SwEw4pvd6TQceQ0unoSh3hKRJnNrZsGOrqiCPQ/Dmk0gHGEWs5iwgHB/kS4w2cyiRSDJ/cx0hlqnk09vauFAey2dQS+JRJpwOstgLMmViThHR8IcG57k+kRcRiRpXjeayyFdYbJuL7r8Nr6xCV/n8/CJjW18YdfanEqpjM5kNM2v/8WlxVTufa97dZOTp/Z42bvJi8ul8b13Y7x4NMGNseyKAWCEW4WIHnlmCgATQb/ytzB5EWk/InadLdBFODHkIBgxDTbAxaGZZi8zQS/WZ7NMobkhr4kbkc9jrLlkikw8KfXV3E4IeI37RjIF8bQRA2O6lBi122Ebm5uMBfPkDinavBcNWGWKU4zxgeAAwrEUL73Ty/cO3uC98yHSaZ1sWXYcpcfeVOvjFz+5gT2b6hGv8246cwVgxPEayVSGy31hfvdvT3HuepRwfO6wgHAJ2rW+ii8+t5au1kqEW4qeEfE0aTSxFhxO6dCh6yL/y3QHsWAY+zDNmB4B3AlgQC91zGxXdQ5mMg+0QRy//7+v8PevDsxWQ8nP92+p4fe+sHG2BWlbE7aGxbVg/qgJrywBjjo0nPY1NK9eLcBJxYCUqNK+lAogGNsPdvhFnmPOqx0yKwBkbO5Q1jUlGTNhN1YNVevRNn0KfHW5QfWPpaT7y/ffG5Oa3b+lmvs2V7GuNQ9vl1JAPF/eOTvJ84dGCYXTJeHmBVBuTlUoAGZOcqmDlQIrWgEFwKzo6VOdVwooBZQCSgGlgFJAKaAUUAooBZQCSgGlwJIpoACYJZNaNXSnKPCTj7bKbzO31Obt/N++Oco/nOvlnb5RIqn5fOt6pahnOME4M1l8uk5XfZAPd9bxRGc9fpdDRiKlbF+BVwDM1HkVe1pO4fri1PB5XAxEk5wejfBmb4iLV67Td+g1xt99eW4LohQAMzEGl07D+WMw3AfJ2Ox1+oNQVQf1zXDtPITHZz/HOkI4uwSrjXPSwttkhuL2QFMH7LwP1mwG8fNiFdN9YikBmGqHxsc2tPDh9jpWV3oZjiZze6ICEptIZbgQinFSgjBhBsIJ4mID1O0Cv98EYIx4iwq3k09t6uAXdq/LKSQ2uOPJLL/0Z8I95PYtYn+7sdrJY7s9eD0Ovnc4Tu9IhvQKi0D64M5annugMT9RVgTS5a/AxFnQkyIFywa9mA4NOSDG/ExAJQKAKXCAsYEwuRaKHWKK14i52e5wSPBKrLvE6ASx4ZD8W8AuIvUk4XCR8ftoaq2msr4Cj98DiZSEvPLAjr3uog3+HLgjjil2r7DGZP8sX9dkNMW1/jAvH+zlaM8Yl/sihCZnjq6b7UrYuraaR+9p5QO7myX84hGAT64UEQnyRzu9YHOAkecYAIz4JVv09dCZEf757Zu8e3aMiejcIZjGGjd3b6jiY/c30b3KjdeRRs8aAIzD6cbpC+JwiSgwAUuJ+gvtRY5fHJeRR3WVHunwYbAhpdxcZlBplsP/y7eu8423hmaTueTnezdU8Vs/kb+HFchu/VDAUhWTOFPHE0tk6B9NEPA5aarx0lK3yG5ipUZW7Pxi72ZuSRVfFzaHIatOOaU2dyULiMmdaopjh8WsOfZUQ2032oZCAGZgLCUdYAQAI4r4nXVje4B7N1XK14EiJxjB3ohni3B/OdQT5vjlMAKGuQXebF5rpdRJCoBZMClVRUqBZa+AAmCW/RSpDioFlAJKAaWAUkApoBRQCigFlAJKAaWAUmBZKKAAmGUxDaoTt5MCX3hqFR0NPhqrxWaUUV7vHebvzlzn6OA4UbE5eLsXsQEnop50uHdVNc9tFE4wlXIDJ2YDgBQAM3UhiG+te5yG28dAPMmhvnHeuhHiyOAk8bFhMqfegaOvzm0FFQMwAkK5cQmOvQWj/RCPzlyf2FB3uqBtHbR0QUUQjr0BI/3l90PALx0bYOAaTIYglZj+XNGe2wc79sPm3VDfUn47cz3SYgEyGcMBRjgrWADBXOsq43g9ncWHzt5VtTy7up7ttRWMJVMI3w4x7yLqyqVphFMZeiMJToxGON4/wcWJGIMiasLnA7dbWBzI68nrdPDpTR18ce/6XOvCASOV1vmFL/eU0aOVfYiBGazcIpbaga01fOy+BhNMsDaydfRrX4fQSUhNmDyF3eXBikOygzELBcAYegqHl2xWJxGOMXHpBtH+EVITEYF1EIpDKKVJCKa5rYbGjjpq22sJBr04dR2xzo28H7vbTDFBUQS9GK2ajdvPM94TG+2iPzeGwpy/NsF750Z541gfg2MJ4sk5whxFS2bz6io+uKdFAjAtDX7cIkunoJQCYGSvzKOK2zdjnmQylG441bzbx3cP9nPw7BzAQbN2t0uj0q/xI/truW+Tn7VNAmIx2tQcLlweP65AtQHByLezBXzLnz9/ld6hODUCgPE4jGi1BQZgXjs5xvFL84tA6mry8ZF7bTFgC3BJCwBGrI0tXRXsXFfF5s7gAtQ6hypmgl+spTMFpCoBv1hLTxAolsNSwfm2m6AFwFjXnTjeV2UCMJ8ucIAZCKV47WQegBFOQ/WVbjZ1BGhv8FAbdFPhc8j1kkzrROIZwrEMx69EuNwfZ3ji1oCzOSg566EKgJlVInWAUuC2UUABMLfNVKqBKAWUAkoBpYBSQCmgFFAKKAWUAkoBpYBSYFEVUADMosqrKr8TFfjis+3y27N1lXkA5gfXhvifp65xenSCuNgYvBOK2F+bjLMq6OPeNQ18fssq/A6tAID5p298gy9/+ctzVuOjH/0on//850mlUrhcLpzO/Df15wLVNDY2snfvXp555hm6urrm3I+FOsHgLYRbAATdTpwuB6OpDN++OMjLl4Y4PxIGlxPik3D6HZivA0xzBwh3ictn4Ox70HOsjCGY8Itwftl5P6zqMhxjjrxq/F1uaWgFAeJcuwD91yA0OPuZnd2wcTds2Wvuiy8C6mA5wGTSiw7AiKayItIoq1Pp9/CZ9Y18eFUNbodGIqOTtiJngCqPiwq32ITXeKt/nFd6x3ijb4KY7iTr86ALNxhdl9DMpze180t7u3N6imqE09LP/+ntD8DMvoiW/xF3rQvy+J462hq8eITjiln0gRdh5DhM9hlRJpJ5MeOPrAgh+Z4NjBEfI/8nf82Ya9yq1wxJIrdXXkIi4fyiO50kQmFGT10idPEm6UgMh1iTLheDEZ2hcIZoLIXH46K+uYq27mbW3NVJIOjDISCYmHB6ulUAJh9vI52NRBTc69d48eBNjpwznCtupYhN/4DPxc8+u54HdzXR3lRRoroSkEvBW9NAMHYAQofeoQivHh3iv37jMvFkhnRm7tDOXV1OHt0V4JG7KvHKe0AWXdzTdfBWNeDyVUoIRs+acUgmOPQLf3yKN0/dul63ovX7de5zDzTw+N0N7O6uXtoulLJGKTYNykVWia5Z8VU2OMk63oJfrDpzDjDWM9HuImPdD8w6vQKAWY+28bMFAMzQuAHAfPfI1HVR6XdSX+WWv8u21LqZiGboH0siYpMmY2kJWC6nogCY5TQbqi9KgcVVQAEwi6uvql0poBRQCigFlAJKAaWAUkApoBRQCigFlAK3iwIKgLldZlKNY9ko8G8/0UljlZvqCleuTy9eHeQvTlzhYihCwhYBtGw6vVgdiaeo9rrY2lLFr2xvp97rkpCHcK0QcUj/+PV/4o/+9E/n3PoTTzzBZz/7Wc6cOSPBlc7OzlwdKw2AEdtIwvHD43LKjVixcXx6JML3r43ww8vDDCRSxMUGtwBgJsfgxNvzA2DWb4eGFghPwNHXjOij2ZxfhKoiuqi6AfY+BKtWG5vtvZfmD8CIOkV80tkjs8+7xwerN8IHfwQ8XnDYI0lmP72sI3IATAYtlUDLZBbVUkTuW2Z1HJkMj3fVyz876ioYTaSJCzjG7LRD05DpM5oDj0PjZjTBwaEw3+qdZDCWJinmwesyHWDa+eKePAAjHCfE5roCYMpaAe/7QWtbfNyzsYp9G6uo8NnWePQkDLyH3ncKnCkZbyQBGAmV2De5bT9L9sX6WQwtH3dkgS/WewKAsW+fmz4rRhsVPhIj44xfuEH/4XM4nA5cbgdOpwORNDQU1ZlM6Dg1nUwmSzaj43K7aO9uYs3ODukII2KQ9HjKjEMSfZmjA0xuZoyeReJpbg5G+JN/PMvhcyNEYulbnrt1bUE+9eEu7t7SQGuDvwBAynXXdFoxGisaQxHkUvB5kQNIMpXhWn+EH7w3yLff6ufaQBmxc0UjfHZfgA9tD7BzbQCn2yPnOptNk0lEcfurcFfU4PIFZTySeNim0zrRRJpf+7NzvHMmdMt6rcQKHt5RxUfuaeSDdy2sw8yMWpRyfylePnb3l+JII2vNiYtUHGcBMOJvaw0WuMdYzlG26DDr4vYEoXYd2qYfA199rtvDE2kJwLxweHTKUIQTnYDDRBSjcB8S8JmAXkTkkXi9HGKP7J1WAMxKvDJVn5UC81NAATDz002dpRRQCigFlAJKAaWAUkApoBRQCigFlAJKgTtNAQXA3Gkzrsa76Ar85me6qAu6CfrzG5nfvTzAfzt+meuTMZJ3EgCTTBNwO+muD/JvdrTRFvDSd/MGL774Ehld58y58xw8dGjOc7Ju3To2b95Mf38/jz76KPfffz/WP4jOBYCpr69n586dCKCmo6Njzv0o5wSxMZNMJgmFQtKpZv36fFSNOF+4f4i4jVRWZySV4cJYlKMD4xzuH6c3nCSpZyCThOiEAa/0HIfT75bTdP6YTSJGqBW8fqisNpxbrl8wQJTZSlM7rNtmgCg19ZBKwbWe+QMwIs7o5mU4+roRhSScCmYqov39j4FwrwksUoSFpknwRUsbEUiLXQQAk42n2N1SzSNd9TzdVcdwLCUBGKtY0T5OTTOcYHQIJTMcGk/x5sAkp0ejTKTS+PwePrWlYwoAc6dEIC32XC1F/SIub2tXBU/tq6c6kAcnyYxC3yH0a6+DK264wIgi4RcbCJN7T0Qg5QEYg+2yuSblXuehmCnjk3FnGrrDQainl7Fz15joHcQd8OL2uNA0jZGYzkgsi+BPPE4jliidypBJ63i8bjo2NtO5ZRVNaxpkFJ4uYu+ES8nUxmzv2KKPpoRaGZ8l0xnGw0leOdTP4bPDnLsaom8kQWqOrmoiPazC62BjVzX3bmvk8f2rqK/y4hWDscMFdjxIdqGE60Ux6FAQUVMUM6RDVEA8w1H+/pXrvHNqlOtD8VmXmM8FzTVOtnX5eHCLn41tHhqq3GhOMR8O6faSTkZxevy4A9V4AtWmM4xOIpllZDzBl/7qAofPzz16adbOrYADNrZ5+dj9zXzy4dal6+1cABi7C8yU9WQuuxwEY4u2KhWfZNwgTAcoAc/o4KmE2rVom/9FAQAzMpnmhydKAzBLJ9TCtKQAmIXRUdWiFFgJCigAZiXMkuqjUkApoBRQCigFlAJKAaWAUkApoBRQCigF3n8FFADz/s+B6sFtpsB//BdrqAo4CXjzAMx3LvXzX49eoj8Sl6DDHVNSGXwuB2trK/i3O9pYU+XnyOFD/NKv/bsFk+Bzn/scTz/9NH6/X9Y5FwCmsrKSNWvWsGfPHhoaFufb4WJjJhaLSVintraW5557Ljd24fIh3HAEyHBtMsGJwQkODk1yORQjlEiBxwXpBIwOwuXTkIjD4A3ouzI3/Zo7wWlurG/cBbWNhpvMe69BeNyot9QGdWUtbNhhxBDFwuD2QjoFA71w+iCMDZXfDysCScQahYbh5EG4dAqSs2wAB2tg9SbYeZ/hYCM3/he6iI3CLA7pAGM4JxSAAwvdnK6TiaXoqgnwYEctP7mhhfFkmkRWxJkUNmb9GHA6qPa40L0+Xh4I8+K1Md67MYrD5+YTWzv54t0bcicKBxgFwCz0pC1efeJZsbrZxycfbKS5xoNwX8iV4ZPoN34A6X7IJo21KZ1gxDFWHJJp9CLecwhPEOM/IwbJHhtmWb5MB8DoMt5IFw5dExEGj/UQunQT8Yui0y2i5hyy+cFollBcJ5ERAF++iUxGJzIRp7LaL+OQttzfjTfgwSnikBJpE+CZ6jmTG6vsay67ySa4HeKBiXCS05fGeP2YAGHGuDEcJRwtD1xzOiDod7F5dZAP7mll39ZGOlsEWDfNhSf7UxRxZJe0AFgwI2yms8fINaHz2tEBvndogNeOjRCOZyVEVFyEHD43dNa7uGuNlw/fFaS93kPQZ94DBbinieg8nWwmhcPpxuUP4gnUyPdFtyejKa70R/ndv7/M8UuTi7eIl3HNNQEHzx1o5vNPdxReW4vZ5+lu5KLNghgksWas6CMzr0oeY3/PBFnke9Yas+op9ftkkbWTVwAw69A2l3KACfHC4ZUfjaUAmMVczKpupcDyUkABMMtrPlRvlAJKAaWAUkApoBRQCigFlAJKAaWAUkApsFwVUADMcp0Z1a8Vq8Bv/8Ra6f7iEzuDZvnWxT7+5L2LjMSSMvrnjimpNF6Xk3V1Ffy7nR2sqwlw+PAhfv5Xfm3BJPj0pz/Nk08+SWNjo6xzLgCM2CQU/5DqchnOBotVrBvt7t27+dKXviSbcYmIAYeDZFbn+WsjfP/KCBf7Q6QdDrJuJ7pwIxB9Eq4vAn75wTfMza+ssFyYW1eF5YEovgrYvh/WbYWg6QRz+IcGUJMsEcdxzyMgopP8FfDuKzA+agAwov2RPkhEy++HHYAR/bl5BV79huECM1ORm/pOeOwzsGaTAeEsdBFTL2KJhAOMGN9SADDJDDV+D/e0VPFzm1vlnqhwRZru/iCgFrFmOmur0d1uDo9G+b3DVxgLJ/joxna+eP/mnCoKgFnoBbK49YklLlzDPnGgkfWr/FTZXWBSYzDZg371JUiKayVrMCLiGhIwmBnhlYNdHBoOCyIp+EyMwbrHFQIl1ujEfUrzecg6HIQv3mDoxEUi/SN4ggHDdAadtA4DEZ3JpFir0iymoIg6ouEk/oCXTXd10LF3NcGgDyIJdLHKZ3r85QAYe1+LtRe9QMYuhcJJ3jjazzdfv85758rbxA/6Haxvq+DzH98kHWCqKtySJyoahO3HIhcX+YkFGJiDsVxfisEGe6VFQIRwgnnj+CBfe7WX45fDxBJT7+mCf1zd4ODJPZU8sKWCxmoXAprMPaoEWCTbyDsDuX1BPBU1aA6XvI8NhuISEvrL793kfO8c7teLu+SXtHah18fvb+IXnu0g6HPimDLhi9Cd6QCYIpZKzl0OdikCYay0I/m3uT4K3rMBM9YQ7L/HWA4xviqo34C26bPgq8sNdnA8JSOQvnekvGtnEVRasCoVALNgUqqKlALLXgEFwCz7KVIdVAooBZQCSgGlgFJAKaAUUAooBZQCSgGlwLJQQAEwy2IaVCduJwX+n59ah9/jwGsDYL7Rc5M/fu8ioXhKbnLfMSWdkZv2HVV+fmNXB5ubqjj23hF+/l//6oJJINxfHn/8cdauXSvrnAsAs2CdKLMiEbf0q7/6q1RXV1MV8Mlvo/eEYvzjuX5+2DtKWMBRwqJAbNBZ0EpkAi6ehJe/VmYrMxwmIpDWbYetd0Nrp+H80ncVLpw0/qRMJ5iqOgN86d4B9c0Qi8ILfwuhkfxGnHBumS2+yN4VOwAjgJrxEXjnRbhxGcKzQDCinl0HQLjXtHbdug7FNcg9bh1HaqkAGMikMlR4XexurJQAjN/lkIBAMlP6/iCgFgFpVVdUUB30E8nCscEJ/qFngJ2t9fxL5QCz8OtiCWsU0OT+zdXs21BJV5Mv37KegsQY+uBRGDuNFutDd9hdYEw3GBN20YQDTA58sZxiSjjBWC0UGcQIB5h0JsPosQuELt0gPhHBE/CbdYr1Cf0RnWhKF8zYFHhEtJ1KZKQricfnZseDG2hZ14yv0oseEfcMsb6ngQ0LABhxTdqcLKbMhUY6k2U4FOf0lRBHzg7z1vEB+keTxIQ1TYmysTPI3Zvr2b+9kU2rq6kMuHEVEDwW0FLmxOfYGJNKsJ7txZdwiWe+cHzpH4ly5Pwof/Pda1wbihNP5k+sCzrY0OrikR1+tnT6aa714HFN1S0PFRmuVW5vhQHAON3ynjYeSXHpRpi/e/kGR3omGJmcJXKuzKGvpMN2rAnw5L5Gnr63EZ/HuajmXlKXAlegYgOhIggst2bs8IuprqhHXC92wMpaIoKHya2r4mvKcP8xShZ81VC/EW3TZwoAmIGQAcB8/z0FwKyk9az6qhS40xVQAMydvgLU+JUCSgGlgFJAKaAUUAooBZQCSgGlgFJAKVCeAgqAKU8ndZRSoGwF/t+fWY/XreFx5R1gvt5zkz86fIHJpABgyq5q5R+Y1dGyWRo9Ln5sSysHVjdy4+wJfv7nf3nBxvaBD3yARx55hLvuukvWuZwBmC1btvCvfu7naFm1iobqSukAc3R4kr8708frN0NG5JHckLVtdC4kAOPyQFMH7HnQcIERRUAwvRfh/DHDCUa4rQg4RgAnNQ3gdsPIAHz7rwxoZb7FDsAI95lEDHpOwOl34ebl0rUKFwNfAGrqYfVm6OqG5o759mD683IATMp0gBEuG4vnCCQ2JzPpDH63k10mAFPpNiLTEpnS7j7iYS3Whdfvo6oiQMDjlsDMV3sGaKyq5CMb2nPjUw4wC79EFrtGt0ujvd7L/Vur2bkmSHWFGVkmGs6mIDIAYydh/Dx6ciDvAiUeM4Y9ixl7ZAIw5nvGOraBMHIgpR1gBHwnVlkqHKP/0BkiA2NkkimcXre8LYm9+LgEYLKIRKPpABg9q5NKZYiF46zf0cGanZ00dzdBLIm0jZnuGVgc1zQjAJMfRziW5MrNSd4+OcCRc2Nc7A0zFErkpky4vKxrC7J/Wz37tjawZXUNTpcMibIVW6dmfEZbH9qjnCwYoQRAUwC/2M/VSaezDIzF+Kcf9vKDo6NcvGk4tHQ0eNjS7uLutS7u2VghXWoKYrGKFqMBwRQDMMIBBhLJDKFwioNnRzl7LczNkZR59u3/i4iYIaHb7vVBdq6rpLutAqezeN4X+Mq2wy8FjkCinWngF/mRLdrIPFReJ7nYI9vayr1vHWjCYnYOJrfUdAOAqduItrkIgBlL8dopBcAs8ApQ1SkFlAKLrIACYBZZYFW9UkApoBRQCigFlAJKAaWAUkApoBRQCigFbhMFFABzm0ykGsbyUeAPPr9ewi/2b5Z/7fwN/uDwBSKptPEF+DuppDL4s1k2t1bz2W0duHp7+OIvLhwAs2/fPj74wQ/y0EMPSVWXMwCzaeMGfvpzn6NjzVqaamvwOB1cGI/x1+f7eflGyPhCt9hptm8ELyQAIyJTRAzS/U/AtrvzG+HJBIwNwtE3DOCkbS2s32asUgGqDPTCi38PE7fwTfFiACaThvA4HHwRzh4RmSbmVSHcbzRwucEXhMY22LgDWrqgogqcBiiyoMV0csg7wCwNABPwGA4w/9JygNEhOU28lQRgNA2/34/b7cHncVPjc3F5Io7P56OtriYniQJgFnR1LGlle9ZXcu+mKratrpBRLQWQRnwAJs6hDx+EuHBTSYKWAU24A4luGvcOGeeW4+gKHWKMwZi1mn/l9so9LrLJNPGhMW6+e4Zk2IhF05yOHAATTRsAjHCCsdVUoJFoXkQUxaNJfH4Pa3d0sOXedbh8LrR0Bj0lTi7DBUYAMKVKibeNNZ/h5Xdv8vKhft49M0oqnZXP4Q2dVXzqw53ctaGe+moRoVbqITyN+4sdYLG395l6HAAAIABJREFUW8DBWGBDEaRQ0E7pNiUEMxrnL//5Gt8/NChH+/ieSh7a7GF7uwOHuA+K+/YMznEFAIyIQAoIBxinPMcA54wyEUkxOpk0hi/HUsJ1ZNbVvnJ+gRGPUvG7WE2lu8CRb9YhzvcAO/xiypurqtgdyJIxd04JAEaykFZEkv3zUq9tri/W3IpzxbPUWw21G9A2fxb8+Qik/rEUrysAZr6zrc5TCigF3icFFADzPgmvmlUKKAWUAkoBpYBSQCmgFFAKKAWUAkoBpcAKU0ABMCtswlR3l78Cf/j5bjxureAb2/9bADCHeoimM3ceAJPVcWSz+LM6n9zUSu3IZX7vP/z7BZvIbdu28fDDD/PUU0/JOpczALNm7Vo+/twn2bNrB60N9XKNhBJp/qJngOevjpJIpMDlLMwVWUgARggkHF4OPAU77gOn6TKhZyGdgokQIgIFEZUkQBhRopNw8wr84BvlRRVNN7PFAIzYEBQRSqfehdOHoP+qcaZwqQnWwJrNsKoL6pqgohLcXqPvi+HMYgIwWjqJQ+ggIJTFaMfSRtfJJNLUBTzc01ojARgRjZbO6qSn2ejOATA+Hx6vF6cEgXTpIiSgGH9FMKe8AmAW7Pay5BVV+JxsaPPz1L56mmo8+GxRetIJJhOF5DhMXoDoNfToACQn0UTUiQRf7BFIljuMRW7YwRetEAMRp/o8pKNxIr1D9B85RzqRxCEi2TQNYWgmzFsiKQOAEa9n80gSazYWTtK4qoYNe7po3dGOWzgcxZLoWA5pRUCFPQapAICx2VuUbFhiIIyHE1wfiHDu6jg91yfoaqlgy5oa1q4KEvBZkUd2t5ei9u0uGmL2Z4ssLABJbHUVGDlJy46itWT8LDRKpXVOXBznSn9EHrepKUVTMEPAlTVAllmUlvcGEZHmcODymwCMCc0Yqhglk9FlbJRRSox71tVeJvxSDILMWu/iHCAZMLF2hevLbIt1IbpgXytTAJfiKCT7NJjrw75MZMRRkQNMTn4bAJNzjimis+zrMlALDZvRNn4KfLW5kd4cSUoHmJePlRFBuBD6LGId2WnA0UVsUlWtFFAKvE8KKADmfRJeNasUUAooBZQCSgGlgFJAKaAUUAooBZQCSoEVpoACYFbYhKnuLn8F/ujnunE7CwGYfzx3g98/1EM8cwcCMGLKhO1NLMn2liqCA5d4689+f8EmUsQKCfeXj370o7LO5QzANLS0sufAw/zoRx5jdXub3IwUX9D+XxeG+MaVYQZDUTMGKR+fxUIDMEKk/Y8ZAIy/wjYPAkixNtFt7Y+PwrXz8Pb3kH2ZbykGYKx6+q7C+aPw3muG20uT+NMBTaugus5wrHHY+jPf9ss4b0kBmFiKdXUVPNRRx493N0kQKpHNTrvfXgqAyWSzeJ0OAoEAPgXAlDHDK+OQ+io3u9YG2bUuKGORBBSTL2LzOwuJIUiOQmwYfawHEoNo2YjpBmOBLpb7SxEAIyrLGUbkoRjN7yU5GSF8uY+BYxfIpjM4zGguC4ARBiIDkSyCo5gRKjBNaGIRwwWmuauOLQ9uJFjpwyGcSSwLmeIpyVVqddCk03LHmRWXmkrNIAhi8TRjk0kGR2PUVXtprPHh91ga2uEXUUkxCFJg7TKNW4yt8VIATEGVNhLCDjDY+6/rTEQzhKMpsqkYQW0Ct2ZEFWkCZJmlGL/IZ3E4Xbj9lbgD1UYclnjfoCiMGqblV4qieXLtlQm8FIzF+mEe58420OX8uR36KYBfTOGnvGfNh809yC6ZAGAkBGNzgLEce6xLIgfIFM+tHcTSIdgIzVvRuj8O3jwAc3UwwRunx3n1xPhyVrasvikApiyZ1EFKgdtCAQXA3BbTqAahFFAKKAWUAkoBpYBSQCmgFFAKKAWUAkqBRVdAATCLLrFq4E5T4I9/rlt+41i4e1jlH8/18nuHLpC4UwEYsYmTzMg4Au/gVTyvfg2Pw0EsnSEUT6E5NGq8LoJup/yue6aMvTPxzW6Px0N3dzd79+7lgQcekHIvWwBGcxCob6Rlx25+88c/wabVXUQTKao8Lr52ZZh/ujjE2f4J8LtBuC5YZaEAGLGRKuI0AkHYdT9s2GVECs1Whvvgwgk49ibEwrMdPf3n0wEwsQjcuASHfwCrN0PHemhuXzy3l+l6KPbVU0vjAKNndfR4ivvaa3lsdT0faq1hKJ4innNnmNrJUgCM2PQT14EAYCorK3MnKQeY+S/T5XCmeH4E/U72bahia1cFXU1eCXCUBE5SEfT+t2HyNCQH5E64PQ4pd5LdWaV4kBYDU+EjEQozcaGXwRMXJbjo8BguURYAM5HUGYjoEoCxPeKmlS2byZJOZ/D6Pew6sIHGtY34g170SMJ0NinOFbL/PFMEUqnPSjmtiK4VRRRZGUA5x47ZAJFphpfrQokIpNwpxQBMiYebdG9xks2kSUdGSUXHyWbTOBymQ9csi1L+Ip/N4HR7TQCmykzOsfSYbXylAJgyHsIzATXL4UJaqj4UxxuZSy6/BErobwEz04EzxfCL5fQiK7XVZznF2N8viLbSINgELdvR1j8D3nxU3sW+OG+emZAxSCu9KABmpc+g6r9SoHwFFABTvlbqSKWAUkApoBRQCigFlAJKAaWAUkApoBRQCtzJCigA5k6efTX2RVHgD7/Qjcc1NQJJOMAI4EOYodyRRWwWRhM0J8Lsd4zSXOHh3FCYV6+O4PK6ebijlrsag7g0jVg6KyNhZiput5uWlhb5p6amBpeI7lnOAIzbh39VF437H+JLH32YLa1NxFIZqnxuvnt9lG9eHOSdK6MQcBsxSFZZKABGRAhVNcC2vdC1AWqbyov5uXkZTh2CC8chEZv/0p0OgBHznElDIg4ejxHLJB1fliKzwjYcCcCkcKSTaMKJZREyMwSsIoAA6azhdPLZ7iae6qyj1uMiks6QmuHmkANg/H4JfokIJAXAzH85LvczxfILeJ1s7azgvi1VrGv147XHIVkDSEdh5CiETqDHeqVthLxyzDgk8wfzcpKhMFOHbgNg4qMTjJ+/zvCpy/I4OwCTyoAAYAajuoQUZ/cmMSJoErEk6VSWNZtbWXfPWho76mAiKlAdW3/s9/sSjjX2Xs94a7DXY3ttBw2KHVFmetbYDWis6koxOlPqsEMPJogyTTvWfGWScRITA2RTCTPSyO78M/2KFe4vEoDxBHD7qyQEo+sZM76p6Dla8rFaDMDM8kvKdHUs94tqMfo3o/OL3eWlBGRkB7BkPabrkeXsIp4H8hgr8qhoPVvHFcyHLR5JLiwHBJuhcQda99Pgq86pcP5GjLfOTEgIZqUXBcCs9BlU/VcKlK+AAmDK10odqRRQCigFlAJKAaWAUkApoBRQCigFlAJKgTtZAQXA3Mmzr8a+KAr8wefXS6cT8S1+q/zv8zf4g8M9RFN3KgAjIAcdEbizKejimfYga+sqODgwwd+cusHESJjNrTU8uLaRJ7rqiSRSJDMzx2yIfwD1+XzyjwW/CL0vXrzIsWPHZpxbsafkcztI69AXTfDOzXEGwnF0EQHkFgBGiR1W6xvYclPK3LcVc1wuKOEJ4KyswVvfxL++dxMPdDTQ4Hfjdjh4vS/E85eGeaFnwHCAsQMw6RSEx2FQbG7fQnE4QUAwIlaootJ4XU6JTsJQH1zvgdAwxOcJwVTVwrpt0NoJgbxbidEFEb8kdtSn2aAvp5+3eswSADCii9lUBn9WZ1dbLc+srmdXXQWT6YwEvmbah1cAzK1O8Mo73+HQqAo4aav3sk04wTT7aK7xUOm3gRHpGIwch9BR9Nh1A5yQl5Ht3iRfi/HPAsAEvMRGJhg/d5WRs9ekYMUAzKRwgBEATJkOMKLpdCpDOp0lWOVn8z1r6dzcitPlQE9mjeveugfkpmg2AKbYNcY6sZjMsEMHJcCYXNPTAR+6IVnuOFu78mUxtGNrT8Qx5T42IQZ5ivXwMD+U0+RET6dIxydJTAyZ9WoSHiqnSAAmk8Yl4o/8Vbh8FeiZjFlPibFNeasY1pmh1RnZmFnAmXIGs5KOsc/vlGVsm/8C9xZruZdYm9Yyyf1tiz8qBm1yzi8l4CX7NIjjajqgfQ9a1yPgybu+nboa5a2zE7x7fnIlqV6yrwqAWfFTqAagFChbAQXAlC2VOlApoBRQCigFlAJKAaWAUkApoBRQCigFlAJ3tAIKgLmjp18NfjEU+L2fXS+/qe+2ATBf67nBHx6+QDiZvjMdYMQGUCJNZ5WP/e11fGrTKpqDHt7pH+evT/Ry9tIgFRU+9nbV839sa6PJ58KpQ1xYDsyxxONxIpHIjGd5XQ7SwPVwglevj3Kob5zBWNLYr3Q7pwIw1oaSBb+I8Yi9SRFVVM4epThfACci0iKd5Yn1TTyxupH7W6twoHF0eJLvXhnhK2dugtdlRiCVU/EcxZnP4XoWUkkYG4LJ0PwBGK8f6hqhshY8ZcI38+nvfM+xAzCZLHo5+S5zaktDF1EwQFvAwyc3trCzPkiNx8lIMj0dmpBrQTysxYa4z+/H6/UiNgCUA8ycJmDFHiyAyo5GL5vaA2zqDLCxLZAfiwRgTsP4EfToFQld5COQikAY+82qhIuJFvARGw4ROnuN0fPXZRvFEUiTCQOASZcJwIg6xNrNZnTSqTTdOzpYt7ODKuECE0nKa6KQMrGGNhMEY1nWyNrNE0rAL7mPZ/rMglJKLY+ZABg7NCLOtZMy9n6V6KMdZhD3HYeLbCJKKhIiGRmVcUiaiKwrs1gOMJ5AtYRgnB5/aQDGkqG4qwWOOLNALAUf2yssHnOZnV+phxXATaWWoc21xa5Zbrna1q19CUv4xRapJV5bkJg8TjN+to6T7jDWtVK0JsXb4hed+tVoa+6FVQ+COw+fHr0U4e2zE7x38RaiDZfJ/CkAZplMhOqGUmAJFFAAzBKIrJpQCigFlAJKAaWAUkApoBRQCigFlAJKAaXAbaCAAmBug0lUQ1heCvzuT6/D53FIFxir/FPPTf7oyAUmEulZo32W12gWqDfCWSWaZFdrDR/ubuZjG9txkeHc0DjfvzjEP5/vZzSapLnSz8PdTTy7volVPjfRRFpuni7k98odmkaN383FiRgvXh3hz49dN3aMhfOLx1n4pf4FGn6uGmGbEEvSWBvgmXVNfG5DMz63i0vjUV68Nsp/PXkDBDglIoDK/Pb/Qnfxjq1vkQEYuYZjKVYFvdzTUcfnuptk3NekcMcQcMsswlsAjD8QkBFICoC581bq6mYfe7sreXR3XX7w6QSM9sD4QfToRbk5ronVVOACY3eAyZ9qmcKI/XP5WjjADI/PCMCEkzr9kbkBMOJWJgCY8ESU1q4G1u7sYM2+tTAZh1Rmhvv7LI5QuYtmGsDFio6ZslRsxxfbLhUDHjlYxIynEXVZ7i+zPphKkg/mM0bANeJzTQIw6eg4qfAo6VgYzeWaIwAj6sniqajD5a3A4XLLSKQpD7OZ+lugg12fma6zWQW4PS/SYvhFjHLKVJcBwFiaFwAwAnixZJOUSx54yUUkFTnDzDQNGdAa18Pa+6F5P7iFD59RDp6b5J3zk5y8MjMwvBImUQEwK2GWVB+VAgujgAJgFkZHVYtSQCmgFFAKKAWUAkoBpYBSQCmgFFAKKAVudwUUAHO7z7Aa35Ir8J8/t5aAzykjdqzyzQt9/Ml7FxmNJ0nnIh+WvGvvX4NioyedodbnZn1NBQdaa9hcX0FzhYfJZIb/frKX4zdCTMSSVAW9/NT2du5vrabR55afZ2fKhpnDqNwODZdDRB/pfOXiEN+5PETfaETkIYEElmbDEObQWKlDxTgyWVy6zsNttfzo5lY2NVYyFEnw8rVR/uDEDePb36IbAoJRZekUEBBAOoUjlURbSAcYTZPRWtlEmgqPkw+01/GJ9U20+N3EM1mi6WxZq04BMEu3FJZrS+0NXvZ0V/LU3fX5LmYSMHEJhg+iT/aAJtaTDYARR9rjkMzVlrvT2RkTE4AZP3eNkXOlHWAiKeiPZMXtXN6nyr1jivWbiCUJBH20dzez6+FNxrlZHV2AgbIUO4rMFoVknyk7RWCrqxSDIsET85jp2Jkp8UY2p5giw42Z10uxvYc1TMOqx6oqGR4lFR1HTyXkvd+IP5pdXeH+Io5zOJ14K+pwenyyXhmZNpfnpuxmkVgz8i0KfimY9+LlZ8FXxfFHueMsiMVWi+SYbO4vVh0y7sjm7iK5GGt+LdDGrMfu7iPWUEZHa94E6x6Gxt3gyrtHvXbKiD861xtdrre8svulAJiypVIHKgVWvAIKgFnxU6gGoBRQCigFlAJKAaWAUkApoBRQCigFlAJKgSVRQAEwSyKzauROUuC3fnwNVX4Xfm8eYPjOxT6+fPQSA9HEnQnAmBs5LqDSodHmdtJaHeBAZx17W6v51uVhXu4Z5NzQJLg0Huhq4Mk1DTzcWk0slZXAykJAMD63E6dD4+xolL8728erN8bIiqgbl3OJHFfMTaxYirsaK3lmYwsfXNNANJ7iB9fH+J3jvWTTpiOCiFdSZekUWAQARmxvZ/Ws3ODXU1kOdNTyaEcd9zVXEU5nSWSy0hFq9m1uI0ZGczgI+P24lQPM0q2LZdRSc62H3euCfOy+xnyvskmYvAFDb6BPnJGuIsZ6KnSBMdxeNIk45LELk7GwFmDAR3x0nPFz1xk+e1XyEFYEkrgdSSMvE4BJmsxKOWvX6mxG3Nt0aFhVzd6HN+GrC8r7sR5P2e6/pSEYEYc3PJbgQu/EVGeTnBo66zuqaKjxIu71U4oFeUxJKyoFc5R4zxBPlnRGJxZPy/6MCyrIKkWntTcFWN8eND+1QQxyOow50jNpkpMjpGITwirHcH/JATAzgyZZ83inxysBGOH+grjniBbnwqiUdMIxHUis9TTdIJfRNbKoXcnpaRO2FGAlO1HCAcYOv8hD7PCK7bWcCxNwkfCLuWCt6ch9bq/DBGeLnybCAaZ1G3R/COq2gcufk+iloyEO9UxyqT++qLItReUKgFkKlVUbSoHloYACYJbHPKheKAWUAkoBpYBSQCmgFFAKKAWUAkoBpYBSYLkroACY5T5Dqn8rToEv/ehqqitcBH35Dbh/vtzPfzt2md7JGKk70QFGzKLYwxFjT2YgnpSRQx/f0MxPbW/j2HCYr5/t490bIbnxt7qpko+ua+KT6xpJpTJSMwEK3GoJeF3omsYLV0b4zvl+TgyHIeid20bhrXZC6BBJ0F0T4IPrm/jk5lYJR/zw+ij/1/HrpJMKgLlVied1/iIAMKIf2VQWD7p0P/rJLavY21RJldvJSDwlky7KAQiMzWwTgAkEcLvdKgJpXpO8sk+qCbq4a22QzzzcnB9INg3RURh8GT10TL5vuIdYzi8m8GLCFvkVZx1jW4QVAoCZZKLnOkOnrsg1lwNgRIyRDvEM9IcFvGUktcwV0xMuMMHqANvvXUvjhhZ8Phd6JFkEINohGKOfoXCSExfH+NrLV6ZOos2R5fH9q9jZXUdLfX6j3zjBctYwx1vg2FFMMRQRMvaPzbbC0TTX+sO88M5Nrg+WcNAwYZkHdzbxsYfazT7bGhW8ghl1l0nESE2OkI5PmpFITjmHMvxPOrxYD9CpQxcAjMPhxO0P4gpUy9dG/FFRkzMufZs2plT5h2Lx4G/9Obwir8LpiKKSAIxNT7sDjOXcYq3HnPGRWYmEXSy3lxIAjHyg2B1ibE4wObjL/kTRIK2hte2EzY9BVTc4fTn5n393lCMXwlwfTqzIKbF3WgEwK34K1QCUAmUroACYsqVSByoFlAJKAaWAUkApoBRQCigFlAJKAaWAUuCOVkABMHf09KvBL4YCv/HJTuqr3FQFhN+JUb5/ZZD/ceIKV8Yj0vXhji5mDJDYyPmRtY38zNZWTodi/MPZft66MSaleWJDC0+ua+TelirGIyI2KjunNIfp9A14XKQ1ja/29PPyxSEuhKIQ8C79dMSStAd97F9dz8/s6MCZyfDq9VH+09HrZNNZ4wvfKgJpaedFADCpFI70rUcgWVuQWRHvkkjTVuHh8e5mnmivpdrtZDienpM9gwXAiH/09ysAZmnXxTJqzet2sHNNkJ9+vDXfKwFIiBikGy+gD79ri0DKQzCG04iVV1QUKyTigKy3KvwkxsNMXLjB4PFLEr5wuI3nmDDKEutQ8IsCgImljb148X65RfQjFkng8bro6G6me/86qmsCEEsVmZUUQxcaI+NxXn1vgP/816dmbO6jB1p57J5V3L3F5pIjz7CBA0KLnLnJtBYeRjvFvIc53ptDUV461Me33ujnSv/0ETKf+lAHv/KZjbY4IsvdwwBghF9PJjZBKjxKOhGVAIvmFJqLGKOssIcxx1taaAG7OFwevMFaHB6/dI/RBRRllXJ4lSnuL7NoUu6E307Hlev+YgdlrNd22KrAvcUUyO4EY0Ub2d1eis+f4hxjP8C2TsQ6FwBMx17Y+hRUdApLp9ysfP3NYd67GGEglFzxM6UAmBU/hWoASoGyFVAATNlSqQOVAkoBpYBSQCmgFFAKKAWUAkoBpYBSQClwRyugAJg7evrV4BdDgV/+eAfNNR5qg3kA5uVrQ/zVyaucH5sknlYAjMjSEPuuT3bW8ZObV8lN1P9+uo/vXB6SO6z3dNbxxNpGHumokw4D8XSGRDorY5DmsN9aML1OTcPrcjCRyvDHp25y5GaI4WgSfO7FWAYz15lISUeQnatq+LV71hGKxPn+xUH+4uRNdBHH5DQ3rJe+Z3duiwsIwEgRRWxXIk1zwMM9rTX82MZm/E6HjPOKpbNzWsfW9qbTBGBcLtesDjAiouXn/7Tnzp3P23DkDofGpvYAP/FIi3QYc4n7hFxrGbj5IvrQQUhH8+k5YpU5NPNncaz1x+b6IlgQi5UJ+EhORpm83MfgsYsyjs1hRglZoEsqCwMRnUhSJ60bt6qyiwapRBrNoVFZHWDXQxtoaKuVa1lPZ2yQiL1Go8/DoTg/eK+f3/7LmQGYtgYfH32wnR99bA1+r+GkYopkg1lMe5Yprh4laJGCtwxYKJnKcuTcGL//1XPcHI4TEbY405TPfLiTf/OjJQAYadDjlNFmqfAI6WiIbCqB5vKgOVwSPpLxRtPUa7jD6BJ4cXr9eIP1hqOMfNv2O8Z0ziXFZM+UoRc5jZQ9ybfpgcU6lmKE7CBRjkmxHZgDV8z37MdYzi8FfxfFJNnPLwC4ihx87FOgO9HWHIBtHwNPLWh5Z8K/emmA45cihGdYvytlNhUAs1JmSvVTKXDrCigA5tY1VDUoBZQCSgGlgFJAKaAUUAooBZQCSgGlgFLgTlBAATB3wiyrMS6pAv/q6f+fvTeBruO6zzy/2t6+Yd+IhQQXEFxEihRJSdQu2Vos2bLdHu+eTju2Jz5J+/SZTGd6+nT6zHTUmUlmOmeSTjru7jiyk7Edx44tL7JsSda+kSIlcQcJEgCxbw/L22ub879V9VB4eAAeQIAEwHvPoQGCVbfu/e6tKlj/3/u+BjRUeFEZmQErXukdxd+f7cGpkSmkqdB3UzeTWQcIhom9FSE80lKBO2ui+M7FIfzTpWGoqRwaygLYVx3G4doomqJ+VHsV+EThmtxz/LLIHAu6pjP401O9uBxPWTCSXeC9rkui6fDJIppiAfz2nkb0T6fx5tVxvNUbBzwyIC01WOS6jn5jXswNwJDjUL5wvozpmiZM3YRiGLizoQwPNpfjntooRjMqMvrS3Yzscj1ESUIgEAABMFTYp6IffaWfhcPh/EAJFOMAzDLWbR2c0lrnx6furkZtmQd+j+s5MfSyBcCkJyAIBhhhmHd+IQjGcYCxz3HYGTcT4/dCTWaQ7BnG4HsXoedUtueIwmCmVGQoYQLDSRNTOROqDshLfFSRKxIrVpvAgXu2o25rDbwRH8y0ugAAAxuAGVoUgKElfPhIHX77iVZsqg5CUewBznI5KQAQ8uuepwrsn9hOMexvMyDDcJxgnBH88d+dX3TH5AEYtwMNncU0JbcWA7mpYWjpKebcIshey8XF1GHqOlvDYhAM++Xd0CEpXsj+MDzBMgbNWK4xrvEWcy4pmM+sScwCO9zOIotOdeMeUFTPAnegYoCMW/u8G4wNq8xxhXHDLq5jWGSm6+/FABlnbxZCTLTnlSCE1vuBXR+33V8EkAkhQVx/8+tBnO1JsXfFem8cgFnvK8jHzxUoXQEOwJSuFT+SK8AV4ApwBbgCXAGuAFeAK8AV4ApwBbgCN7MCHIC5mVefz31VFPjth+vQVO1jLjBOe6NvDN8/34vjQ3GkqGp4szeq6OV0eCQBzbEA/vUtjXhtcBK/7B7D8EQKpihAFkWU+WQc3lSGxxorsLssyAAYctCgAv9SW8wrYzyr4djwNP7yVC+Gs5pVIF5KhsdSLzrv8db4g7KEA+VBDGZU9CSyyOQ0C365FvhixcZ4k3W0QgAMA1NUHaJuoDriwxe31+D++hgDB5KqzvbvUkwzaBUcAEYiACYYBH2l69ALnFoxACanmfi9v+IOMBttFzdX+/CRwxXYUutH2D/j5oCxN60IpMlhCCKBE/auYc84UsGJQXIRK4WmMD4P9EwOqf4xDLzbAS2dZW4tzjOS3F6o1+GUiYmMiZxuQl7G81PTDGRSWdxyx1Y07apHpC4KM5G1MpWKNtsB5sQwnnr69KJLerCtDB+/dxOO3lKDUECZDYTMBwvMZCK57jj61uUgw65s4r2Lcfzq7SF878XeRccyC4Bxbma6FgNgBJi6huzkMPRsgsEwguRhj38CWejvCwMwGmRfCEogCtkXZn0RBGO1Ai0LAY052U6uqbidSfI/Xvo7d1Fx1ssBzu8bs+CggsEXdX9xlsIBqwpAFmeZHGeXoqCL5fST355OV3SvOHFK+X7sb2jL0nH0q2asGsKWB4Dtj+cHnFFNjE+p+PuXhnGpP71eVmHBcXIAZkMsI58EV6AkBTgAU5JM/CCuAFeAK8AV4ArYpDc6AAAgAElEQVRwBbgCXAGuAFeAK8AV4Arc9ApwAOam3wJcgJVW4AsP1KK1zof6cm++62ODcfywow+v940hQZADb1Z8g6ajWpbw5X2NqIsG0DWVxndO9WIiqyGnG5BNEyFRxJPba/BIazVaIj5MZjWo9BHmJbYyvwfdiQxe6BnHD84PIE6fembuAEvFEZZ44QUOF00TQd2ASjyQKMJYRjF55UZzk/e0QgAMq09qBiKigI+0VuGhTWVoDvkwnM4tVHJeUHx6URPwIskyg10sAMbiGlTTAmCiLgcY+kR/Mqvj9/9b502+qBtv+uQudv++MuxuDs6K2cPYCZij7wLJKxAYBOEAMATUsbwdG6xzxau53F9IKcErM3grMzKB/uMXkJum4rgJwXakohg5amMZA+NpivIyoSzjmaWpOlLTGezY34SWfY2obq2COZUB6Jk8z+N4dCKLl0oEYKpiCg7siOFffnoXasp8rk1gEwxFWQ6X08acO9UaFMUOEbzz/ee78ZPX+tFZAjwwB4BhHVn3M4tJ03LIEQCTSzOgTaB7O28GUhyWs8A3K/6I4BfFH2HnMWCmmNONNfi5UEyxJ9J8bifLfnqtz3vQAr/sseuWo1e+zXFasbUt9nMHUinU1cXE5B1e3ACMvU8YFFYIwLDb29mvDhzjYJKuPU6/atZugbDlXqDlwfzwkxkDV0ey+Kc3R9E1lFmfC1Qwag7AbIhl5JPgCpSkAAdgSpKJH8QV4ApwBbgCXAGuAFeAK8AV4ApwBbgCXIGbXgEOwNz0W4ALsNIKfPJoFdoaA2iqmim8vTc8gWcuDeCF7mFMcQBmRnJNR4CiMGojeGxrNaqDXjx3ZRSvdI9hIJWzClBpFXc0V+CRrTX4SEsF4mkV2WXESJUFPDgfT+FnV0bwq4vDmKJRUNzQjWxUxKK5UDGUisxUdLuJP2h/I5eCri1oOYiaCuEaIpAMzWBxXS0RP77cXovWsJ9BApM5fdlmQw4AIysKg13oP/7TVqFSeRaA3+9HzAXA5DQDEwkN//bbV260pPz6K6xAdcyDI20RHN4RQVV0JmYP42dhjp8EEqch5AFBx/XF9dUhTPKRSDMMoCBLDMLITSUxcPwC0mNTMDQdoh0T57i9kPvLaNpASl16BBLJoWs6UoksGlursXlfI3OBoc4YwDFPswCYITz19JlFFfXIAlrqAvifP9eOtuYIQn7SqQT4hXrOP38LjhcAVTPQN5LGd37ZhefeGUIquziIOQPAuDsnsMVycDLULItAMnIZBtgQ1LJYs3QyIXsDkAMxyF4/QM+sfMxSYQ/OXIq9XIo5xcwSYq4miw1wnf47g16cV7ALehEoBYwctwhGKVzyWe4wjpZOJw68UgSeyQMw7n1WLOrI7sNh2th5LveXQpDG0Z6OzwHYshvC5ruB+qP5VZlI6ujoTeG5E3H0jtIbZP03DsCs/zXkM+AKlKoAB2BKVYofxxXgCnAFuAJcAa4AV4ArwBXgCnAFuAJcgZtbAQ7A3Nzrz2e/Cgo8elsF9m4OsogKp50dncIvrwzhp50DmMiS3wdvTAH6xLtuwGeY+Oj2Ghysj2EslcP3z/TjciIDeCRWGK2P+XFPcyV+b08DMjmdOcDoS4hBok/UxwIefDCWxI8uDeO1KyNIUAH4RgMwfBusDQXsyAgHgKFi8nJjqIyshuqABwfqYvjtHTXwiAKSmrGs2C5HHCru0X/wVzweBsBQMZZqtYogIG0SABNALBzKa5nOGRiZzOE/fLd7bejLR7FiCpSHFexpCeK+W2KzXMYweRmIvw8z/g4DuKxWAMBYuTv2z2cOcQbHnF4kEWomh+GTFzHdNwo1lYHss+L8yAGGHpsJ1cRoysR0zgTFIi21GbqBbEZFrCKEzXsasG1/s2W2QRDHPDFIoxMZ2wFmcQCGuiqPePD5Dzfhnn012NwQtsiWWayHCzxgcVF2WwCASaQ0vPr+EP7plQEcvzBR0rRnAzDspZd3byGQhQEwk0PQtaztDLMwAGMZfxA0KcIbKofkC0GUZJg6/V4x32IUwj9FLUwW12Aj05m0t0WLLTFUA0Zag54xLKctrwQpILF/ZwCMI18h/DJHVselpcB8x4FW8nvSBb7kt4gbhnFDMC6oxoFh8tSOa50NgQEwws5DQMtRoOpAfn1Hp1Sc7EzitTOTGIwTJbP+Gwdg1v8a8hlwBUpVgAMwpSrFj+MKcAW4AlwBrgBXgCvAFeAKcAW4AlwBrsDNrQAHYG7u9eezXwUF7t4dw23bw9ixKZDvvXMigd/0jOC7565iPMMBmLwwdtaDkFYRDXhQEfKiwqfgwngSk6rtjKIZkCQRB6rD+Df7mlDmk1mRKl2iC4xTEiQA5v3RJP7x0hDe7BrlAMwq7P1126UNwIhqDoKmAhQhY8e9LGVOrB6ZVtFWHsSHNlfiI43lUA2D7eVlcAL5S1Nxj2KPPB4PfH5/HoDxiiKSJuDz+VHmAmCSGZ19sv///tHVpQyfH7sOFAgHJAZXPn64YpbLGJJ9MMdPAQMvQxBp/9Jk3MALRSE5f7cjkZz5OpuT/tmjQIeJ8dNXEL/Yh0x8GkrQcjOzDTKgGsBIysRElnmO5JNiSpWPOZ9oBgRRRMuOGrQf2gxP1A+BXDc0N2EwM8DReAYvnSzNAYbO8nlEtDUF8MVHWnHvrbUFQ8sTDIu7m7hMPYbjGfznH17AsfOTGBwvDRwoCsCwCCQRprlUAEaAYWhWHJrihzdSCVGy3G0Wcs+ZRf4UAj5MmflcYJyoHUe+Yg4ypa762j2OOb8QyWWaUCdV5MZz0KY16DkLJJN8InzVXigRBaIiwtQcmMr11S1jHowpAKtc285SgyKr8kyU9aO8w4v75w4AYzvQ5CORHCeYItrqZFkECHvvB5puB8ra8wcNjOfw2pkpnLycwNjUxvh9lAMwa/f+4iPjCqy0AhyAWWlFeX9cAa4AV4ArwBXgCnAFuAJcAa4AV4ArwBXYmApwAGZjriuf1Q1UYF9rCHftimJPy4wjQ+90Gm/2j+Gb71/BaLq0wtkNnML1v7RhQDYtRwuvJLCivuqOrFB1bA378Nn2ehypjyIsS5jOqCVBBW4A5mw8hWc6h/Fi5wim6B+UGxyBdP2V5lcspsAKATCsdJ/VsK8yhMdbq3BXTQSqYWKaYK5raA4A4/V6GQBDjeq1PknElCGwn5WHgvkrTKY0XOxL45vP9l/DVfmpa1EBAjuqox58+t5qbK2bcRlDLg6Mn4bZ83MI5GjC/tgOMOxJ6XaDsWfGfjwbzRK8CnRRwPTFXoyd60FqZAJywMtOcA6nr6NpE+MZExnNikFaKuBFTi+qqqFhSxXab2tBuKEckm7AzNG9Mhe0WKoDjCQKCPlF/PPHWvHE0QbEwpaLzQxxUCTuaIEFn0zkcObKFP78hxfRNZBGliigEtpCAAyBduQAk50ahq5mbAcYe60K+maKmAS66JA8fngCUUj+MAT6GQF7CzqiLeBwk9ek2AUdjdzrsbEgGAa/iAIDr7JjWeTiKvSklpeT/k8S7W7ZLzEIxhNT2C0zE4fkchayFmmuQ4yz7WZ9LeIOkwdbCrcqgS8uCCYPzThuMAVrR1uIHGBUATjwBISmw0CwOX/Q1ZEsnj0+jksDGUwmtRJ28do/hAMwa3+N+Ai5AiulAAdgVkpJ3g9XgCvAFeAKcAW4AlwBrgBXgCvAFeAKcAU2tgIcgNnY68tndwMU2FbvxwP7ynDrVopdsNpIKosTQxP4T+9exFAyewNGtcYvSQUb3QB0u7hGFVUqTDm1tqyKSo+MfQ1l+NyOGmwO+ZDTdLsmVFpBrszvQedUGs91j+GZjiFMUEFJoUyDpZZu7U/FO1EddDqNdTn9rPFluWmGZzsRWQ4w2rIcYKwP7pswVQMHqkJ4YksVjlSHGQCTWAEARpZlEADjdQAYmAyAmYYEn8+HsuCM49T4tIr3LifwvZeHb5olvFkmKksCAl4JX364Dm0ulzHoaWDiPMzLP4AAcs+aD4BxQS/5x9bMM1DwyDAkEeneUYycuYJE/ygkOwLJAWBkUUA8Y2IsbWAyaz1G2SNwSc1EJpVDTWM5dhxoQdX2GsjkAJOlgvx8AAw5wJxd0lU+erQeT9zVgP3bywusNtzdFMYj2f9mg3H0t4u903jx+BD+4Td9iE+X7prBAJjPtlnr4TTmAGP9xdByyFIEUi7NIqAEUSo6P/ZsMXSIsgLFH4ESiLFjTYpDYgDMQrIUA2Do+DmWJLM7yf9zYeelvXOXtFA34mBiwmQRRs5gzi+ZwQz0tGYlTMkzkUgm/V5CTlvVXviqvJD8kuVU5Py+4tZpljSFcIytuRuUcS8BA2Doj7053P06AMws9xfaQPOsBfVBLjBHPg9h00HAU5lX+PJgBv/w6giG4jmksqWBXDdieZZyTQ7ALEUtfixXYH0rwAGY9b1+fPRcAa4AV4ArwBXgCnAFuAJcAa4AV4ArwBW4XgpwAOZ6Kc2vc9MoUFfuwSMHK3CkLZKf81RWxenRKfzRW+fRn8hsfC1YkWYFCyuaAfJq8XtlfGPPJhyujiCkSCwGSXd98p3+oyjFQxRrZT4P+pIZvNQXx9+fHcA4FbCYdcFSK7fWp7FFOp+KkqIIc1n9bMRt4I6GWKBIyjR3xbPcaCnYJ+ZpTZ0IJBseWOK4DNoPOR37KsN4vLUSR20HmJUCYMjphSAYaiJMeCURKUFmAEw0MOMGMjSRwxtnJ9mn/HnbWApYpi4Cvv6ReuxuDrkeXyYweRFm53ch6ARZ6lY2kXOv5R1gCgAYksf1CBQUGaYkQh1PYOT0ZUz0DIFcMiiyx+pCgEcCprIWADOWMqFIwjIAGCA1nUFlXQzb9jehYe8mKPT4YBGBhY4jAiwHmKUDMLtawnjoUA2+8PDmgke9i25xu40528XRhD3uTbzy3jC+++tunL6SQHoJ0IAFwOx0ATA25MAefwJMQ2MAjJZJwNR1K9LIBvKcoTAXEtNgAIwnVA6Z3F88AZi6HddGBzpQRdHtfo0AjNvVhPW/xgCYYsNZ7LVO+ksCTAjIjWeR6U9DndYhSGAxR+7GIrtyJrxlCryVHnjKPTBpDzgAjFsf9mtPwYDyfy2ITsqDLo4bDG02F/hrUZW2u4/jAOOOSSoAZmaNmk0Qwp1fA+r2A6L1fqDuzvem8K1fD4Gi8rT8HNb3c5IDMOt7/fjouQJLUYADMEtRix/LFeAKcAW4AlwBrgBXgCvAFeAKcAW4AlyBm1cBDsDcvGvPZ75KCoT8Ep68o4rFIDktqxvonEjgf3v1DHqmUvN+aHeVhnT9u81lgKk4IEkAFU6vtdEn5glQyOn4eFst7qiPoTnsw3ROQ07VoJFrB4Camhr4bYeMwkuW+RSMpFW8MTiJ/3q6D6MUtUE5MksBYKh6RDCOAAR8HnhEgNaWRdzk40audbLr+HxDB3JZQM0C+gKxP7ICKF7A41mZ/XGtkq0QAEPDMDIqtscCeLClEh9pKmfF85WIQFIUhUUdeUgzFwCTFhV4CYDx+/Iq9I1l8cJ7cbx2ZvJaleHnr0EF6FHz2XtrsG9LCNGgK8Yt0QPz6i8gpIcAPWUBMG7QbNYzygHQnGwja6KCKAKSCFPVMXK2C/HOPqipLERFtkEYcnwRkNJM5gIznDSXFYFE1yIApqwqjM17GtBysAVeeldkVTt+ZjZEsFwAxu+VcPvuCvy739rFnHNkyXkfFXE/Kcp1CBidzOAnr/bjb5/tQjpjOY+V2j7zYDN+/3Nt1uEM1py5LkFFJkyoiTGoiTi0XAaG4AG5/IgC/ctM7BGBR5I3AE+oAqJC97oNmc6KPprHycYNZBQ6lOQnMp+TCBuEPX7n4CUIMI9QumHCMEy2Hkt5BZfM3iwGwEgCBI8IdSyH1GAa6ZEsFI8EZsBTMKA8ABNzATC5IgCM487ikmy2yY5rz7FvCXZx9gTBLyS1DcAUwi/s5eIcY69zHo6xRWbZTPb3kgfwxSAc+jJQ3c7eGNQI3jrVlcTTLwyB1mDB5KxSN/kaOI4DMGtgEfgQuALXSQEOwFwnoflluAJcAa4AV4ArwBXgCnAFuAJcAa4AV4ArsM4V4ADMOl9APvy1pwAVr544Uol7dsfg91pFByqCX51O4w9fP4uO8QRzLtnQjeCXy2eBqXELhliJRsUfTcfW8hA2hX0o98kMPtE0HZFIBG1tbWhvb0csFit6tYhHZiDCe6MJ/NmpXgymctZx+YLoIoNk8IuOGp8H28sCuLU2Cq8sonsqgxPDU+ieTIP1WGp/K6HJWusjkwLGhoCrl4DkAvBFWTXQsAWoqAEIhlkLzTTAIpB0J4JlsQpq8UEbGQ31IQ8O1cfwua3V8Ioi0vrSiuaFPdOL2gFg6Cs1Kp1TFI2m+JgDTMhrgTHUekYyeOatMXxwJbEWlOVjWAUFKGbvtu1hbKmdcf5BaggYfgOYPA/kJmZikBwIxoER8wV+gmDI7YgGaAMxAkW/iIBHRvxiH+IXepDoH4Mc8EKQJPIsYY841QCmcyYGEzaosYwQuHQig3B5EM1tddh2pJU5GiGnrSgAQzNrb4ngd57cgvbNMcTCdJ84QIczd9cCzWE7BBw7N4pnXh/Az98YXPJK5gGYWQ4tFvTA3MooqSZH7iNjmIhP4OqIiqmM5aoT9pHadJwISfFA9oUhevzs76ZBtESBy1qhC4xJDKoAnyKiLOwBwUC0tDMQSaHTTpHp2Yekszo+6JwEfS2l7W2NwOcRMZlUkUzrDLZwGrmODMWzmEhoePBAJSIBF8S1UOe2G4+qGhhPqGwsqlZkDRcZINNdtGSY6k8jMZqFmTPQ3hCEj+yN5jyAKarKgLfMA2+FB0pUhqmacx1g3EDKbNbJ6nGOE0wBFMWW0wFgLKe5WfAR9c8gmUIAho5zva8IovFFgJotEHZ+Eohtyc9oKK7i5OUE/umN0VKWcd0cwwGYdbNUfKBcgWtWgAMw1ywh74ArwBXgCnAFuAJcAa4AV4ArwBXgCnAFuAI3hQIcgLkplplP8nor8OED5bh7dwxV0Zni/mAygz95pwPvDU9gnMU8bOA20g8c+w3Q1wkkp1Z9ops2bcKHP/xhHD16FLW1tUWvF5AlaIaJy9Np/McPetEzkYKmG4BSQvHNdqBRDIO5z3youRIPNJRBViScHJ3Gjy8O4eWuUUzTlUvpb9UVuUEXSEwCPReBEy8DowPzD6JpO7D3dqBpG+CZcS65QaNmn/gXDB2CmoVAbkJLsiSYPWojqyHilbGzKoSvttWhzCNDM02295bTWPwJAI/Xy0AXWZbtUieFdwCSP8h+7nftu86BNL738jC6h1cvbq2g5LqcqfFzrkGBPS1B3L4zioPbwjO9ZOPAxBlg6G0gM2jBLYx4cJyuXNFjzh536ubuv1OUXMiP5NURxM/3YPR8N5SgH6JsATDWoQLSGgEwBjK6VZMXl8iMZVJZBMJ+NLRWo/3oVvi8MqDqdnrebDhjdCK7rAgkGmltuRdH91TgUw82o7UhlL9/8sK5x+26LM2JwI2/e64Lzx8fwtmupQNl+QgkdjGXA4glIdOSIBctEUdv3yheeX8EFwcIwhNQESYYw4QoK5AUH4NfZkXi5CdQ6NAysyUIyA36ZTRV+1Ff7kVF1INwQIbIFrF0AGZ0Modv/qwbI5M2OLrI3v3IkSoEfTKD8Sam1VkATE410DWYxmRSw7//0jZsqvItvndMIJ3TMTalon8sg57hDINrqK+Fmzvfyz7S/pFJLkbDGWgZDeUBGY/vrUTMX/D7AEsZsoATX4UFwEgBCSZdN2/e4gKq8kvsQCr2uhcs/cx2sDthX1zwS6EDjHMtJ2IpD8IQAOR07kwMQLgGwpZDQOO9QKg+L1FHXxrvdEzj1dMbyx2MAzDX8DLhp3IF1pkCHIBZZwvGh8sV4ApwBbgCXAGuAFeAK8AV4ApwBbgCXIEbpAAHYG6Q8PyyG1uBu3ZHcbQ9is2uT+ePpLL45gdX8Gb/GPqmV68wvSaUHegGXvkZMD4IZNOrPqSqqiocOnQIjz/+OJqbm4tej9wyyGFgIqfj/3z/Kk4PTGAyowFBz+w6YLGzKfbIMFAR9uKr7fX4SFMFZIImvDLOjCfx7KVh/OzCIFhJyVMCULPqitygC6xHAMYu5pPzi+A4wFwLAKPq8MkiWsuC+J921qLObzmz5K4BgCHHAi8BMH4/c+ewPApM5HQT4WgUPq8Xist56HxvCv/1l/2YTpXm1rCc3cIBmOWotnLnNFZ5cXRXDPftdTle6Ukg0wd0/gJIXAXLaiMqhe1n0f464/TCRlMIwNDPKJYm4EN2bAqTnX0YPHkRss8DwbXHKAZJNUwMp6woJGIJ5SWm3eUyKjx+BTWNFdh713YEQl4Q/WJqc6GG0XgGL50cwlNPn12yiCQBRe38X7+zF3fsroBMusxpTiTUDEygaQYSaQ3/9pun8fbZ8VkQR6mDKA7AWPcv+yOYEEQJpq7iUtc4vverS3irI4ORSd2GVNzmHkskjOxB0vJXRyXcui2C+/ZX4sD2MhYHVRIAYw+1dySDb/zVeQaelNJ2NHjIzAe9o2rRyCgCi2rLPPiP/2IrttYH4FWKbB63YwqAi31JvPT+OJ47PoqRKYO5vywPK5yZgUnjCEk40ODD5w7WoDw425GM/p0uIioi/FVeeMsUy6TF/rn1KC4AYPLwii1eUc7IFVdVGJ1Exzugi0mgjQumKfa9WwXHzSnaCGHrI0D9XiBQkZ/w8YsJvHl+Cqe7kqUs47o5hgMw62ap+EC5AtesAAdgrllC3gFXgCvAFeAKcAW4AlwBrgBXgCvAFeAKcAVuCgU4AHNTLDOf5PVWgD6Vf8fOKHa3BPOXHs/k8P3zvXixZxiX4hur+DBLX0O3XEB++V0glwHo76vcQqEQGhsb8ZWvfIVFIRVrAgQEFAk6TDx7dRy/uDCE0yPTAEUeyJJdKKYzixQZcxq8uoHttVF8qb0O99bFkFU1mIKAVwen8N2LQ+gYmkLGqrSu8mzXcPfrFoABBJ0cYHIQdWtdl9PoLD2rIeqV0V4Vxld31iHmkaDqJnOBWU6jlzT9x34HgKE+CD6g7pK6icoyilrzWHEqADKqgVNdSXzrVwOgqJGVbrTFfR4BlRGRFbaHJw3kKA6Et+uqQDgg4d49ZXj88ExxG6YK6NPAhe8DU52MeckDMCxux3GDocecvcfzW90BQOgcEYJHhp5VkegdQf+xczB0g+0xB4IhoJCi/aaywFDKQE4HpCXeNmpOYy5a5dVR7L9nO0LlQQi0t4mcKGjXAsA4Xf3eJ7fi/lur0VQTsH5UON78fW/hXeQ6c/LCGP7mF9240LN09xe6RNEIJNa9Y+nhfC/g3JUJ/Jcfnsfp7jTiiZV9b3oVAeVhBa31ATx2uAq3tEaYM85MW+AeNoGrIxn87l+cKxmACfno+WAilZ2/37pyL/7w85vR3hxEqNB5hQbGTqU+dPSPZfGDV4fxbscUBsayyBD8skKPHb8sYGulF//rA/WojcxEybGr6yb744ko8FV7oIRlkHPMbPMcdyTRzLgtxsntzjOPU4/7GAd+ceKUnK/M8cUWxQ3MOAvoFoMe0pVbIez9LBBpBDyh/DL/5oNJvHZmEr2jKxRNeV2fevNfjAMwa2Qh+DC4AtdBAQ7AXAeR+SW4AlwBrgBXgCvAFeAKcAW4AlwBrgBXgCuwARTgAMwGWEQ+hbWnQHtTEId3hFlEhdOmsiqe6xrGzzoH8MHIxrKfn7UCmgr0dAC//oHl/nIdAJhgMIiGhgZ87Wtfw86dO+fdEOQAQ04A/akcftk5gld7x9n3WSrmFp7lLq6pOkICcHdrNZ7cVo19FSGksxqyuoFne+P4VscgppI56FR4crkkrL2daY8oNQ2kEkBukSJYtBzwBQCpRFebdQvACBA0FSI5wBj6sgEYUtfIqKgPenFkUxk+v7WawSpJzbBiNJbYWP3UMFjskdfnY1FH1I+HIAEImNRM1JZbAIzT4gkN711O4LsvDS3xaosfTlPwewTs2CThk0f9yORMfOfFNK6O6gyGWSL/sPgF+RHzKkDRNnftiuJjd1TBp4g2z0JPMQ3o+C4QPw8GxOQhGLcDjDsKiS5RAMM4oIsoIjU2iaF3LyA1Pg1TNyB5yCHDtGEXgYEvA0kDSdVy41iKCYyu6czRKFIWxK33bEekJgpJFmFm50YErgQA8/Chajx6ex2O7q0qvlkd9wy6jw0TF7qn8K1fXMF7FydBEUDLaUUBGNaR8zywiAe6n090TOCPvnUGQxM5pLOLRfssZzRAwCfh8I4InrijGofa6NnhAJsrC8CUMrrqmAffeHITDmyLoio2GzxxYA96rvQOp/Grd0fxs2Pj6BleHXCjLqLgDz9Uj83lLjctk359sSK/yP3FU65A8okwCfjLL58LfnGW1e0AUwyAcYsz699t55f8+TQA6t8ADLKdYXlMs6V1kqzcPxYloGYXhCNfAZQwIM5o+9O3x/HyqQlMp1cWsCplvVfzGA7ArKa6vG+uwNpSgAMwa2s9+Gi4AlwBrgBXgCvAFeAKcAW4AlwBrgBXgCuwVhXgAMxaXRk+rnWtQHO1D+QC8+ED5fl5JFUd7w7GmQvMG/1j63p+Cw5ezQGDPcDxl4GJ4VWLQKK6jyQK8IgiqsrL0N6+Ex/72JNobmmZFzagc8i5IOJVcG4yhdcHJvFS9xjGMwSz6KzoSQUnq840E2tARd0Kvwcfb6/D0foyNIW8UDUDU6qGn3SP4W86hkBuBiYBMOJSSsA3aBtcvQT0XgbiIwsPoP0gULMJ8M84GS14wroEYKzi/0oAMCzlKKtid3kQD7dW4cH6GDTDxJSqLwsOcV7QiqIw+IUgGCr0eSUBpiAiTgBMLIqAC4DpH8/ixKUEnnlrdFU2V3OVhMcOevHAgQDOX9Vw/HwGb1zIYXDCWNYcV2WQN0mnt20P49HbKnj6r/gAACAASURBVFAT84CAGGsjA7j8Y2D8NKBOWH93YpCYw4kdiURuMA7wkY9BsoUjAIa+9XuRS2UwcbYLYxd7oWVykP0UU0QGMiZECKzrwaSJiYyBjG7FIJUKQukaucoAwagf++/egVh9DIpHhpkhAGZ2oX8lAJjNtV587O5N+MxDLTN6ufeKC4DJZHW8+v4I/vVfnbqm3cQAmM86rmRFs3AY9UDvk9dPjeJ/+cvTLGppGbzcksb5xYfq8Ym7atBY7bfPu/4ATEVYwRcfqsHde8rRXOOMw+V0QtFxqoljFybwx9+7jLGEgcwquE3RsteEFXzjrmrsrPEj7LOAT3J+oc0sekWE6v2QAhIzUco7wOQdXlwRRexE2/nFHVfEfu64/rjvkPnOpW1Bv48Q/FIQgTTfDeYsoeQH6m+FcOfX83AbXZq6+cGrI3jp1MSq768lbcYVOJgDMCsgIu+CK7BOFOAAzDpZKD5MrgBXgCvAFeAKcAW4AlwBrgBXgCvAFeAK3GAFOABzgxeAX35jKlARUXBrawj/7K7q/ATJLaRrMon/fqoLv+4a3pgTZ0UeAyAIJjkNTI4t7jKyHCU0Ax7DQGNZELfXRXGwsRpbWhoRi0RhiDJSVFhdoF9FElnUBh3XP53BYDKLiayGlKYjrZvI6QZUw4BumpBMsEibhrAP+yvDCHskKBRJIwmYyul4pmcM//38ILLrCYC5+AFw/iTQd3lh9e96DGhpA4KR0lZpXQMwOdsBxliyAwz7EL5pQld1eGQJ9zXE8Omt1ajyKVANkzkFLaexFzQBLzb84vF4GADjk0QGwIzpQF0sggBz5bDapYE0jndM48X348u55KLnVIRFHGhVcKjNi6G4gZOdWXT0aZhMk4cFb9dTgZ2NAdyzNwZyHCMXGNZoEQZfAUbfA6Z6bADGjjxiMUjuKCQ79sgFfuQXkSAYrwe6biA3HEf/iQvIjE9DVKR8fJIoCCxBbjxtYixjYjJrMMejUvcBA2BQAMD4ZJhpikBy7hkq/lMcUQYvnRzCU0+fXbbEXkXEg7dV44sfbkZzbRAeRzNHt7yAAjr7pvD8sSH89U+uLPt6dOL8DjDsZWn3bSCd1XGyYxx/8Y8d6B3JIZFZ3jOj1MHeuzeGRw9X4cEDVfYpCztUXR1eWgRSKeOojCj48sN1uGNXGTZV+VzM08xY4tMqXj01gae+38Ui3RhkuMKNIpC2xBR8/a5atFT48veSnjUg+0R4yz3wVnstl6VZMIoLdHEvZz6+yPl3FxRTbOwMjHEcXuxj2XXsP/nvXSfPIqRc8BsNMtoANN4Gof1T+RNIu9EpDT9/ZwzvdEyvsII3vjsOwNz4NeAj4ApcLwU4AHO9lObX4QpwBbgCXAGuAFeAK8AV4ApwBbgCXAGuwPpWgAMw63v9+OjXqAIBr4i9m0P4rQ/V5UdIn+qeyKr4y/c68ZOLAwyu2LCNInb6u4Hhq0A6Of80oxVAbRNAX+USY3aoN92EZBgo98rYXhbE7uoodtVXojHgRdQnQxZFGDbEQg4chU1ghVuRxXjQv2c1A1nDQM4wQR8w1whmMEwWTEEuB35JREiREJREtm6iKCDqV3B+PIWfXh7Bjy4Ns/gj5gDDqmRrvBH8cvY40HNh4YHe/3GgdfcGB2AsCQQ1B1FTIRhLB2DofIqHMTIadtSE8XBTBR5tLGOAFQEwxjLvdQeA8fn9DIIhJ5g8ACOKiBsSaiLBWQDM+5cTeOv8FN69tDpFTkr4igREtNRIrGBN8Esyu4GfZWv4Vm6q8uHg9jCO7ooi5LOjbOjxM30BGDoODJ4ERNNygGF8jDjjBkPfux1g8s+tGShGkCUGgxmajoF3zmG6dwR6TrVikATL/YUcX9KaySCYURuCYoxNCboRXEMtFHE5wDAAxu0As3IADF3rltYIHrujFh86VIdIcAYcsx4C1v/ouolfvtWPn7/Rj7fOTpQwk/kPmQ3AsCeF6+CZGCRNNzA0nsZ7HXH0DKeRSFFETZFji9xq9K7Kqjo6ribQP5bFZHLxeJv6Cg/u31eBf/WpzfZlVh6ACfpEVEdlbKkLIBpS4KXNYjdZFhALKjjcFkFjlQ/hgFx0HF2Dabz43jj+4qd9i66DRxZQHpKwd0sY0aDM4g7nNHLPyhnQ0zrUpAZBEhDyiKgLKzjUHELUL7N9TS4vBMl6Ygp8VV5IfhGCQXyv4wxX4PLiLG0x+IX9mxNfRJ3bo8rHF7m0p1vCcZAh95eibjKu49m3zj1r3Stoug3C5qNA3aH89AmAGZvS8Ivj4zjWMc1+v9lIjQMwG2k1+Vy4AgsrwAEYvkO4AlwBrgBXgCvAFeAKcAW4AlwBrgBXgCvAFShFAQ7AlKISP4YrsEQFCJDY1RTAVx6phyJToVBgdQzdMPCXJy/jBx19SOToU+4btI0OACdeBXo6gMQCBcSm7cDe24GmbYDHtzQxqKCkalYEkt+D9qgfu6vDaKsIoTniR0AUGHhAAAI96Kxa0uyiD60LOblYMIwAAmPmACx2kYqKtdM5jfVJLh/RgAf/1DmCX3YO4/jABODzWMXl9dA4ADOzSvb6imoWgqZBMJcOwDC+RTcgaTo+ur0GD2wqQ3ssgKG0yoCp5e4KVvs0DAQCAXi8XsiSxPayh/aZJCMhelAZ8sMn2/ADgFfPTOL1s5O4PJBeDzuRj/EaFCgPK2hrDOBjt1ciFrQBQnqEqXFg4C2Y3S8AkuGCXuyItvxzzimcO9FINBgXAEPH0d7yeTD63iVMXOpFcmQCnoAPAot6My1YAAImsyZGUgay+kzq0mJTuxEATHXMgwM7ovjak9tQX+GH5ERHsakLDAyYTmr41s878dPX+jFRAkyy0DzzAAwdxF4/xQEYqw8r6mZsMoNMTrcjc2Z+nj8334/18CK4IZXR8PrpUbx+egLvX14AOnUN9o5dMfzZ13cyEHRBbtMEro4szQGG4JfWWi/2bw3h4PYYasq88HtnnlPkvhPwSuxn7LVZqI0t09nuafzqxDi+/cLQYtsJNTEZe1sC+OgdNagr98JTkMfFvIkUAUZaR24ih/RgFoIE+D0SQgycdeATwNBNeKMKvBUeBsGwaMRC9xe2Xg6kYg+vGLCSj0KynV5mzaQgAil/jUIHmGL7x/6ZO8LMAITNdwOb7wFqduWvRKxZMqPjxfcn8PaFKYxPb6zfPzkAs+jtwQ/gCmwYBTgAs2GWkk+EK8AV4ApwBbgCXAGuAFeAK8AV4ApwBbgCq6oAB2BWVV7e+c2swNZ6Pz59TzWo4JaPpwDw7TPd+FFHP7qnUhtXnusBwFi5M2ThAlE1IKkalIAHbZUh3FNfhqN1UdRGfAxuyWY0JDV9DoxgfeDfqh4tBikwxsE0EZQl+GSRXfp/f7cLr/XFMZ3RAK+8PtxfaLIcgCm490yIuSwEnQAYc0kRSCwVQzNA+EEk4ME3dtdjb3mQ7ai0bjBgZbnNKZcSAKN4PKD/6C8y3AAQZAWiP4igV2GRXE77xfExvHJqEuPT5KLB20ZWQJYE1Jd78dVH61EVtd1MGL9iAH1vwLz8U0DKWQ83gRxfXBFI+b/bT7+8bYsbigEDYISgD+mrwxg/14Wxi72QA14bgLG6ViQBKdVygCEnGMbNuIwu5lsDFoEkUARSALfevQOx+ihkjwwz43aAsZ7zVgTS8DVFINE4CLaor/LjDz7fht2bIy4XGOsNkFUNXOydwtPPduPFd4fZc/5a2iwAhnVkAw/01XnpsIs4P6fp0nOj4Nj8QArdP6zj6J8nEzn84yuD+C8/7SlpyIfaovjjL29n7kHkyDJvWwYAs7fFj4dvq8Sjh6oZ5MLMWFyUjdt8yJFlFhy0DADm0PYwPnFnJQ63xRDyF38fE/BCIIs6pSHZnYKh0h4UIFIcFkUsMecXQA5KCNT5IYdk9ndyhLFcXFwgirNuedcWN6RiWilezjmu9bV0tvV2r73TtxuCYd/bkE2xBSLHF8G1J9gN1QhsOgxh3ydmnUGXOtOTwjsXpvD2hdVxCCtp463CQRyAWQVReZdcgTWqAAdg1ujC8GFxBbgCXAGuAFeAK8AV4ApwBbgCXAGuAFdgjSnAAZg1tiB8OBtHgU2VXjx8oBw7NgWYHb/TftY5gGcuDeDYYHzjTLZwJtcDgHGuSVUdKhIZFhgQlgTUehVsKgugrSKIXeVB7I4FIXkkVieiOI+0ZjDHFyrcKlSZY4U5k33qO6laoExhoyKZTH9EAf2pHJ69Oo5XLo+gN5GBTgCCA+Q4pzKXDqqkscrf2lprDsDMXg/TsAAYw3ZdWGKMlZHTUemRcLChDJ9urUKtX8Ekcwta/rIzcIZtIQl+AmAUhe0icn+hqC4oCsqiMUii7TBlgkV5/eTNUbxyegIqFWx529AK0DatjCj43H01aKnxMUcNx8AFIydhXn0eyI4ChmrbsrggGPbMcqw/7OcTs+JwAzAUnyRCUGTomo6Jzj6MnroMNZmGKEsQFZkBXvRMJOeUhAoMJAxiEq2uF1FfU3VIkohoZQi33t2GcFUIIsGFWXKnmA16MADmxBCe+vbZRdfU5xEYdDqd1smYaU4rjyj41H0NuP9ADbZuClv/bt/z8akcvv9CF148MYJLvcUhVXI3oUf7VKpI5wVXmwvA2FAEu6Y9R+d9k3dBcQExbvCFEXHOOfkXoPUNsaC6geffHcbTz13FlaEscpTnt0A7sC2Cf/fFVlRFPfB5isQFuc69Orw0B5gvPFCDB28tx67mMIsMXLS5HWBcw7YcYMbw7ReGF+3iNgJg7qjEHbvKmKOLta5FTpMEGDkDubEcsuM56BndYsQkAaJHhByQ4ClTIAVkNnbm/MKW2gFgXBCTA7g4sAs7zLVGbveXYsvhnvcs8MVxoyH4ZQaOmjUbp7/8HJ372AdUtULY/2EguB1QovnTplI6zvak8JO3xjCd1jbMe4IDMIveHvwArsCGUYADMBtmKflEuAJcAa4AV4ArwBXgCnAFuAJcAa4AV4ArsKoKcABmVeXlnd/MClRHFdy2I4Lb2yLMBcZpb/aP4dnLg/hp5+DGled6AjBuFSnniFwFDANeRUZj0IP2siAO1EVRF/ahwqfAr+sYHh6yC14SUpoBzTShCAJzdqEyIMUcEQTj5mCsuCQRqmHgTDyNb18axnRKhyF74An6meMB/RHtilvaMJE2DGSoqEUFQKe47IyXxqqrQDoJls80X5MkQPECvgCgZoFcFlBzM0fTufTzWBXgXSBGKpOyrkX9XDoNXDgJ9F5aeA/e/TjQuM06hyKqFAUQZ2Is5pycmAR6LgInXgZoD8zX6luAHbcC9FWZuTfY4ZIMyIp9LZkV4FetOdEbpgGJdGUAzNJ4JfYS1QxsCfnwye01OFIdRkAWMZ7VFgUAFpqXA8Aoigd+P0W1SKw/6juhmTBlBXUVZfkuCEAYnVLx07fH2Cf8ebs5FCC48sMHyrGnJYgaes844MnkZZiD7wDx04BGIIdpAXkEejjwSx54ccAXxyHG1s626WDRcAEPkoNxxM92YaJrgLlmSOTWYruq0CGqAQwmTCRyJoNgyFRjIQRDzapQvAoq62PYd3cbAlGfxRFqujUAF0iwFACmrsKL+nIPznYnkc7Nfbb6vSJ2tYTx6QebcPe+apCTDumSzuq43J/An//gAs53J0CwQLG2dVOAwUYfdC7uolEcgGGTWxCAUTUDybQKAnLSWY3BLflnkxuwyLvIWH1+cHkSzx8fQUdfBplFAJj9W8P4N5/bgrpyG57KT3buqi0VgPnDL2zGPXvLEAvazkSL3Y6zHG9mDr48kMQLJ8fxV79Y4H1iH765xofb28L40IEKFoFEEAyLXZqlEb1jLPkN1URuPActpTGHF8kjQvJLzP2FIBimKG2fWfCLe18WuMIwUKUY/OI6x62DI3P+HBvmdZxgnP7cAMxCN5Qb3AxEITS0AZsfAaKbAWnmPds9nMUvjo2jcyDNILGN0DgAsxFWkc+BK1CaAhyAKU0nfhRXgCvAFeAKcAW4AlwBrgBXgCvAFeAKcAVudgU4AHOz7wA+/1VTIBKQsa3ej0duK0dT1QyY0BGfxq+7hvHfPuhatWvf8I5vFADjnnhOB3IafJKAilgA7TE/c4NpUExcOfY6dE1DwpRweTKFtKojpEgMkmkMW0VYVTeg2q4y1C0BMNTXZE7HpeksXh5KwB+JIlJRifKqSlQE/Qh5PfDKVuFsJK1iYCrN/mRNQCcnGCpAOwUsgliSU0DfFQtgma8ReBKOAZV1wHQcmBy3znMagRvTk8C+O4CK2uK9UBVvqBfo7wLKq4G+LqD7AjB8deGtsv9uoLIWkBTrK43D65//nFIBGIJ16jcD5VUW7OJuNN9gBAiEAH/Quh5BQE5ky0pubgeAMXQLgGHVzqU1XTfY3thdHsTX2+tQG/AwCIoit66lUUFPEEV4vV74CIAhJw7TRNgjI66Z0CQFjeUzn+xn0S19abz4fhynu5PXcml+7jpSIOAVsa81jDvbo+x9kwdg0hPA+EWYvT8HchPWjAh8YbCHA8I4wEsBAJPvZEYIikHS0lmk+kbQf+w89KwKQRIh0L0JcoGxjo1ngNGUgZRmMreiher1mVQWgZAPdVuqsOuuHfD7FLIxsRw3mNvGDEywFABm/7Yobt0exY9fHWBRYPPFGH3tyVZ86r5NiIXoGSSgfzSFt86O4a9/fAUjE3OfycQXeBUR9x2oBr3fv/9C76I7ZQ4AkxfEoRyoC7fbjQmCX0YmM+gaSOJ81ySG4xkk0wWuOPNcmcbdPZjGGDnxLPIIKhmAWUYE0p9/fQfu3BVbVJ/8AbNccGZOG5/KMUerp77fzVyGFoukigVlPHG4HO1NQTRV+1Fb5mOAk/WHXsGCxcPQV0WEqRowsjqLPpIUEYKH9jQAggwdRxYLy5qJP8rvT0bLupbPBcS4j2dLbR/ndqRxlt3t/JKHXlznzNHGTWm6vndsl+gr/ThrQjjyPwKNBwF/RV7U0SkN719O4JXTkxiMu2Da0ldrzR3JAZg1tyR8QFyBVVOAAzCrJi3vmCvAFeAKcAW4AlwBrgBXgCvAFeAKcAW4AhtKAQ7AbKjl5JNZSwpQoawsJOMLD9RahUm7jWdyeOnqCP6PN86vpeGu7FjWAgBjF5JEE5ANE37DQMCnwKsnkf7538OcnmAf7M5oBnN8sSKRRHipQGzXnujf3fUqMkygIlxGNzGl6RBFGZWVFdi+bSseuOtObN28GWUxC0rI6Qa6p9I4PjSNF/vGMZrVwD6QTxAMNXJkGekD3ngOSE7Or78nYEEgBIqkp4FcxnIqcRrNU9eARz5nubUUa5kkcPZd4OSrVj/UB/1xO8kUOy8Yto73h4Bb7gQatgCRGdeROaeUCsCQywuBLrKcjx7J90XFeXKZIZ0qG6xrNrYCoQggF7jFXOuuZYVCE4KuQSQIabHqauH1SHrdgCyL2F8Vwjfa6xlIRd1kimWvLGG8pmFAlCQGv3i8XgbZEABD/U+bIgzFg9pIKN9jMqPj7QtTePv8FK4MZZZwJX7oelZAkQXUl3vxyMFy3Lo1PAPAkLtUYgDmhaeB3Jgd0WY7UbF7zIZf3FFI+UikmUgg5wFIsIspSyDXluFj5zB9dQRqOgtPKGDdQ4LJuiQXmJGUiXjGZPFDBMY4nFmhzqlEBpGyIJp3NmDr7a3w0T2fc4AVB4CxwAELgBkuKQLpwYPVePhwDb7188u4MpBGKlscbHv8jjo8cbQOB9oIDjDx/sU4fvpGH54/PoqpJAEns1vQL+Fwezl2toQxldDwned6Ft06cx1gCoCJmQe59Z0JnLw4hpdOjODVD8aZKw3BmEaJeWqaZoBgOIJfFg5AAooDMEXOWm0Axv3cdXNBxKHoBt7rnML/86Mu9I5pSGQWhhQJcKHfu8jlJ+yTUB2RsH1TAK11ATTX+FFf4YPfI0FiIJj1+sknCTmub26oJe/SYi/UHEDFtZ7s36x3yqz3c35O7p87/bl+2Zjj+FIYuWRvkFm7jnkwzY4uY7+0kJuMAWy5E2i+C0LN/vxZ6ayB4UkV339lGJ0DG+NdwQGYRR9F/ACuwIZRgAMwG2Yp+US4AlwBrgBXgCvAFeAKcAW4AlwBrgBXgCuwqgpwAGZV5eWd38wKiKIAjyzgnz9Uh13NAXjsj8gTGPHWwDj+/etnkchpzGVkw7W1AMA4ojJAhOKGDDA/gslRmD9/GpgcWxHZA34/qiorsWNbK+65627su2UvItEoK/qmDBM9aRW/ujKCt/vi6J7OAhTJQI0AmIEe4MUfWc4u8zVyX3Fih7Tc/C4lj30B2LyzOCQyNQ588BZw/MXlzTkQBsgNprUdKK+Zv49SAZhSRxGKAtFKyylm616gusFyhVmpxqqfBkRNg7CQC88C1zN0q/C/qyyAr7XXoznkZWtPTkHuRIqlDplezpIsIxAIQJZlFjkjmia8soispED0+FAemHGWmkxpePbYOE53JVhxk7ebQwF6z/g9Ih4+WI47d0YRClhRWawInx6H2fEDINUNGClWnDcJpCLohcWyuZ1g7O/d7i/OBrYpQMGjwBAFJLqHMHauC4mBcUiKbDnBMGcNkzlsTGRMjKcNTGYtAIYlLRU2AUhNpVFeE0XrLc1ourUFHpgwM44jheP+YoEwSwFgHj1Sh0/e14AXjg3ijTPjuDJAEVBzW3tzCA/dVo0vPdaKdEbDr94ZxHee60bvcAY5ynAqaBURD77wcBMqol5cvJrAt3/ZvegmKx2AAYs6GhxL40cv9+KN0/OPe9GLlnjAogCM61eTqyMZ/O5fnEPPcGnARMkOMIXwC9u7sycwMJ7Byx+M4xfHxxiwkc6V9jsT7T1ySKJosKqogvKIh0Uyba/3YXtDAI3Vfngp9sjZoMxhxuX0wobhBlxcf88fV3B8YZST2/0lPzFXn7TN8sfME6k0yzWoQB/BdoAhqM25d5mhkx2xFa4DWu6B0PqIFYMkCOzXIYKk/v43wzjbk5wXECtxG62JwzgAsyaWgQ+CK3BdFOAAzHWRmV+EK8AV4ApwBbgCXAGuAFeAK8AV4ApwBbgC614BDsCs+yXkE1jrCnzm3hrs2xJin0p22gcjk/jTdzrQNZXCdG7uJ83X+pwWHd/1BGAotoaKUXn3gmLVVtvKJZsBBnuB5/8BIChkhdsD99+Phx56CHtvuQWKKMIf8MCQJbzUNYofnxvAieEpgGI+aIilAjCljvHBfwZs2WVFBxW2kX7g9NvA+6+X2tvs43xBoP02YMc+oGbT/H2sNADjvtKeI8DWPUBdM6BQIc920lnejKyzCAagqCFdhZijwrvJAIGlNFYH1XQ0Bb14orUK99XHEFEkTGQ1aEt1lLEvzIqw5EikKAgGgxb8Qn/s2qfk88Pj9yOozDxTKOrl714cYu4v5AbD282lwD17Yji6K4rmGivCjbXcNMyel4HxU0B6kJlTCI77C7mtMBcYG3yhfc9AACcOye7DfT9QhowswdA0jJ3rxsTFXmQmEpB9HhaFRIcqIpDVTQbBDCatyj27TJHlSCcyqG6sQNvBzahuq4dsGCsGwHz+4WYGk/zwpV68fqo47Bj2i7hjTwX+zZd2YWwii5+81o+nny0OtZDTTlNNAP/q0zvYTN4+M7aiAAzd8xTB9PKJIfzwlYF5oZ2V3NXzRyDRVdxONcCqAzCFTiuuiRKMRI48P3hlEMcuTqF3LId4QmdubMtp+zYHcXhHGPtbIyyesiyksGgri08pjDRyHso2VMYOcY5xwS/uobgjixy4hXXjgrrorw784o78okPYz93XcM4rNlt6V7juYdctbN10AoSmO4H2jwP+SkCceWf8+M0xnOxMbIgYJA7ALOdO4OdwBdanAhyAWZ/rxkfNFeAKcAW4AlwBrgBXgCvAFeAKcAW4AlyB660AB2Cut+L8ejedAg/tL8PBbWFsrp2JQeqcSOJ7567itb5RDCazG0+T6wnAkHOHrgMUq8MidRYAI5LTQP8V4JVngOmJFde9vLwchw8fxle/+lV4PB6EvAo0Afjh5RE83zmCC/Ek4CV4gwCYZGkOMKWO8u4ngK27gUj53DN6LgJnjwPn3y21t9nHUVxRcxtAEErT1vn7WE0Ahta3dTew/y6gqt6KZrrW5gAwWg6iHQe1VACG1tLI6fCLAuojfnx9Vz1uqQixov9wOgfdrl0uBauhYh7FH9EeIgCGXtSyQG4aAqY1E5FwGOFgYBZUMDKp4s+f6cXQRG7JSU7XKiM//8YrsKeFivoRHGqLzOwLIwMkOmB2vQGMXIApG8yphTm/sK92Bkw+EsnOK3KyYZxpuZ1gRBFCOIDM0DjiF3ow+G4HlKAfkke2+qbIOZFi4oD+hIlEjlw1AEWanQxDe1zL6WjcWoNdR1oRrI1B1A2YOce96NocYP7F45sR8Mn46x934sev9hVdIJrW7s0R/N4nt2I4nsEr74/iuXeGix5bGVVw6/Yo/uX/0I6xySyePzZYGgDzUDN+/3NtM64ms6C4GWqCootOXBjDn/x/ZzEwrl0XV475AZi5wMWqADAOcEKKLwDA0AYi2cYTKk5dmcZLH4zhN6emMZ1eHuhHji8hn4CaiIRPHK3BkbYYGivp9zP3vBdwfnHGOwtucTuzFEQXuefJznWBM3nYhUBeu498BFMBaOPsTCLZ8vem7QCTv5cdhs2+t8ndrG4X0PYgUH4LIAfyp75yehLHOqbR0Ze+8Q+waxwBB2CuUUB+OldgHSnAAZh1tFh8qFwBrgBXgCvAFeAKcAW4AlwBrgBXgCvAFbiBCnAA5gaKzy99cyhw69YwjrRFmAuM04aSGbzeN4bvnruKSxPJjSdEqQAMRevEKgD6SkXZ5TTDAMqqgN1HgGCoeASQ028uA4wNASdfBfq7gMTKQjDk2LF79258+ctfxtbGBpheHzomUvjbM/24OJnGNGUPkIsCtZUCYHwBoLIeb0ybigAAIABJREFU2Hs7UL/Z1rIAtxjoBs6fBM6dANTM/DFK8+nvDQDbbwF2HgDqW+ZfpdUEYOiqFIfUtB04cDcQjlnQ07U0BsDoENQcRM0qvC8ZgGEnmRANE4ph4mBtFHfWx3BbdZg5wWR0AynNYG4wpe5w3TCgyDK8Ph/8fj+ouOehSDVJxFDOQFk4hLLgTCEzldXRNZTBd14Ywtg0jz+6li2xXs/dVOnFgW1hPHaoYgaAMXVATwCXnoM5cAymrJIfhAXgOQVzBsMUcYFxO7/YThJMGzrdqzD3jfTIBMbe70RiOA5D1y0nGAggcxnDNJFQgaGkgYw2+5K6ZiCTyiJSHsLmvU3YfmAzJEmAQAAMPSNnRcVYEIAVgTSEp759dtElogik3/7oFlTFfPjJq7145rVeXOgp/p7dXBfAx++uw4WeKZzrSqBzoDgMsGdLBI/eXouHb29A33CKxSWVFoHUhN//3M45jiqzc35MTCZUvP7BCJ76zjlkVZPF1Kx2YwDMZ7egrtyHgM9+L9nPs8Jr32gAhsaj6SYmkyoG41l0DWfRO5pB91AaF3qTGJzQSo5Gor5oj3rJ1afKh3t2x/DwgXLUl3uh0D+4QZg8mOOCUZhGrj+zwBnn9EIIxmURMwuAcWKP3ABMQR8Fbjyz/JTyji8OzGY5mzlGTlBNoKoZwtZDQP0DgBLJL+2priTePDeFE50JFtEZCUjsazKrI5HWmd7rpXEAZr2sFB8nV+DaFeAAzLVryHvgCnAFuAJcAa4AV4ArwBXgCnAFuAJcAa7AzaAAB2BuhlXmc7yhClCB5ejuKO7dE8uPI5HT0DOdwp+804H3hyfz5b4bOtCVvHipAMxKXbO2CTj6GFBZBxAQMl8jp5h00nKBoVig5OTiI6BPY2sakE0DI33WV4pdmqe1trbiM5/5DG7fvxdCIIwTI9P45qk+9Kdz0KgwxQpsSwRgJAXwB4FYJRAIznY/ITilvAaobYIcLYfk9SFHUSKseGVahW4CUwZ7LOiHHHMmRoGJscXnT3FDBJr4Q0BdC1DXBEQr5tesVAAmGAHKqoFQxCq+07oQnDQyAKQSgDFPLBjpQBDMkYeAhhaA+rmWRgCMrjEAhr6ytsQIpPzlDROGqiOsSGgrD+JwbRS3VoVQ7pUhCQJyugnVMFi6xWJuMAx48XgYAOP1ehkA45UIgJEwoALloSDKAr78pcn15dSVJH757jimUhswUu1a1vgmOTfsl7CzKYhP3FmFkJ8K2a5ddvV5mANvwEzGAdG0TLLyTjBOFFJBHJL7XnADMLR/6Vxyt1I1pAbGMHamC6nRSZjkXKTIFsxi30fDSYPFIZEjjGwbzKg5DampNLbuacTm/S2o21EHJLPsfMsdg2JdaAB2Ad4wlwzAfOWjrair8DNXlWffGsAzrw8U3QllYQW7WsLoGUpidDKHVLZ40f/+W6vwpUdbsL0pis7e6SUCMC4HmPwoZkft9A6n8OKJIfzZDzoX3bE+j4jysIxtm0II+WWILLrKauRO0z2YwtCEuijAcOMBGDcUYk+gmPwFUXL0f1wyqoHheA49w2lc6k+iaziHoUkV8WkVw2wdDaglGsTsbQ7g0QPleGhfBWIheeYVMIvFcoiXAreaQncXmobj6sK2sAO4uM9zwTHM7cUkYswSwA3WOOfO2RFuBxi344sDv7gyxwzBemc27obQ+gnAW5bvrWsoizM9SVzqT6M8rLCYTnpukHb0HplIaBhPaCB3sbUOw3AAZtHHBj+AK7BhFOAAzIZZSj4RrgBXgCvAFeAKcAW4AlwBrgBXgCvAFeAKrKoCHIBZVXl551wBIOiTcM+eGJ44UgHRLgrSp+NV3cQfvHIKr/ePse83VLveAAyBLxSN07wdCM2ARiuiaU4DMmnLOead54GxPiA3f2RAU1MTHn30Udx/152IVVajczKNb57tx8V4EglNBxTbtWQpDjDBKLBpK9C2D6jZZLm8OI2KZLoBjyIhoEjMJWScYrVyOgTThKZIMAm6cYMd5AZDkUg9FxaW6P6PW7FDpYImpQIw5OJCjjVN2wCKVyL4JT4KvPsK0HsJSE3NPy4CnLbvB3beChCgc42NwBeRoCAGNS2GpixyMUGAkVZZZFHUr+DDTeW4pz6GbbEAK2xOqxpUp9C5QFd0vgO/kKsQgQHkAKPIEsYgI+b3I+Lz5Hvo6EvhtTOTeP9yAuncdbCOuEbN6fR83dhVq12Bbm/qLhqrvHj0tgpsqw8gGnQ5ekyegDn0DsyuCwDFINEjiMAz9lxwAzCOi4T91VFzjhsMIJCTlUdmz7P4mS7EO65ium8Ukk+BKFsQDEFb0zlgLG1gNG1CooQk3WDgjJrVcduDu9C4qwH+ihDMqQxAAAxr7tww2wEmnsFLJwfx1NOlOcA4AMzQeAa/OTGE//cfO1j3y3nTehQRT97dgN/5+FYEfQrOd0/YAEzPovvtMw+SA4wDwDiQAz1n3CMxcfbKBH51bAjffu7qon3WlSs4sD2MLz3cgk1VfngVIpqsPo+dG8ePXunH62enmIvHQm1eAGaO4wiw4g4wc2KBZi/9nHEXQDCz3n8AhuI5XBlM4Wz3NI5fmsbVURXxlI6saiy67kGvgB11PvzBJzejudoHxYHH8jBKQT6Ti4WZWUZnbV3xRs4c3Y4vTmwSg2Qc4MuGZtjWd5/vvpCjT8ED03GAYVvAdd86LjC0L/wRoHIrhD1fAvwzAOvwpMogF3Jz2lJL+2jm/ZdRTfSNZnG6O8likuIJbU1DMByAWfSxwQ/gCmwYBTgAs2GWkk+EK8AV4ApwBbgCXAGuAFeAK8AV4ApwBbgCq6oAB2BWVV7eOVeA6owCDu8I4yOHKtmntiX709pUB/9P717Eb3qG0Ted2VhSXW8AhiKQ2g8B2/cu7FCyHJVpoahySsBK5xng/LvAQNe8PVXX1OD222/HRx97DK0tzYhnNfzF2X68NziJ0XSOOSewthQAhtxX7v2Y5cbi9QGiZAMt5E5DY9NwtKUCAZ+CwWQWHaMJNIR9CHhkdEyloGY1GFQQUySr7rrWABgqBJLLDkU1nXsXOHd8/pWSPUD1JuDAPUDrruWsqHUO6WGaEDTVBmDIdeIaARjql+qXhgFBNxEVBeysDOG2uijubYghLEsMgJlUdRYRw4bhmoFVLzVB/3Hf5/PB4/Wy7/MogyhCDoTg93oY6OS0E5em8ezxcfSPZ6FqyynxL1/G5Z7plnq+2vZy+75Zz6uOKji8M4rDOyKoidnPGRJjuhfm8Hswu18EJN1ygHHAFxaF5IpAcoro7mK6E5vkCGtvWoHlyJATjI5k3ygmbAjG0DSIsgTFp0ASRRaFNJLUEU9qyKQ0BAIeNG2vxtbDrYhVhiBS9BE9x/Jb1wFgZlwxRhkAM4Snnj6z6PJSBJIDwNDeeufcKP7ob09hIklAxNLvj8PtZfjInfV4+Eg9e38zWIVFIC0FgCnidpKfydIAmFu3hfHEHdW4e18VogFl1mPrmgEY9xrQ9/ZaXx3O4Hf/8zn0DJf2u8qff30H7myPFXnAOZMuWIcCxoQdVbgfiq28DYzQcy+r6khnDSTTGjoH03i3cwq/+SCOiZSJ7ALPRboF6ss8+L3HG7B/cxgVYWUGRHHGIRSsnxvgmcUyFQNgCHBx/dxxfaEJun9uP/8tFxhX5BJ7QLpdX5wb0B4c3avsdVAQg+Q4PSkhILYFwv7fAgKVeRXpfqD/E+hTRHg9IjOFchoNK6eZzAnm8kAGb5ybwoXe1KL33o06gAMwN0p5fl2uwPVXgAMw119zfkWuAFeAK8AV4ApwBbgCXAGuAFeAK8AV4AqsRwU4ALMeV42Ped0psKs5iPv2xrBjU8D+tLY1hR929OGXVwZxfHBi3c1pwQFfbwCGYnnIFaT9AEAwTKnNoOidrBW7o6kLn0X/Ti4wBMD0XZ732KqqKhw8eBCfevJJtLQ0oy+Vw5+e6kXHWAKpnG65JlArFYAhR5vNO4HbHwUkyXJuyH+K3ERYFtEcC+BgbQzxdA7vDkwgJ4l4cEs1tpYFcGpoEm/0jGEopVoZJOTccOEkcKYUB5hPWJDJajvAOGpSPNUHbwBvPjf/WtD8fUHgzkeAXYdKXem5x1HRkCJbtBwELXft7i/OFaiISLV8ijv6/9l78+A4svvO85uZdaJQBaBwEiQIkuDRJJtsskl2k32yW2od7VZLsjSWJduSZ70ee0ersb0ObzgcsbGxnphx7Mz84ZnxMd71enzIlm3JUsuSRlLft1rsZvPo5n0TBIgbhbqPPDZ+L496lShcJEEC4C8jEChUvXzH973MRMT71Perm2gOauhtjGBHZxx72+PidYxceWB5e5/uviNBMbppwlAIHoggEKSNWCAaUKFbFspQ0dLchFAg4LlJkePLWyen8IND48iXaEPzxiW5XWcSN9EUUxHQ7LiNfNHWgo+bU4BikNZ1RvGp/a1Y1xGpghHlHDB5Gtal5wA9b0eMiU1zB37xIBgHDBM74ZIbjOiW5DzhLlhxuipcYCqlCgrjU8hcHhJxSJVsQVwDBG/ppoVcxcJI3oISjiC5OolNe3rR1B63Qa6S7rAO9RaB/d5YqohX3184ABMMqDjXn8bXf3QBPz2VwkiKrvWFHb/08bX42ANd2L7Bdhe7aQDGbV6CKBbiALN/WzN+7mAX9m1NCoc5cTjS3TAAE5YcgzwHmOp8CAeYPz69cADGWTrTrXfkCChHkJrpr/O5f9o8SEQ637kBTmYrOH0th5eOTeCtM1kRCTXb0RYP4lef6sSBe5qwJknxclJMkSywC6L4b7QewOMDYDxHF4JdHLDFizuS3hNzWAW+vOgk731/7JHkIuSSKx685kScicuY4sriQHIjlPt+ucYBhmAw+rgmLs0nkmFCQDDvnM7g8Dly1ikt7OK5TaUZgLlNQnMzrMASUIABmCUwCdwFVoAVYAVYAVaAFWAFWAFWgBVgBVgBVmAZKMAAzDKYJO7i8ldgbXsEezbF8ej2JjRGqxtNR4ZT+O75QXz3/PXlP0h5BPMFYEJhG2ag38KW4AaPxiagdwuwYRuQaJmjEtqgsoBSEaDInslRYGrcjuGZ7aBNq1IBGLwEjA/NWLKjvR0PPrAP/+Kzn8Hqnl5czBbxfx/rx5VUHhXaTVpoBFJXL4Kb7kPj7kcRC6rQFEVsKJcpTkk3sSYRwRObOlEyTBy9OoH3ro5j07o2/PJ9a/FAVxMuj6bxjVPXcWQkjbFiBUZAg3X2qO20MlcE0hNOBFJjYn4Tc6MRSHLtR98EXn1u7vbIEWfXI3OXm6mEqkDRDQG/kAvMLXF/kduiOCRaZ2UDmmkhEtZwsLsZD3Y24Z6WBgG10McmoTDeXqsptleDoQgC4TAULQDDNJAIBlC0gKylojvZhCCBUM5xfaKMN06k8OKRyRvX4jad6e73dzSreOaBKNqbVBy5UME7p0tIExxxCwx4btNQlmQzBBQ1RgP4wmMd2NrTgFhEuqdmr8C6+n1gchCo5ADVdFxgKAKpTgySC7yISXHhlzoQDLko0XoMBWCpCorjU8gNjiM3kkJ5KgezXLGjXlQVGSWESGcSyd4OdG/qIIsJoOK4v4i5n5mCGksVFg7AJKMIBlUBzxw+PY7//sPLONufnffckdtLNKzif/vCFjx6Xztam+g5dSMAzJY6Q5MBD3KAmcLz7w7hr398bc7+2QDMKuzb2oJYxAEqnYvr8JlJfOf1Qbz+4dTCIpAIgHGNRjy44xYBMHVH5ANcpk39HACMezMRMKjUgASmjE2V8d75NP7ylRGcHZw5tpDOTjYG8OWDHXhsW7OAx2zIVF6TbiPkHFZnrcpuNQJ0cWONnHG4ri+y44sMx4h+S/CMaMIFYiQHGDfyyB2yC7nQ327skQe3Of2IJYHObVC2fgGIJGdZX7KQtTfjswMFEYVE62opHgzALMVZ4T6xAoujAAMwi6Mr18oKsAKsACvACrACrAArwAqwAqwAK8AKrDQFGIBZaTPK41mSCiTjQWxZE8VnH2pHc8zZsAKQKlbwj2eu4U+PzuwosiQHNFen5gvAdPYAG3cAXT0ARdvc6EEATXOrEw00B0hDm0qGDly7CJz/wHZDoQ3a+RyCWBD2HjOW7urowMP7H8DTzzyLTRvWI6Mb+M8fDOD9gUmM5ctALGRvjs3XAaZzLVp37MXuj30SO5ONwj0kXaqIqCPaouprbsCn1rfj3x25gjdOD8GYzOPxPb34zJYu3N/eCNOwcCFdwI+ujOM754aRyZRgXDgOXDgK9J+dfdSPfhrYeC/Q3DLb3nS1jmUFwKgCflErFShGBdbNAFhzrB3LtGCVdQRUBWsTUWxvb8SGeBQRTYVhWSgapoCjIqqCzoYQ9q5pRzQcRgUKChUdzeEAcqaKSUtFbwu5ZlQBmPcvZPDOqTSOXpz/xv58lvpilHH3jbuTKj7/aAM6mzWcu1bB26dKOHfdWIwm77o6KXLviZ0t2Ls5jo2ryMnCOUrjwPhRWBffBQpDQMioA8BQFJKzkS4DMC4EQ1WJ1xQXJv6wfxMEQ+9rKqxIENAN6NkiShNplDJ5WLqBQDiIaGsTtJY41EgIqq7Dqhi++8psAAw5wAzNPwLp2T50tUZBDjDFkoGxqSL+r/9+Au+fnT8olmjQsGFVBL/xhe3Y2ddsj1E4wEzaEUg/nmcE0pe2TF+HPshk4QCM6wATqIkKOnY+he+9PYQX359AOj/7NbV7Yxy/98UNWNUaQYMLwIieenYmXr9FBNKfLNQBpkkat59ukwCXGoDFPWXmteA5oHlONdRlp34JgJnIlHHsUgb/74vDOD1wIwCM5MjiaSIBMO6QRDHXkcVxdXFBF/rIdX6h/xvc911IxgN5HDDXg16c+gT7IgEwoinnbxlOk1yZbGcnz1cMSlMPsGYfsP7jQHgWmJX658YtuS5QznSMTFVw9EIW//TW2JK8pzIAsySnhTvFCiyKAgzALIqsXCkrwAqwAqwAK8AKsAKsACvACrACrAArsOIUYABmxU0pD2gpKhAMKOhOhvGlJzqxujWEEEXRgL78buF/XBzCnx+/hOFcUfy9Io75AjBr+uwYm54+IBi+8aGrGtlmzO98cnq5cg64+KEdZZSe/4bofBro6uzAIw8fwM9+6llsXL8OecPEC/0T+P7ZYRwbywLRoL05RQDM0FXgpW8DmZn7oHT1Yuf+h/FbX/55tMTCCKpknGCiqJODAxALaOgIB4TLzInhNDo0FZ/d1o3NLQ1oCgVQoZifgIbLmSLeGZjEixfHMHj8XRROvQfr6hwAzEPP2vFL8SY7uomcImY7lhsAUylB1QmAMWAttv2IacEkJxhVQVNARWNQg6aqIgrJoM8ME5oFNEdD2L+xGw+tTmJ9PIoigTOagooWhB4MoyUaESCNe7xwZALvnc3g0vAcDkbzWby3oQzd4ZqiKh7bEcLqVg0DYwaOXqzg2jgDMLdCfoI0dqxvxIF7Eti7qbFapVECypOwznwbmDwPWBVAoxgkxwHGc41wo4/oVPe1A8aI2vwuMFIUC73UVChQQP9c0nonByPBy6gKAsGA+C24BXLDcjf75WvPAxhq6AIpAunDOWV6ev8q/KtnN6CrtUEAMNSPkm7ij751Gq8fHcXg+PxiXNZ2RPH0gU58cv8a9HTGvHYXBsD04Hf8AIzsFuLUevJiCs+/O4y/fn5uB5j1qyJ4dEczPn9wDTpbIghSjBQs6IaJk5fSeP7dERGJNpXTZ9WK1slv/Wwv+lbFEBdgbr1YIruzXgTS6PzuM//1X2/Bw9tnAmBmgF+ooTruKsWygdGpMloag4iGNOGCZq8dGVCpPZfuqZeGCvjeoRG8fCKDgYnZI5CEA8zj7Y4DTLQ2jkgo4INQZNsZAd9I/7vR/3Gy04vr/iIAExeIcU5x17tbpqZeqVo/PzQNVHOmWoZfHJ2U1buALR8HmjYDmgTFuauD+lApwbJ0ujAFsKOEY4BWhbUpLumDyzn8+Y+vL8mYPQZg5rwtcgFWYMUowADMiplKHggrwAqwAqwAK8AKsAKsACvACrACrAArsKgKMACzqPJy5axAVYHmxgA+e6ANW3oakGwMeh+8MziBb565hp9en0COvhG/Eo75AjBrNwM7DwBrNwGhOhszt1oL2oxNTwCHXgb6z88Kntxo020d7djzwAP43LOfxj196wWscC1bwj+cGcKLV8cxVdSBcAAoF4DrV4BXCIBJzdic2r0OBx55FP/h176MQNB2/jBo85gOJ2bH0A28MJDCRElHVzSIve1xhMldxLSgWxZi4QAMCxjJlfDatUm8//abOH/oTYyfPTHrMPue/nlo67diQoti0rBg0KYbbZjTxnk9Vms5ATCKArVSEvFHimkuOgBDYAJtxFvkIETwkjN/9ovqhmkoEMCGriQ+t6kLj61uRiIUQKZsQA2F0BBrFPMq6rIsVHQL33xjFMcvZ5HKzr7ZfaPrebHOIxeYVUkNY1MmroyukPveYom1gHppbXS2hLD/ngQO7mgWET42L2U7TFiXvw0MfwArMwmFHkPuhrkXg0SwiwO5iN+um4S0Ay+7v3h9k1xDFBUKQRkBrVq/2Pg36eYFGBT85dQnR7g43aw33GoE0sIBGLe+H7zVjx/+dAg/OTExL0XvXZ/A1z6/CZt7EmhqrAKWJy+l8Pyh6/N0gJkJgJH0soCLg1m8dHgEf/rdy3P2jZxpejrCePy+diQTIQTpfgwy3rFwfbyAU1cyOHI+g3xpdmezLWsa8C8/tgr3b2pGW1OoamLi9kCCUfpHC/jaH5/B1RsGYKRhTTeYmQ6zSH0g+OXdsymRmEXrsQrA1KnTeTDRs29wooSfnErhyngF2eLsWrTFA/iVJzvx0D1N6Gml/0XqRTDNACj7HWyEU5wbfUTrnl47wJfr/CLWupd950QuSVCPey24dU8DYNzrR75WHSMaGShL9EDpPQBseBwIxAGl6h5WvXRNEQFpESRnEiikQIk2AVotVHziSh7/9XsD9hNribHaDMDMedvgAqzAilGAAZgVM5U8EFaAFWAFWAFWgBVgBVgBVoAVYAVYAVZgURVgAGZR5eXKWYGqArGIJjYlH9iSwPrOKuxxaSqH1/vH8Dcnr2K8UF4Zki1VAKZUcFxXvjW384vY+HU3g6V4hTkikOItSay/9z587JlnsWtLH9Y2RhCLBPH9K+P43tlhfHBpFJVYGCY50RAA8/pzQHZ2AGbPQ4/g//yffgExxzmIInP8R1BVEQ7YP8WKIRxiyFGI9rdp/43idqJBDSXTxAsvvYIfPf883j98eNb19pVf/9dIbNmBUwUVx4bSmKroKFOF5AaznAEYJ7ZFLZegUBwW7eYttgNMHaVlCVVyzIACExqINHp6Ywee3dKFB9e0oD9VRCgUQmdTNb6iVDExmdXxNy8N4dzg7PEeS/Gm4jIWYst3iW2mLkW95tsnAmDoZ3dfIz6+pwWrW8MIBaq759bkIeDae8DAaYAeQ2QeItxf6F5HbjAS8OIBMNS6tOHudkaGV2RHjmkuMdL53ksJgPEG59/lr456wQDMp50IJOGOYh8XBjJ47vVr+PuXrwoWZ7aDXNse3NaKf/s/70AsGkDArccCTl4mAIYikK7MOS1f/GgPfueL/ggkHzFhARPpEl47OoZ///UzdsrenDXffIG17WE8vS+JTz7QiZ6OaG2FHovhOMCM3QAAs63JWzY1lfs4j7o3AEmAcwM5/PVLAzh0LofR9OKAfh1NQfzG06uwZ0McHQQD+aEWMQA3+stxg6k3Se4NzXWB8eKPHCjGlJyNhOOfC8H4HGFkxxnxfJIUdAE0ektcr240mQTACFA1CGXTJ4HufUDzulkWjBMLWaa4sjJATk2hRkCtgtrU1Q8v5/AnPxhckvdrBmBu/n7ANbACy0UBBmCWy0xxP1kBVoAVYAVYAVaAFWAFWAFWgBVgBViBO6sAAzB3Vn9u/S5SIBxUsXl1FE/c14J7e6txCtmyjhPjafz+26cwmJ1fvMCSl22pAjCpMeDyGeDdl4BcenYZKZIpkQRicSBAG2ImUCkDk6NAbmrGc7XGJoTXbkHTnsewZ9tmPNXXgT09SZSKFRy/nsI/nRvGibEMJlNpYKQfeOufZwVg0LkW9z74EP7Nl38eGxNRBFUF2TpOQQTAuMk45PpiJypUd+hoU5y+OU974a+89hp+/MIL+Omhd2fV4Hd+6zex78B+WA1xvD+cxgtXJ3B8LAuddmhFJJLPCWY5OcBYJgQAQ65A0+Itbv8VppA7h6bBoE3HkokdXQl8bGMHfnHHalybqiAUCKEj3uB1LJXTcfJqDi8emcS1sflFutz+UXGLt1sBF4DZ0BURwOXeTXHEIlJ0WWUM1rW3gUsvA4phX8Mu9CIAGAn6cyklMQgXjPFtttNHrlNIPX7Fe88PvEj1OdXXpyXsBsZSRbx6ZBj//i/n6QDz6T6sao0iqFUdL7KFCr7/1jX8xQ/OYzJrCoesmY5718fx1L4ufOlj66CqFOpUPU5empo/APMRvwNMHbLCAijm59DJcfzB108hlTVR0hcfgUk2ari3N4pf+9Q6bF0brwN9VK1aRATSnyzQAWYmAEaGjySXGU9h39APnUnjd//qvHBxIZebxTi6W0L4/S+sxT2rG9AQctbMTGRebTqXj1Yi0MVxffGijyQ3GI/488UkudeRgF1c9xl/Qy6H5nNPkgEYkYalAokuKH17gfYHgMbVgDZHxCS1a+iwLNN2b1ICNVAowZbHLuXwjVdHFkP+m66TAZiblpArYAWWjQIMwCybqeKOsgKsACvACrACrAArwAqwAqwAK8AKsAJ3VAEGYO6o/Nz43aSApipojgXw8b1JPLglgWjI3pSkTbj+TAF/8NPTODWeQUb4/C/zY6kCMBPDwMWTwPuvA/nMzCI3JUHgCXq3AOEIoGp2fAedc+YoMHBh5nNjTcCaTcDI/q6XAAAgAElEQVS2/di0qQ9P9HXg2b4OtARUpIsVnM4UcXwwhcGxCYz1X8LJ5/4WhdQskRxdvbhv/0P47a98ET2NYQGx1IvKErEQzl40xePUO2gbl/a2XnvtNTz/wos49O7sAMxv/+Zv4NGHH0JLaxKTFQOHh9J4/dok3rg2AUtTYbmxKW5jywGAIZ0sC4qpCwBGzOsdcH+pmR/HgcYKBGFqQaCoo7elAU+sa8NXd65GxgwiEAwhHq5+I39osozXP0zhyIUsxtMUW8EHK0BL2XaAaYoFsKk7ip/Zl0R7c9CLyYFVgTV0FLj8ElCmzWwdFgEefscr2f3FvT7Eb8dxQiAhspWHn35x7kHyteUW8d6bKV5Jnkm7nhsDYBoQdFyz3GftTz4YwTdfvozD59LIF2eO3vr4g5341MPdeGhHxzSLIhuAmWcEkgBgNjvkgnRf9oEfFI92/loG//jyVbx1IoXhycV3gwsHFbQ0avg3n+nF/q0taI4595eavjkOMDcCwGxvqn9JugCMJ4dfF/c0O+btzRNT+O2/OL9ol3dPawgHNsfxS493oqspBPpfzYsnklutcWFx4U/JwcW9HgQA40Aw9MK9TNz4IxF95P5IAJlfD0tu0PdM9+A0pwz1ORAAIs1A0zoo7ZuB1duBaBegVd19ckUTxYopmDdyJZTdoWxrF9cNrfZ6PnOtgENnM2IuluLBAMxSnBXuEyuwOAowALM4unKtrAArwAqwAqwAK8AKsAKsACvACrACrMBKU4ABmJU2ozyeJa/AR3e34NHtzViVDHl9peijr5+8itf6R3FpKr/kxzBnB5c7AEPgyz33A1v3VIdKUTnpSeCnzwOnj8wsQWMzsHYzsHU/WnvWYktHHB9bk0RbOIBIUEUsEkKlpGMqk8a58+fwt3/6Jxgfnflb1dE1G/DAI4/gf//KFxEl6ARAuU4E0pxzIhUgAObFF1/Ee++9N+tp/+vXvoaHDhxAR1srYtEgMmUD7w1N4c8+GMBIpoACdSZI3xR3qllGAIyql6FUyhDOK3cagCEIR9NgBUI2AFOqoDsRwaNrkvj1rasQbowjGAoj4Fj8EDR3caiIf35nTLi/5GbZyF/IuuCyy18BF4Ah15LWeAA/+3AbNq6KItFQdUKxJq8Ag+/BmjoM6FkxaMWNQHLjVdwNdg+McbRxwZjZXF9mktHhZ5zMFue+MRcE4wIwJbx6ZGiBDjC1AAx16+JgBq++P4S/e7EfE+npkAkNL6gp+IWP9eLTj63B2k5ya3MdOeyBnbzkRiBdnXPBfNEDYJyiAjJw4SH5dAupTBmnrqTx9y8N4PjFNKZytweG/fmDHfjY/W24b0MCttdN1flF9NAChAPMny7QAUYGYOoY33jOQa4MNWXsPzJ5Ha+fSOH/+NvLc2p9IwXIBefRexJ4dm8SW9fEEAlqVeCpHkcqxw95/XbXB/02AYo58ru/uBCM6wBTA8D4GvIAVglCca839zc5G9GPEgS0EBCOAg1NQHwtlM6dQNsmINrsSULdKeuWmMexqYqAfNZ3RdDcGKjCcXUEpH818iUDPzmVFgBM/+jSdBtjAOZGVj+fwwosTwUYgFme88a9ZgVYAVaAFWAFWAFWgBVgBVgBVoAVYAVutwIMwNxuxbm9u16BXRsasX9rAvf3xT0t8hUDR0dS+Mapfrw5ML78NVruAMyW3cC2vbYDjHssFIDZ/SiUti7h2BLSVEQ1BTFVRQLAr+xYgw1xFZcvX8Af/MF/wtD1oRnnvG/LPXji4EH8y5/7HHK6MWtsx3wXznwBmK997Ws4cOAAWlpaxJ5tYzSElG7i1Svj+PbxflzKlIBoEAg4m+vLBoBx4o8MfUkAMIppwgwEYQVDsNQAUCqjpymK/d0t+Nm+TqxpbUZjuBphkc7bcRR/98owyO1npqSO+a4HLrdyFHABGBpRPKrh4W0J7NkUx9p2KQKlkgey/bCu/BOs7AgU3bSjj0QUkhxx5MAp9BkdLvwyp1yS+4u8t0/RLjX1yG4y7mupfVFYAmDeH8K//6uFRCA1IBh0+u5wJ5l8BeTg8vt/eQLXxwrTRhLQFLTFNfz6z27GM4+sEfFHNTyIQgDMpB2B9KMFAjA1YINDRIjh2dAJ/UNOwAG5y/zw0Aje+nByTqVvRYHulgA+81AHvvzRHgQD5AZU1d0d++IAMLVg0TQgBsDQRBGvHE/hPz537VYMdVodT+9K4BO7WnBgS7Pj/CJDJzIIJEd4+cAUF2oRoBQBMK45kuPy4v4tZJXdX2T3mBmGJ18/RLEI+NUCwg1AQyPQkAAaO6C0bgTa7wEauoFABFAIjqn2k+AXcg07dCaDc4MFcak/vqNZxHIm44EZtS2UTJy4mhfOL2cGCiCnoqV4MACzFGeF+8QKLI4CDMAsjq5cKyvACrACrAArwAqwAqwAK8AKsAKsACuw0hRgAGalzSiPZ8kr0NsRERuSn9iT9PpqWBamShX8t6MX8c/nr6N0kw4fd1yE5Q7AkPsLATDk5OIeCwVg7n8UaOtyNsMsECISMC0Eyzoe3tCO3gYFpetX8N0//zOkxkZnnLLt27bh4MHH8elPf/qWwQ43AsDQtleYvh1PEUxlA989P4w3ByZxZoIci5zYhHwa6D8PHH8TmJgZ6hG67jwArN0EhCK1Yz/6JvDqc3Mv4YOfAXY9Mnc5fwnaZzcMqBUn/sg1ZFh4TbfmDGdT3AyFYZH7C21alipYk4hi/5pWfGlbD7riMUTJacc5Lg0X8d65DF54f5borFvTO65lmSkgAzAUb9LTHsFHdjWDwEuKPxOHZQDFcVjXvgtMXAUKWbooHABGrUIwcgySiD5y3Vp8orj77CKyxYVcZhGO6hFuRl4mkl3Yi3WRPnKqERFI7w/fOADjtKUbJgZG8/ijb53G0fNTGJ+qdYGJNwRwcFcbPv1YD+7f0gq40I7r4KEAJy5N4oWbAWA8hsBni+L8OTxZxIWBHE5eyeDCQBYTmRJGU2VcHq7vvkHQSiKqoLs1gkRDANGwhvbmMLIFHVeGCzh+KedNBq2J9Z1hUba9OSTKtyeCuKcnhu298dppkfiP/rEbdICp5/ziOup4bjhSDJC8bOj/opyOk1ez+N6hcRy+mMVo+sZdccTY24PoaAqhsymEnrYItq+Jorc9gta4FP/kRQ+5ky4Wp7NGndeeNs4LF2wRzi/udea8nvaeHH/kg4DqXTZUn24ADXGgtQdK524gmgSCUSAYtoGXcByIJOy4I8W90O3KKPaI4Bd6ZpwbKGAsXRGRZx3NQRGTtmNdTABy4ZBqzz+AdN7AcKqCy8NFfHA5h8HxEjKFmSPD7vRtkgGYOz0D3D4rcPsUYADm9mnNLbECrAArwAqwAqwAK8AKsAKsACvACrACy1kBBmCW8+xx35elAvEGDdvXxvCZh9oQj9baz1MM0rfPDiz/GKTbDcDQt64Nw4kEqN38qVkkE8PAxZPA+68D+czM66dvhx1/tPHeahkCYMjh5J3ngVOHZz43lgDWbAT2HQTaVtmbYe63pglsqhjoaIqiRakgMNSP89/7O5RSM4MM927fhscffxxPP/Ostzl1swt/vgDMV7/6VeEA09raCneDKaypiIdDODmVx0+vp3BoIIXxXAkV+nJ6bgp6/3mk33sVFVoDMx13CoChDXbLgmLoUMvFm5Xx5s93HSEUFWY4Akul+A0AFR3d8SgeXduGf7W7D/FQEEGPXgAOn8/g7VNT+EDa2L75znANK0EBGYCh5d4Q1nBwZxMe3JJAZ7OzyU8D1XPA+Huwho4CU+RkUqkCLh7oIjnCyNFIdL7nLuEQZNNSfQiKEwWny+qBLr74I6+o5AbjnJ3OlfHhxUl86xXHdWUWI4o9W5L42ANdSCbC0DQfZAMgm6/g9aNDOD+Qw3hNDJKCWETDA1uT2LquCZ1JctJwAQenIxZwZTiLo+cm8dqRseqbdRePhUd3tuOzj3Xbn7rX+zQARm7Dfl0oGaJvFwezIhppLF3GlZH6AExII7cfFZ0tYRuACWloawohna/g3EAeb59MIRLSEA2pIMCntz2EVckwWhM2AEP/hzRGNAHOePSGbH4CYCJTwddfuY7xdKV2pHWmlwr84pOrsGl1tFpW1CeNU3bD8X/mnWWhXDZFmxeu53Hkcg5jNQCMBI/M0I9qBxSEAkBvWxDtcRuCWZ2MoDmmIRRQq9CK6Ka7mOVFJgMwThnZeqte5JEL+rgAjDtOAcu4bjCynO546kRklQ2gfT2UjQeANQ8B4WaA3MLI6WWWg/S6OlrE2WsFnOrPYzKro1QhFxn76GwOoa87gp42e+2QA1K5YmJKADBlEbFHPxV9aTq/uONgAGYlPL14DKzA/BRgAGZ+OnEpVoAVYAVYAVaAFWAFWAFWgBVgBVgBVuBuV4ABmLt9BfD474gCa9sjeHpfEhu7o2LTwT3eHhzHDy8O4fsXZnHPuCM9XmCj8wVg1vQB2x8EevqAkBTRsZDmaDPJNAFdB6INQEDa5PXXM18Apns9sHEHsH2fvYFL+1EE2BAA8+7LwNmjM/cwGgPae4CHPg50rZm+ASzqMoFsFrh+BXjju0A2NWN927bZAMyzzz67EFVmLTtfAOYrX/kKHnzwQXR0dKBcLkPVNEQjETRGI4iFAxgrVnBqPIcPxzJIlw3k0ylkLp3BqZd/iMmB/pn7cEcBGBOqXoFSLtVERNwycRdQkUJrV1FgagFYwTAsipqhtWxYIgLpyXWd+M29m7waaQvSMCy8eHRSRFKMpGrdKxbQNBddoQrIAIw7xO29MTy4JS5+vIPWWTEL69rzwNghwCzZm/Iy/OLe+wRT6Di2yBFJbmUO6OJukSueBYZ7nu82KEWzTHeVkdpxT7fIAMNAvqQLNxQbHvBPYLX1WCSApsYgggFVToGROiFBO9PWgSKiiOym6zRkAYWygVxBR7bgwiD+zjgOHwASDUEkEyG7lRo3FLluyUVkxnXpAkVOAQ8aqeM44hQhtxsCV84PZAXsQo4vyXhoukNJbcdqI5/cjk+DdpxGasATHyQif+bBH34QyAd7eLLIsIwkngydyBLOBsC4ZkMu2FID99SLYXInobqmpk2LDxCyo40IdjV9+tL/Jz6HGxd+cYflaeue62giftH/H0SXalB6HwR2PAM0rgE0Z03VWS+6YYFSzehZcfRiFofPZUSM0VxHc2MA4YCKVE5HxbCWbNxRvXEwADPX7PLnrMDKUYABmJUzlzwSVoAVYAVYAVaAFWAFWAFWgBVgBVgBVmAxFWAAZjHV5bpZgRkU6GgOYf89CfGt/PamKrAxki/h1f5R/ME7Z5a3dvMFYBJJoKMHaGkDtCoItKDB6xUgGAJau4DuXjsmYKZjvgAMwThNbbaTC9VNYAJF5gxeAiZHgeIsm0nk4kHnfOJLQO9mgP72H7RZVsjZAMyr3wEySxOA6evrw4YNGwQAMzk5iZ07d+LeHTvQmmxFQFVAX5ynDfe8bsIwLUyMj+GD48fxT9/6Fi5dujTzPNwxAEaFYupQKmWoehmWLypiQevuFhQmAIagFzMYqsYfOVEaD61uxdMbVuFn+rq8lsq6KVwgXj42iWMXs6CNTj5YAVmBegAMuTzs7mvEZx9qrRXLNGANvQUM/RRIX5UikFwHFocqoFwUz81FcmdxQZZpEITfOUP6W5zjq2OaU4zfbcMSHAAZaRDU4ec1/LFLmqII5xe7e27n5D7I7/s/twEY+12CTiQQw3nLtAgOII6x6qRRFdahMhzgQxP3yXp0RhWSsc/1tSP/7fZh+oOk6iojqqh1RKFxEARRLBv2/VqjH8chTS7rOpXIwvpBFLmP/n74599vulMDv9Qbq1Sh547ivFfPNceDT/xz6syr4JskeEVeBx44JEEpNWCSry/iTxfSkdZtPYhGaOasTxdy8dxf6gA909p158+JFKT5oCWmK+L/EWXjQeCeZwA1NCO8Sc31j5ZAMXkUW3RxqCgcdPKlemu1diJpfdA14z5XZNZoqd9lGYBZ6jPE/WMFbp0CDMDcOi25JlaAFWAFWAFWgBVgBVgBVoAVYAVYAVZgJSvAAMxKnl0e25JVgGIW1rSF8TMPtKJvVRRBJ6ahbJo4PJTCfzx0BkO5Egq6sWTHMGvH5gvABMNApAEIUdTEbF/hnqU10wAaEjZssnkn0OTb5JVPzUwC/eeBt39ku7nMdhDEEmuywRzqG0UgpSfs3/M5PvJ5oG/7zEAOATBDV4CXCYCZnLHGxXCAeeedd/Dyyy/jjTfemHUk0WgU8XgcsVgM+XxeONE89thjIDCGjqCqIkxr15m7sbExHD5yFN/4x2/iwsWLM9e9dhOw4yF7zvzOP0ffBF59bm6FD34G2PXI3OXkEooCRa/YDjB6xXZcuUOHgF8URcQemaSBBOPQfvmXtq7FZzd1Y0NzzOthvmTgvXMZ/ORUGheuF+5Qz7nZ260AbUwTKNkUCwjHsESDhnTeQDqvYyqnY3Sq4m1a1wNgIiFVPGc+sacFq1vDiEWkdZ+9Amv0KHDpFUC1APpIAC8SxeC4vtj79Q5Y4sEvPihAvG+XdFmDGg7FX68Lw0y7//vAlHpOI24jswEi9SZrJuDGLevt/DsUSB2GpmaAji726S45IsEMfk7NBTRqCIM6AIzHcLifOb9r+iOf54dqfIP3gyMymCK67utojduKCwPVeU773/L+lj6oAVn8Y3X66QdlvHNklxtvkqpy28vSOVx4SgZg6vTDm6o5+uItZLcN32D9cUYywOPAjDXRV3XnwK+9WCDV+ET6l2PbY1DWPwK07fQmlVxackUTuaKBbIHuB/Y9YXCijOsTZXFvoL/LSzy+6FbcTxmAuRUqch2swPJQgAGY5TFP3EtWgBVgBVgBVoAVYAVYAVaAFWAFWAFW4E4rwADMnZ4Bbv+uVID2+kIBFZ97pB0718eQbKy6wFxM5fDNM9fw2rUxXM8Wl6c+8wVgbtXoGpuBdffYQERb1TFjWvXlAjAyCLz+PYDcYMg9ZrGOvU8Am+4DOikGqc5RJAeYq8DL377tAMypU6fw+uuv47nn5gGaSF0/ePAgnnrqKdx///3eu9V9RwXj4+M4evQovjWXA0zPJuDeA8B6AmAiteIsJgBD24p6GWqlAsUyBYBypw7P/SUQFPFH7iYpOTU0h4P4X3ZtwLMbuz33COGwk9Hx/PsTOHU1h5GpRVy7d0oUbneaAg1hFe1NIWztaUBXMoTWRBDtiSBG0xXh7DA0Ucap/jxGp8rC5aEeAEOVtiWCwgXmke1N6GqRYuKsMjB5DtbpbwOVNEB/k2mVF4XkdMl1bqE/HSBGfDKtnFPeYyn8ThzOOe65LrlQz01G5jGmXarSG+JlHRsPqekaYevCNH5Iosbio/7K9IMtotQcAEw96MXvvFLXDaZOY6Iu37inFZPekIckz49XjfOi3rjktmoirOpIMxsAI4xI6o3FXTcO7OLBMPLf8ql16pDBphoHGB/BJEMo/mmuqdYHx3jVONDXrPCLC7VIUJIMAdW0K8cwSYtWvKSLMQLlkV8CuncBWpMnOAEvl4eLAnah58HYVAXjmYoAYUqVuR1fVtLtlgGYlTSbPBZWYHYFGIDhFcIKsAKsACvACrACrAArwAqwAqwAK8AKsALzUYABmPmoxGVYgUVQgPaQHt7WJGKQtqxp8FrIlHVcTufwnw6dw/HROVxKFqFft6TK2w3AhKNAsgt47BlgVe8sQ7CAXAY4/Dpw6SQwOXJLhlu3knVbga17gC276rdxBwGYqakpkAvMH/7hHy5o/Pv378eTTz6JRx99tO55BMAcO3ZsbgBm9UZg+35gwxYgQgCMtPm8aAAMfaPehFopQTFceOROAjAmTI3glxCsQBAiUwVALKjhQHcrPr9lNR5clfR0pm/4Xxgq4B9fH8FYujLNrGFBE8mFl40Cm1c34OFtCWzvjaEhrAneRFUUUAwP7aeTK9CJKzm8dTKNswP5GQGYaEhFZ0sIP/doO/pW+aCzwgisoXeBwWOwSqNQgobjACO5u9jUi+cMQ5FEiuze4ofJXIDBVdqFE2Q4QsAzVMB90/mb/qwBEej9elSGU7DmMvZBC171UqUyHOGthBlcQrzP69IutevIG7MEpnggh2SJI86qA9iI08hpxanWD6a4oI8fXpkR/pFgCg+qofug7/2a2KE6+tXrqxxjJU+h/7U7GFeHegCMH0iZzflFHnu9q7geSOWtTWlsNRFQkt5ynXK/atak84c7XzW/5al1J9CBYOQprwvAyPPiXBahBNDYB2X354C2DTXPyoHxMl46OomzAwVMZnUxrXRfEKtrHst12dwE59FRBmDmIRIXYQVWiAIMwKyQieRhsAKsACvACrACrAArwAqwAqwAK8AKsAKLrAADMIssMFfPCsymwMbuqIBg6Mc9dNMS0Uf/4dAZvHltHKnSMnR6uN0AjKrZTiJP/yJA8TqzHeT6Mj4MnDsOXD4NjA0uziJtiNsAzP2PAdEYQH2UjzsIwOi6jmvXrgkXmPfee0+8LhTmjtTZuXMnyAXmk5/8ZF3N5gvANG64B7FdD2O8dS10AmA0SZvFAGCcDVBF16HqBMAYd9b9RWwoKzCDIZgEv1D8kbNj2d4Qxld3b8ADq5JYFauCCoMTJRy9kBUbnpnCMo1GW5wrbcXWuq4zgj0b49i3JY6mhgA0iibyHeQMNJXXcexCFu9fyIrNcHKB8R90bjio4qO7m3Hf+kasaQtVixgloDgJ6/x3gNQFWNDtRC4/KFLXBUaCVtzPZejDbYWKaSog4v5sCKMmaYjKyc4yXu+c8h6EUQ+G8UEj4lz7GqtWIxMMzmczucqIjvk/lKCWGnFl0sAFI5yyflDFA2Tc/rkV+cAM+W0PiHEiiIg88mAW9zzndw0kJLuKOBXKQIcbsUN11QzNV+dsY5Ulmum1PFSvHSkeSu4HlTXd/vg0FOP26+Z7S+KoxCdyTJd7rsekSPM2EyxSM191jGtkBxjXcKUGcnHHII1F1tq/PmStxVxqQEsflG2fB9rWA5G4V2JosoIPL+fw0rEUMgUdlbsg5mi2Gz0DMLOpw5+xAitLAQZgVtZ88mhYAVaAFWAFWAFWgBVgBVgBVoAVYAVYgcVSgAGYxVKW62UF5qFAUyyAvZviePK+FiTjtRuc3zjVjx9fHsaxkWXoApMaA84cBUauAYXcPJS4ySIEUITCwINPAR0zRA55TViAYQLD/cDAJft3KQ8Y84QKqB0tAJgGMHQVqJQBcqCJxOw+BENAMAhQrM3q9UDfvUCkoQ4AkwdGB4F3ngdy6aoApoWwpiIWDgg3kPXr12Pv3n0ieuhWHsViESMjIzh8+DAuXLiAsbExGHNosGnTJuzevRv79u2r25XJyUmcPHkSL7zwgoBq6h20EZ9ctxGxrffjCJqRJ52CYrfdLn7qPeCnL8491Ac/CmzdO3c5KuFshAr3F70Cxbxz8UcUfUSHpWkwg2FYtJac9xqCGja3NOJ3H9yCdU0xsQ7ooG/1n7yax+sfpHD6Wh7F8t0VbzG/SV55pei5sHdzHBtXRecc3MB4Ce+fz+D7hybqAjBuBZtXR/HAlgQe2BxHMKCghqnp/wGs4Q+AzBig6VUApp5Li+z+4l5jEnhjL2nLMXixnWMUVYHlAhfUsGqvbwFgOA5IdqSSqFAas++1H/Twq+OSNdPq8RWczgnVAV9c4EQmG+R66tATAnJwrlEZopgNgJHjcYQmEoji9ZPec/5wI4m8OiUIyBW1pssSZONq7rYzbQh14Bm3rAeZ+MS7UQDGBXrccZBsNWOrn5jkzYDcd5eVcj90gSyPnZHGJVukzAjAzDC3bv225YoDEMmaEeDljMOLjpJAI7naGgrMPY/OVYBEEsqa+4HtvwC4oKTT9tGLObxzOo0jF7Jz3hvuhgIMwNwNs8xjZAVsBRiA4ZXACrACrAArwAqwAqwAK8AKsAKsACvACrAC81GAAZj5qMRlWIFFVIBcYA5sbcKejY0i4sI9zk5m8dy5QfzD6X6xx7KsjmIeGBtywBJ98btOEEVTEog32+DJfA9ygylkgYkRoDS3A4qoNpG0gZZSEfjJj4FMCmjpANq7gUQL0JgAYvG5+1IuAVPjwIUTQNFpmyJ6DAurGsPoa2tEd0MYLS0t6OldJ8CTxTjIDYZAmIGBAZTLZdBDYaaju7sbXV1daGioRnbJZbPZLC5fvozTp08jlUrVVOPub0ZDGuJtHTBau/HNMSClaACBHu7m+cBF4NyHcw91073AaoqEmMch9rAtqGVyf9FBEIpVxyVjHjXddBEXgBHwSzAIiyAA5wJf19SAx9a04cvbe9EarTp0FEomfnJ6Cj98b0K4v5jL7oZw07LddRXQ8vzyR7pw34ZGNEZ87lGeK0iVOiAnGHKE+LMfXvf23uuJFtAU7NsUxyf2JtGWCID+9o7CBWDwMKz+I4BSABSiEfwxSA5Q5p3mxCKJbCaqSXHYDRvIEKwKwS6KAqtiwCzpsEwLajgAJRqCElBFGYugRDmap8YNpg6pIt5yomWcAUh4SHVMNac6gIH7aV0ARnIOmSagA5lMu0f67pk18IPTT/FLKldTh+sQIkMq9e7DzghlOKZuPJHUpvfSV7fTpN0nGaqZ5VKTwSL3/ume7tdS/lsGcdwHgQy8uNr4o4/8EvhhF//n9QAYr59+AEiei3pj9kNA0oCE84tzfl0AxoF2hMaSNYyruducu05kdyN6bSpAJQRly05g4wGg9SGvg9RsxbDw0tEU3j41hZHUMnQIXIS7OQMwiyAqV8kKLFEFGIBZohPD3WIFWAFWgBVgBVgBVoAVYAVYAVaAFWAFlpgCDMAssQnh7tx9CqxKhrBzfSOe2t2CREPAE6CoG/jehev4f45dwmSpAtrgXDYHuaMQXCK+1X8b+k15HeSkQU4wIrtjnof4BrfTV2+jao5zqR0RWWMC2SnA0AGNHF9C1dGUoWsAACAASURBVD5Q3NFcfaHz6VyChWhuaQM4X0ZnsgEf7W3Fs71ttnaqhkAoPCN0Ms+RzliMHgIEwRD8MtcmUigUQjAYnPHbl3R+qVQScUpUp//QFAXxxgiGywYODefxrfPjSNHYAxIAUy5WgaDZBheJ2rFXcx6Og4NpQqO65zvPc9a78ALkfyEAAUWFGQrDonXiGkwAeLK3HV/Z3ostybjn/kKtnLxqf9v/3bMZ4QYzC6O08E7xGUtOAXJJioRU/MrHV2FrT0Nt9JGhwyoXoYTDgErPC3tjnlbWuYE8/vaVEaRyBkqV+i5BxANs6Ipg/z0JEa8Ui0j3S7MITByFNfgqkBkH9LJds4AI3N/Ums+lRbi2OD/Ox66oFHtkGiaMfBml4QyMgr1hrwQ1aI1hBBMRBBJRqJGgfQ/UTRvCc51gZgTV5Bgdu9FpAMw0wGUG4qXe2zI4Ufdz2aXFnQFpKcmQhA/U8SZMhlemObr4l6ULXThz4cETclRVHRDH//yVz3MjfOp0f1ofpftU/aiqOuY5dYZgd8fnmuIHhuR+yXXM9q/EbO4vcpt+N5gZ63SBGbeACwm5+ktjEJea7C7jdtqZMw8A8kM4ktuNfVU4yV2aAGiVe54B1j4MBKrRR+T+dbI/j7dOpnG6Pw/duA3/Xy25O+T0Ds31v8syGAJ3kRVgBeapAAMw8xSKi7ECrAArwAqwAqwAK8AKsAKsACvACrACd7kCDMDc5QuAh3/nFSDXl572MD6+J4l1HRE0Rqvf9j88nMJz5wbwWv8YMuXb4KRy5+W4O3ugGwiaFmKqgp/Z3Ikn1rRge3MMuYoOXeyhLd9NLuo5GUAENRWRUADDRR3vDE7i+YujOD2aRZE2DgkWIheYmjyWW7QUaCPbskT0EUUgOTuMt6jyhVVjO8+osAIBEX8kwy8dDWE8u3GVcH+h6CtV2vh//v0JvHcug8vDxYU1yKWXpQIEwISDCn7t6dUCgKkeBMrpsCp5KIGIDd5JwN/5wQK+/sowJrMzAzBUV6JBw7rOCD66qwVr2sK1EEzuGjB2DNbVdwEjBUszoIiYGhdwcAkC6bd46UAxXoSR81YwYMMvYzkUhwgYpOvdiUTSFGjRkABggi0N0KJBqHQvoIgyz21EIhsEeyA7d0iv3T74Z9wDHqQP/DBHdXDSOJ3xTqNq5Ab8kIT7mQTnePCDDCTJ7iJyWa+wXdFsTjMeJOLXQIYs6gExbjSPD+BxIRHnfmm374ynnrvLTGDSTK46bn1yvwX44utPXShnpuefvC5lAEdai944/HUQ/DobnyuvM0cH0VenbgIpBUBbG9YlOBgBK0trwzettRFP0logFs2gZ2ECytrdwIbHgfYt3oIj55exqQp+dHgSZwfymMjw/4SuOAzALMtHHXeaFbghBRiAuSHZ+CRWgBVgBVgBVoAVYAVYAVaAFWAFWAFW4K5TgAGYu27KecBLUYF4VMPjO5px/8a42JB0j9FCCUeGU/ij9y9gMFuEsYxBiKWo+53vE22gWdAqBtpCAdy7qglfuacLm5oaoBsmshVjuqvBne/0wnqgAAGKP1EU5AG83T+BV6+O472hNIKqAlVVRAyQriowqJyofaad14U1LUorChTTgFIpQyVXIrGHOdsu7Q20Mc9TBACjEfwSEr9l14DHetrwqb5V+Ghvh1cbfbs/WzTwnbdHceJKHuk8b3jOU+plXYyWJ0Ewv/bJbmzvjUkxRSIrCJZegqIEbQcYitAC3UYsnLmWx1++OIxc0ZzTGYKeOQd3NmPXhkasaavGbYEgscwQrPPfB0rXALpqhWuSC6JYztWp2N4z8rXkc4Gh60wNaaikSyhdn0JpNCvgFzWgCcDF0g1xvhoKINTSgGAyZrvBBFXhBlN93EkxTB6XIIEefian5vZR71qXqBbvYx8pUzMuZzl5kIi0vNz3vLfqACgu5GHTHnZJ+TxvoFK0zqzwi1PBtLble+dM8It0rgub1K2nzm24Rko5Gst3uc0kueyS4p4iIoRcGEVyTPHPc90reoY+eO5B8ry5FUj6u2CX7JJTr10P1KlDU5FZkeTKJUq4AJcX6VQHtJEdf9wYKjpZjQINa6Bs/TTQsRGINXkjn8zqIMjtu++MYzyjcxSetCYYgFnWjzzuPCuwIAUYgFmQXFyYFWAFWAFWgBVgBVgBVoAVYAVYAVaAFbhrFWAA5q6deh74UlIgGlLFRudjO5pxz5rqN/5pX+RatoB/95PTODmeZheYpTRpt6IvtLGcK6MxHMQDa5rxW7t70RYOQjdNpEv6ohii3Ipuz7cORVFsyEUBrmRL+PbFURy+OIoRGlssjLbGMKIBTcR7TZQqyJUNMXbvO/Viz/0mYRXaI9V1qJWyAGHouBMAjO3+osAKBm33F9GRqpK/t38LnuhpR1tDFYAbz1Rw5HwWb5xIYWiyzNFH8114K6TcFw92YndfI5pj1Wi86sKpvS6KFRPHL2bxFy8MzSOLBggHVeEC85FdzbhvfaxWMT0LjL8D69oJIHUNCBZoZ15iNyznsvTlzsjuLxRJRNd+SIOeLaM0lEFxLAtFVaBQ5JnDoJBbhgBhDBOBpgaEO+OIdDcLKEI4aVAskhe55DdwkjWo49jhdc+JlpEvOuF04gxbrsYP08x3LYnYJn8MDr0nuZzUADCSLYgLoExzt6kzJq8//ggoH/BSN/rIuel4QIfkUuLWK1dTz/nFa9/nviLr5D/PA4AcwyIZlBLwC82z/SPm3HNQka16/BMhNeKfP/eZUfd0d8x11oSQxyeANze2k5i9bi0oBJ7RD7VVNmBUdPG5FnIc/Ajg0h17GE9vab15cIzTHvW1GICS7AQ23AusfxYIt9Q8/84NFvDWiTSOXcoiX6ofcTbf5brSyjEAs9JmlMfDCsysAAMwvDpYAVaAFWAFWAFWgBVgBVgBVoAVYAVYAVZgPgowADMflbgMK7DICtC3/SmW4pHtTdi7KYFVyeo38tPlCl6+Mop/Pj+IIyNTi9wTrv62KUAbvqaJZCiAJ3qSeGJtErva4ijqBsqGCd20bIeFZXxQjE80oCKnGzg+lsXfnB5Ca0BFTyKK9ckYEuEAIkFNwDH/cG4Eo6MZFAmACQfseArxjXiRn1QDi9gbkdLmrdiUVOyyti2FrRq9Z5rC+UXRy3dUScUyYWpBWAH7x+1/IhTAhuYYvrq7DzvbmxCiKCjn6B8r4YfvjoM2Pqdy7P5yRyfwDjT+0LYmPLgljq09PkClTl8uDRdFTNaLRyZB4NlcBzkvNYRUPLAljn2b49jQFameYulAeQIYehPW8FEglwYUJy9mRkMVO9ao1hEGUEIBGCUdlYk88tfTAm5QaI17ZhqWHXdE0INiRyKFWmMItzVCDQfsy0RAce4hgw8+AMbPgMwmgwfAuABCHaBiThn9gIocbUT9rQO5CBcU6X2vmPy+DGL463R18MUoibdlAWS4xYU9ZEDHV6/sViLdQmvW0TQ9JAcWGTYhQISap/sxQSIEPNHnNI+6CVO3YBmW7WBC8XSiqO0GJqLwqC8ERVG5miisGVZ1DbTkxh85ZX1S12hUs15cPeqsKamcuLRUFaZuolLUUSyUUc6XUS6Su5iFUCSIeCKKUDgghi+AHgHAOABNPWaLPhcAUBDKur3AfZ8EYmsBtfp/4OB4Ge+dz+AnpzLiWUDQKB9VBRiA4dXACtw9CjAAc/fMNY+UFWAFWAFWgBVgBVgBVoAVYAVYAVaAFbgZBRiAuRn1+FxW4BYrsKuvEfvvSeD+vrhXc8U0MZIr4a9OXMGPLg2zC8wt1vyOVEffFDcttARUHOxJ4qm1SWxvbYRiWshVDOjOpuAd6dstbJQ2NUOqgrxu4kqmiJ8OTaGvOYr1iShWN4YRpM8DGk5PFfBfPriGybEsgpqCpkQUhmFhuFDCGG0yehvgEuDi7LUTLiL2XoWBgOVsurqb8SoUB34hF5ibdpO5UW2cTVwzFIalUXSNs8kLYH1TAz6/ZTUO9rSjuzHqtUCbnKf68/jBu+NIZXWUKvyN/xuVf7met7o1jB3rY9izMY7WRBDkFEawpHtQ7FGpbGEyV8HRi1nhAHNpmOKR5iQ3vDp62sKg584TO5sREfVLak0dgzV0GLhyCgiWAbXOGnTjW+g00W4tFEFuLwQB6PkK8gNTMIrklAEomq+PIhLJrp/Al0hXE4ItDdCiQV8ckuQK5Y3TB3u4Q6hpwgUGZtLGF6fjdxWpt4jqgixywXouLS7o4vbZKS9DfeItPzxTr17fezVRPr7zvT/rtFulkea+VGaCYFwAxoEWxfwS12RaqJgWymUD5aKOSr4CvWzCqJgwyN2HbtkqoGkKgkENoYYgImEN4YBq84zkEOSwV143Z5nCmvXnjsbPitS4vPj0oEa88vJnis1TwoJeMVFMF1HIFFHIlVAu6zB0QzyDVE1Ba1sc8eYoIg0hB+KR5niawvTgUoCCBnSug7LxUWDTEwDISaY60LdOpvHu2Yx4JvAxXQEGYHhVsAJ3jwIMwNw9c80jZQVYAVaAFWAFWAFWgBVgBVgBVoAVYAVuRgEGYG5GPT6XFbjFCqxtj+D+TY14ancSAYqKkDZ6vnXmGr5zbhAnxzO3uFWu7rYrUNHRENCwJRnD7+5ei95EFLSZPVGowL8vfNv7dosbtI0A7CikWFAT65pAlYpuii+9a4qC/lwJz10Zh6kbAozZlIyhpJt4ZyiNw0NTuD6RgyV2SsklQIUS0KAGVGiaKgAaMhioVAzkihUUyGGA3hAuEyrUckm4v1D8kaXIu/u3eKAzVEfRR7SRaaoqrFAElksYWBCa7O9O4t8+sh2xYEBo4x4fXsnhp6fT+OmZ9O3pKLeyJBXobAlha08D7lvfCHodi2hiaRM7UCgbmEgTKJUTAEz/qA2/LASAoUGT+8u/eLQdXS0hNISla0TPASOnYR3/HhDNAGrFiadx+QyZLFAcbkB6brk8jKYKg5ficBblibyAYCgaqd5hGaZwjAk2hhHuiAsQRsAUAoSwXWI8l6caAMbvlCIDLdJn4hLz7GecLtRYiFS75fS//sIQdyQKerI/nmbI4XNocSk9cT9wfsQv+XwZ5HEqlZ1V7Abt8+u15/XFbcPpuRvd43t7xkw1r83a+RW1zeUCQ/+3BFUYqgqjbKCSKWNqqoh0qoj0VAmZdAmVsgmd7tMO2EjrNRBQEApqaGqKIJmMoDUZRbQpjACZyFA0kogTkhqfEYLxgUwSB1SdRwdCkrV1PySnFnlCHc1oDdLLcklHbjyHydEM8tkiDN0U0As9lwSQVtTR0tKA1s4EWtoTQMWN3aM2nQZFn6pxSjACQDYG5aFngN77gYZur6t0nVcMC//4+gg+uJxDOm/Xx0etAgzA8IpgBe4eBRiAuXvmmkfKCrACrAArwAqwAqwAK8AKsAKsACvACtyMAgzA3Ix6fC4rcIsVCAdVrOuM4CO7WtC3Kop4tLpJeHkqhxevjOCPj1y8xa1ydbddgUIZPfEIHu5txS9v7UaDChQrxoqONXAhGHvP1xIJR7QvS3uaFOdQMizhAhDWVEQCmtgrHMuXcTGVx7GRDLJlHZqqojEcQFM4IGCaaFBDQ0BFVNOQLus4ncrhuxdHkSo4bi9hDWqpCMUg1wmnsds82QTAEHhjBkN29JGIXrF3Zbe1xvHR3g58+d5eAQnJe7ovH5vEGx9OYWC8dJt7zM0tJQWCAQXRkCYi8tqbggKCaW8KYXSqjJFURfzOFgj+MlHWzRsCYMhd5v6+Rjy8rTZ+T1hvZK4Dl9+GVT4LlMcAveLEuZBKtSCG57FSA5nYbi8WARGFMgoEwaSKUAiUEBYfdZxghBuMhUBDCOG2GMKdCRGbJAAYGYLxO8DIEydX6wIHsoWIyOihY1Y7kdoiLnzitSNHCjl6TFs8MoEhAS4ulOJGItW4jvjikGr6OI18qXWLEd2QABvRHzeGx1/UV9c0STzipjqqmvmqni9ircIaLFWBWdAxNJTF2EgOqfECcpkSSiVDwCK2SZcNqbhVuRyQCziFQirijSGsXh3Hqu5GJBJhoGKK2CSHOpp56nxrbxos5K0F1zpMmjAXUBGSuZFFig1gKQpyk3lMjWaQGssIZxsxDAEt2vduAmAIxIw1hJBsj6OVABgnqsjGpXzgGD0Eyf0lloCyfh3Q8yyQ6KuJPprI6AJ8eePEFCgGiaOP6t+dGYBZSk8t7gsrsLgKMACzuPpy7awAK8AKsAKsACvACrACrAArwAqwAqzASlGAAZiVMpM8jhWjgNiM3BjHo9ubxDfy3aOgG3h/OIX/fPg8BrMFEZXDxzJVIF8SkUef2NyFZzZ1QKkYyBcrM27FLtNR1nRbOFN4+3/edqAoQy4wBL6ojgOK2Cok0wfTEo4uY8UKioYJ8qagaIwoOb+oqnAHoHPJSaUM4Hqxgh9dGsM7gylcnioACkVNVerZM9wWSW34RYGlBUDxR+5mO+lAUTaf27waz25chW2tCa8/9G3/gbESXjk+iWMXs8iXOProtkzWEm+Ero1YWEVjVEM8GkCmoNvgS4mcNCQQ4QYcYAi8bI0HBHi5dW2DeF1dkHkBwVjDrwHpi0ApS7v2NmThdxSpsSWxHTM8HsGBXUoTBdBPJVcWLk7CraYOg2I7fgBaJIhodxMCiSiUoAbITiD+82ZiWWpAHbsQ8Q0zJ0XVqahu3XWgBnkdCQFkkaRIJE8/SwCBNo9Tr6xTode+3KZ/0fpgG68631zVcC916qtpy/nDe8/nkEIgEzluBVTk8hVMTRQxOWzDL9l0GaWyAdOwwRcRfaW6AEzVKciFIom3IoiEDlrvDdEA1q1rwuo1CeEMg7JhQzBuF2acb98kuK4uMvziPGPsjskVym5BtpsSXV+5KYJfsshO5VEp6cL1RVHtmCa3BipXrhhobIwIAIZ+xHol/7IawEnqXzEMJDdAefgTQGwzEGjyPswUDJwbLOCloykBv+RL/D/fTLdpBmCW+AOMu8cK3EIFGIC5hWJyVawAK8AKsAKsACvACrACrAArwAqwAqzAClaAAZgVPLk8tOWpAEVQrEqG8cm9SWzqbkBUiqS4ms7jexeu48eXhtGfKSzPAXKvgUIJ9xIAs6kLT25oQ8iwUC5V7M3g6k7ZXaOUC8fQgAmNEXvDFBFEjjABTTjC2Ed1s5Y2GylKydswDWgwVQVXUnn88PI43uyfwOhUBhXTgEn7m1K80O0SVrFMG34JhGAFQ0T0iKZpXN2NUfzqzvX45Pour2s05nReF9/2f/98BtfG2P3lds3VSmnnRiKQ3LHv7mvEvs1x3NsbAznP1Fwyg68Bo8dgpfsBqwThDuM3I/FcTVx7J1lVBUpIE/FH5akSCiME0hB74DjB+CeA7gG6IeCQUEuDcIEJJiJ1oBuJsvFDIqL+2lvHNAeRehSMNy4f/FEDXLj3IgkgIYrFpffk+5X3vnMPc29wEgRTE4kju4W4z4N5wT2uiBJII0cs+fgaW/86cVazAjDSRNHcBVSYmop8UcdwfxrXr05hdCgrooCo6UBQRTDogE7zuMhcR7BKxUSxqKOrowHr1jVjw+ZWaIYFxXRgGnluvXrduZDEcgGXGh39C7c+AEOuNoZhopgtYezaJHLpgohuCgS16j3baZtqIHeWcllHsrURybY44i0NIgKJ1rC3HFy9aaAEDqELSude4MAXpqlz4XoR757N4JXjqXkod2uLeO48fqlubTO3rDYGYG6ZlFwRK7DkFWAAZslPEXeQFWAFWAFWgBVgBVgBVoAVYAVYAVaAFVgSCjAAsySmgTvBClQVEF+IVxQ8sq1JbEZuWdPgfVg2TBH18ntvfIh3r0+ybMtVgXIFqxrC2NWZwNPr2rA2FkaMNtvIMcSJCFquQ7vRfvv3qakeexOuNhpIrt+/N0duMIlIEOMlXVwff3/8MvpTOeRNE0pIcrW40U4u5Dxn09MMhmEFg2Rp4MVhJCNBfHFrDw6ubcfG5kavVnJ/uT5RwjdeHRHwS6nC7i8LkZzL2s8OAdLdwBHQFOzZGMcn9rSgvTkoQC3vMLOwRg4BV14CinnAMhx3Ezdyx/lt38Cc02R3DeeC1hSYFQOlsTyKqZJw9CAnmLr2V6YlYo8s00SkM4FIZxxaYxgWXReS603Nue7Y68Iqkij2g9Z+Yya5PJhFch2pEiPVMdZz93Df86KWqLjkAONmwHlxRc4JXnnZLcZpyrtJTiOPJPCG+ipHU0nwhQvA1DiheASMpIXXeekfE0k7+pgigGJ0X1NQzFZw5sNRXL00iXSqKKCXUDjgOXoteCmKLlmo6BZMw0JraxR7d3UilgiD1qiY/2lzJo9ZAkllqdzlKM6V45QcGxd5eRD9paki9mhiYBKTY1kRd0Twi1g2telf4kyCMnXdQHd3C5qSMYSiIVg6xe9JJmR0Ls09UZkNYSj3PAn0PgaE106T6cUjKQFDDk2Sv9ntPYTOlg31LIeDAZjlMEvcR1bg1ijAAMyt0ZFrYQVYAVaAFWAFWAFWgBVgBVgBVoAVYAVWugIMwKz0GebxLVsF1ndG8PD2Jjx2b7M3BrEhYVn4u1NX8cLlEXw4ll6247trO04bYBUdkYqJpKpg/eoWfLavHQ+0x1E2al1N7lqNbnDgtPFPjjGapmAok8fL5wbwPy6NoT9XFvEpN8gFLLw3FGlCe5xaQDi/kAuMu2MaC2rY1NKI39izUfyOBatgDm10Hr+UxcvHUkjl9Jpom4V3gs+4GxW4GQCG9FrbEca+TXE8tDUh4paqhwFkrsIaOQpcPg6oU0CgYm/m13MyccEOmVSgvXQHqjHJ4WO8gHK2DHqtUp4ZlfWBDQKA0Q1osRDCyRgiqxI230Eb8zJf413c9SKV6mzie/DLfGEhqTH/Ke74ZdhFFJfalaEgD0RxXriOMEJsCYSRnUPoI5lVqYGM/CtdBpCcOgm4kEGMGsbFbdOXFucfp+deAjuOSlMwNpLHlfMTuHZ1CuWSIbqokXsQAX83e1hAvqSjsSGIndva0LEmgWhYg+WPApKBH//QJUm97tRASa6wzqd0PvFYgQDyU3mkhtOYHMkIFxeKZSIIxocMCeCMwBf6JBoNomN1CxpiIajCyUwCkKgJIYsCqI1QkvcCmx4GVm0FlKjXvWLFwplrebx9Mo1T/flFByEJdmlLBNHSGABFcNLr5pgGw4R4Dk1kKpjM6hhP6xhO3X4YZz7LiAGY+ajEZViBlaHALXm+rAwpeBSsACvACrACrAArwAqwAqwAK8AKsAKsACswiwIMwPDyYAWWqALxqIa9m+J4cleL2JDQpDyK0xMZfP/CdXzn3CCKulHzZfglOhzullDA3rQNA2ixgM6Aio6OuHCB2dPWCHL4MSz6cv3y+Nb10ptU2qBUEdUsFEolnB6awJ+dvI7TqYJwKqANzNtxKOTko6gwCX4JBABF9VwxNicb8VRvBz63eQ1aIkGvO9migRNXcnjr5BQuDRUXfdPzdujAbdx+BW4WgGmMaAKCeWp3C9a2h2shmEoOyAzAuvgWUL4MWFOAoUsQjO1gJfgCz9lEwgVczkK4ayio5Coop8soZ8o20OK4n02DYGgnHkCgMYxYTzPUMF1TCtGgNhQiYBYZfJGvc+leOg3oqA/dTJ81+X5M7fgcUjzIwXffdst50VAyDCE7vDiZb+IR4Ti4SM8L92U1zslXz0z9kYkXASrJgIvkuTXTbbEeAENKayoQCWBqzIZfLpyZEHFFwRDFHdmg4a14hFF3KUop1hDA9o0t6FzfgoZIAFbRsKfIdXJxJ6xmfL5oJ8tdHxLs4020NFDxUhHP4PH+SaTGMijkygiGAuI2Lh8EvNhL3RJRSaFQAG3tccRbYwhpGkARXtOWogJEYkDTGiirPgp0bgESrV61BL8MT5bx6vEUzgwUMJ6uLOpNhP7P7GoJYfOaKNoTQSTjQQHBJBo0AWBO5QwBwRAAc32ijHODeVyfqCDvh5AWtZdzV84AzNwacQlWYKUowADMSplJHgcrwAqwAqwAK8AKsAKsACvACrACrAArsLgKMACzuPpy7azATSmwrjOCBzYn8MCWOOLRQI2DxQuXh/H/fXAZl6byApzgY6krQGQLKFMAPfEI7mtrxL72ONYlImiNBBFRFehO3ADjLwufSy/2RVGg6WUUC0UM5Qr4L6eG8OFETmywa7Rxu8gHwS90oZLrixEK25vzzoSGNBXP9HXhV3euR1s0jIAE5FwcKuDNE1Pihw9W4EYVuFkAhtptCGvYt7kR+zYnsKErQkkw1UPPA5PHgZGjsKYuAXrOXt+uI4uA/Gy4Q+AwLs/hunS4/AE5wWgq9IKO4mRRgDD0D6lw2KgDqlFsEkUlRbviCLXFoAYCsHQ5CkeKNHIvOOq13/apBupw/pgpCkn0VY4/cutz4ZUaSxZbI+/m7Z7nlJUhGLmMOKeqmUepiKr9OTtOnR7oIbnF+Lvi9t3N6nHP8bE73sTWg2Dk91ypVAVWQIUVVHHqveu4fG4SY+N5JBJh4bx1K8AXV0aaXtUw0BoPYGtfM5pXN4toJavsADBifp3SYnxOJz0XGN9gpzm/uOe751lQAioMw0IpVcDglXEU8iXx3Ki3Jm0AhmKPTAEoxxNRrFqbhKZpEBAk/V8ma0jXiBkC2nuAvt1Qup8CQglvCqg4wS8fXsnhhSOTSOelcd7oDWGW88JBVVzfFLW5a0MjYpHZn4+pnIHT/XkRy9Q/urQi+hiAWYQFwlWyAktUAQZglujEcLdYAVaAFWAFWAFWgBVgBVgBVoAVYAVYgSWmAAMwS2xCuDusgKwAbVB0J0P49IE29HZEEItUIykGswW8MziB/3bsEkbzJRZuqStgmWKTWDWAX9uxGg+vTWJVogFqqYyKbkJ3YnOW+jCWav8EACOiKHREzQpyxSKOT+Tx16eHcDZdFBuYt8MBRmx8qhrMYNh2f6HD2RXe353Ez2zowsfX4PFnEwAAIABJREFUdyKgqjV7o69+kMK7Z9M4N1BYqhJzv5aBArcCgKHrJBZW8ei9TXhgcxyrkqHqyOk+RhDM6Luwht8HxgdgBSrkmeGwGy7MYYGK0mH7ZNivqteDJZxEiFkwKhbKU0XhBGNQjI4LwUjwigBgNBXBRATR7gQ0cgJxHWD8ljFeb2Uoptq8/HHVOcYlPMQFK4EsvvNmMJfxTvDAE7cV161FAmE8KWQ4xqM2qkCMW04GYSTjlhpLF38uT00sld/9RZoO97y5XGBceSIBlHUTU8M5HD18HZMTBQGIBAK3Di4kToSmlqps0kx0NAWxtjeJaEccgaBqAzAy2ORRN1XYsHYOfe4v8nXsN3/RVBTzFYxdnUB6MidgGHK1sb2NqofgGk3iWS0YuoHmZAzJtjgakzGgYthAmLzu6U8ycwk0A30PQ7n3E0Coiex0vErH0jrePZvB6x+mhPMK1b2Yx8PbErhvQ6OAYAh6m4sP1Q0LxbKJi0NFHDqbEX1dKgcDMEtlJrgfrMDiK8AAzOJrzC2wAqwAK8AKsAKsACvACrACrAArwAqwAitBAQZgVsIs8hhWtAJkUf/4jmbcvzGONW0UnmMfJcNEfyaPPz9+GUeGUxhhCGZprwPapCMAxjTxzIZ2PLm2Ffe1JxA0DBT/f/be/EmO9D7ze/Kqu6rvG2jc9zEzmHs4pEZD8aZE0bvrXXtDlqiNXTvssMM/OMIRDv8Vtla2vBH2akO7K2klLcVDJDXkULyGc2OAweAGGmig77vuKzMd3zfzzX4rqxrHoAtd3fi+oWZ3VWW+x/O+mQnN+6nnqTuoOs6G27idPbDO6J3c+K9VKog6NUzlSvjryWW8c3cFC5U6NIrmaHNXZfSRa1oi/khmgRiahpip4189tQ+v7R7AeCYR9KRUcTC7UsGPP1rB1akS1gr1NveSq9/JCmwGACP1oSikp/al8LmTXYhHdVjk2iJLcRruwgVg8peAQxvhNY8ICNxgPBBGGCLROWIvP2RTonluL66mwa7aIhKplq+hXqZYpfV4IxqTU7dBv81kBIldXTASER8y8DsUdC1kW+JH2jTG5aiwi98veZyoLgQetHBCaT5MAV3UBSaBmKaYJKWNBncYGYekRPV4OTterQEAowAzTQtagjUSfAk7ySgntBwb1R3SSMZTRQ3kCjXcvriI69eWRPRRPL4e5fYo1xa1SuALoTQRA0hbQNoEerqjGN7bj0gqCp1cZsgaRo28anDKUdZYIPEGAEzDA0GDZmiwaw7yK0XM3lpEve6BNoauKwCM5t3WCXxxHDEtqWQU3RR91BUXIJDoXxjK0XUgYgKDr0Db9TIwdrJJql9fyuKdKzlculN8FBnvey7BLgS1ff7pbhwajYu4o4cpuZKNj29RXF8Wk/NlVOvtBXUepG8MwDyISnwMK7AzFGAAZmfMI4+CFWAFWAFWgBVgBVgBVoAVYAVYAVaAFWi3AgzAtFthrp8VeEQFIqYOikKib+Of2psU39SVJV+r41d3l/Dt69N4f3YliNB5xCb59LYo4AEwmu1gvCuOL+3uwzf39SNlGqg5joix2vptpLYMvO2VBvFHrgujVkG+XMHZxRz+n0uzWClWxRfvNUtv2tfezI6J6COaYsuCa0bgGkawCdodtXC4N4X/8cxBnOxfj7xwXBczy1XQxueH13NYzFJPubACn16BzQRgqBe7B6L42vO9ODDSYqM8PwV38g1g9RZQXfEgGGIT1Eifphgf+thdh9GITSDrCUMX8EG9WEc1WxEQjHB4oULAQd0RgIKVinoOMAnLa0uWlgCMjCwKAxBh2w+/kQZ3Fy/KTLbf3E6Yk5HgCh3pAyQNUTyqw4sCtAQVrzvnBPqJbtHgfYCFuiNpIgFYqNBNCwcbMRehWCbRngK4qEttnVTyxy1183kTcuwxdCwvFfHx+zNYWizCth3EyI3nER5eku+RVcRNIB3RkDEdxKMm0r0J9O/pFxFLIklLNKZMVgAX+YNpcMlR5/ZeYJMGzTRQzpaxNp/D3N0VGJbe0jVMsKwErGoaIhETA0MZJDMJWBEDbr2uPGf8jtQ0IJ4Exkeh7foG0H0EiMQD5QkgIfDxO28vCfiFAJN2lqHuCF45nsGzB1MY6ArBS2Kt2QpwJS7Qpigxem59dLOAn3y00vb+PogWDMA8iEp8DCuwMxRgAGZnzCOPghVgBVgBVoAVYAVYAVaAFWAFWAFWgBVotwIMwLRbYa6fFXhEBWj/S9c0vHAkjZeOduHY7nX3CNrOqTsO/uTcBP766hRWy7yB/ohyt/d02wGqNYx0JfCNAwP4vUNDiGgainUbpToDMJ9WfPqP4WIDzK6jF3W8NZ/FD24t48c35oGYJbI02un+IuAX2lamfkRiHvwi3vB+nerP4H9+7hAOdieRia5vOBYrNj6ZLOLP/2EOpaoDipjgwgo8igKbDcBQ7N7u/ih+95U+7BuKNXbNqQJ2Fu7H3wNWLgNanjw8PMBFghchAMYzRPHWubxuxMVJDhmUeaORw4cr4pCq+SrqpRoo/oiuJTNuIT6YgtUTg24afgSSCn60usr9GKQGuCN0nHypusDISzGATvwLWkIx6udyTCqUIq//AEAJATDqDUI9X8JDqtIBXSKhHAkGEazgu+6sW8N4Z0o4qAGAkZWG7jOSJxGTphQRK+e/pqkxDTh1B/OzeXzw7jQqFQ/2MD5F/JHKqJBhik3woqahO+b9pEwXtXINqd4Ueka70TWagVumaCGZq+XHHTXAL2r/1RY2mG9vFXoDpKFaBrILOazMrGF5MY9o1PQcZ6TcGjXvolol+MVFOh1H30Aaqe6E6DsExKocLOehaAJ9B6H95jeB6B7ATDUAPLMrNfzq4hrO3sgLCPJRYKIHuXcQzPbPfmNAREvFImp0FWVP1eFWi4DjO5HpJrRIAtDNBgiGnMsmFyr405/MYakDwE0GYB5k5vkYVmBnKMAAzM6YRx4FK8AKsAKsACvACrACrAArwAqwAqwAK9BuBRiAabfCXD8rsEkK0Dd1T+1N4esv9Ik4CkNf39ShCKQf3prDX16+u0mtcTVtUYAAmEoNRwbT+MrefnxjTx9MGbGgAfW6g5LtgJxB2glstGVsW1ippumw4MCoVzGbK+DbNxfx5tQq5gsV6BFTxKy0swTRR1YEjmmtuzYAAnp5bXwAv3d8HAnLhKn05fp0Ce9dzeLnF9bEnLd747OdGnDdnaFAKwDGMjXhHNaTMrGSr4PAq9oDxpaYhoaYpePVExk8fSAVgmAIwKgDS5fhTn8AzH0EV68K8ks6IjW4l5BEHgET+u07ndC1oVMskk4sgQBf7HIdtgAOACNmwsrEPDcnYQvje5kEoIYffxPAKT78Iqdmw9tAyOlFuK74JzXAMZIUaaJfvIMbYo78YxvsTcLgiUKnBMeFiRUZZ+S/LwGcoINqvJFSf0O7igtMkwaKuwyNIRivAr/Q+zQvliGiquamc3j/vWnUCUwCYJCDz0MU6holXMmUK8sAYoaGZERDOgKYriMihiJRCz1j3egaTMOKGnBroWihBs2DxRWaODlnoQ6GXWIEAGNibT6LZQJgFnKIxS0xNtFf2/UgS4rhMg2ku2JIZ+JIpGMwNV2sd+FMo+rraNCqOjByHNj7PLD3RUCPE0kUdGZutYaLkwW8eW4VawUbFRpjG0vE1HBiTxK///khRCz6d6TSWK0Mt1YCbAWkFgS24UEw5joAR9fnwloN//6nc7izUBEA51YWBmC2Un1umxV4vAowAPN49ebWWAFWgBVgBVgBVoAVYAVYAVaAFWAFWIHtqgADMNt15rjfT5wCBLzsGYrhq8/1Yt9wHOn4ehRSrlrHB7Mr+JPzE7iTLaLgb0w9cSJ1+oBpx69uY3cmhpO9KZzqSyJp6OiJWxiIRzAaj6DuuiLKir4R315so9PFeoD++ZvBEV2DYdexli/gR3eW8ObkMi6vlsSGrd5m+EVsepNrhWEK9xcvNsUF7SvGTQNf2TeMr+wfxpmh7mBAtuMiW7Tx9uUs3r+WFRuIXFiBzVBAAjASeOlJm8jEDWQSJrpTJlbzdWSLdRG5QjDMaoGAmPtvXlMUEkWmPH84je6kCQJj1hd0Hli4CHfyHbird6FpBUAndxCiHFqMKnCFUeAN6b4iSBcdmumBB5TGQvABQWz0nm7pCigmwRUJa7QCYGT7IaCjqVshCCY4LURKbHhTVsbSEE8kY4h8OKWJclOikyS0Itr2gZcNHU7kMa0ijlQYxx9ImNkJxh92ffE/UN1f6C3pAGO7mJ/J4YP3plEueS4h5j3i5QLfm5A5C8lI90iLwBcLSFoaYiZg+NqR20z3YAaZwTTiyQhZ3fnRR8p8qs44KjcUnqOwa0947n1GhtosrBaxOp/F4lwWuqEL9z35IKa/I1ETqXQMqUwc0bgFkwgS24dfqF7Ztk12MVFoqWHg8GeAPWeA2IjyDIAA0c7dLOCD6zlcnCxuxuV/3zp60yae3p/CP/3cgHKsyHQCKgUPgKG1p/lkjJyPaBKwyAlm/d+dqwUb33l7EZfulLCc21r3QQZg7jv1fAArsGMUYABmx0wlD4QVYAVYAVaAFWAFWAFWgBVgBVgBVoAVaKsCDMC0VV6unBXYXAVoA/P4eBK/ebobu/qjDS4w0/kyfnpnHt++No2bqwXx7WouHagAbZBR5oPjik3k/qiFsUQEp/tS+Oq+fgzGvYicQtX2WAouGyugadB1AxndwWqhiLMzy/iTizOYzlVQJwiF4o/afCFojgvHNOFaEbjk/uJHkkQNHfu7k/jDk3vxW3sHgzHQZVmuOLgwWcAvLqzi8p3Hs/HJy+jJUIAAGMvUMT4Qxel9SRzdncBgVwTJ2LrVQ75kY3a1JtbehdsFAWA9SPwWRae8ciwj6qVopAb3iOoqsHwT7ic/B+y7gJn3GQ4CPNQbmQ98+LCHZ5qhiUgZj2HwXFsE8EINULyOEilGziCiCDBBAV+aTFt8GEaCNaJeZQ34HzetioZ7rn+OACRCBEfL5aRCLiEgJoBbWjyY1ZgoFeoQFjcy4khtULbjvxfALQFu4rvRSFHCdid0nkrEqH3yY5boFPUBRFLQfBgalpdKOP/eNBYXS8IVJUrkSqthKRwOTZuMB4oYGqKGhrjpgS/k/GJpLhzbQbnqIBKPINOfwsB4L8yIIe7hbtX25i88bw2AkK9HqzlUh9wkpUfA0Jqzazby2TIWpldQKddEn8gFxoqYiCeiSKdj6OohEETkIcGlZ3mwxmTFLlCLAsYAcOoz0HY9C2R2B62SFjTOW3Nl4fzy8a3CY7s5eSBbGl95rme9TdKwXgVqRbj0W8AvjWtCM6OAFQfot19yJVu4l314PY+7i1sLcTIA89iWEDfECmy5AgzAbPkUcAdYAVaAFWAFWAFWgBVgBVgBVoAVYAVYgW2hAAMw22KauJOsgKcAARPxiI4vnunF6X0pjPRGAmmqtoNstY5/ffYGfjW1hIXi1m5I8JzdQwGx4emC4AnTdRGp2eiPR3Bkdy++dWQYe1NRAcCQG4yIVeDSUoEIRVEkIshm8/j5rXn8zbVZ3FguouLHdbRVNt+hx9V1OAS/GAQure/ODiai+J+ePYjnhnowlFzfNKzWHcyuVPHttxZxa74MghG4sAKbpQABMEd3J3HmYEo4PdDzgp4bKqxC8SU120WpYuP8RAFnb+Rx6QFArKili2fObz3dg4OjMRGpFBSyaqlmgaXzcKffA1YmAF26myj3MPGnhGBkvI//noRa6DoSKUe6BxoIFycfeKHz6bUENASk0crdpQU9qLqaPBAA44/OdwgRr4Jqw/UrsU7iwDAAE/5cKhd2jvHPledLNxnpcKKCOCo4IzSQrjFq+5IakfUq7a5PnveXOjYVgFGGqsVMFEp13L2yhIufLKBQrImoIFp34SeVnCZyr6P1R0YxUR2IC7cXDRExvS7smoM6LUoAye4EuobSyAykYVoGNNuBK/KwfMuYcPfV52OTy4109fF/t3qWqrFVYp41OI6LarGKYr4Mu27DMAzEYhasqAXDNIgB8uCXhsgjRSSCYjK7gLFnoe3/HJAcAIz1f6sROHJ7voIfvr+MqaXKAzkwbdb9YbDbwpkDKXzzlX6lShew654DTL3SCD6JZeNCI3czAmCUcZCL2Y/PruDcREE807ayMACzlepz26zA41WAAZjHqze3xgqwAqwAK8AKsAKsACvACrACrAArwApsVwUYgNmuM8f9fqIVoG/iv3A4jReOZBCP+jb9viK/nFrE392cxRu35kFRK4xPdOhS8SEY4VBSd0DbY5moiT88tQsvj3ZjMB5BrlJjAGaD6YtapjAoKNTq+MXNWfxichFn57MQ23C+U0HbFr9wrXDh0maphF903XddAHZn4nhltA///Pg4hpNRWPSZX2aWqzg/kcdPz6+K+BnabN0ORWxm+4YSlJbBpfMUINCFoo6+8EwvTu5NYrjHc5O6V5lbreHCrQJ+/NEqcqU6avV7r0eCYA6OxvHikTSO7U4gk1iPRIFbB6qLwPwFuHMfAytXPZBFLWr8kVj7iptJ4DgSAlzk4lvPovEhGAV+abLLagRUfLZhA1iGOhgedwvXlIAlaQHXBA4vobrCgIWMNpKaBM0qOqgRSgEspNipiHNVcMavTHSrFWgTsk6REJI8nk4Lgz3hCCTJkliGiOgr5Cq4/PGCiEOqlGowTR0G/QjYRROMEoEinomPJox86EdAL8SyiHVA7ime048ZNRFLxZDqTSBO8UJREyD4hdZI4PqjLCRVN/F3K+BJfV/RS+onp0quSQG0+AvWcVGr2cLhhqKPTF0XkI9ohf5dJedINkt6UT9rLtA7Cow9A233y0DXeAM0Uig7uD5TwgfXcsL55UHix+53DT/M54moLuDpb31hKHRdEhVXglstA3bN00GuD/o7koBmUcTf+vVOEWp/9ctFXJsuiUi1rSwMwGyl+tw2K/B4FWAA5vHqza2xAqwAK8AKsAKsACvACrACrAArwAqwAttVAQZgtuvMcb+faAVor+Wp/SnxTfy9QzFEaGfJL+QE88btOfzphUlMZouo+N+sfqIF2w6Dr9tAoYLPHhjA1w4M4rWxHuTKNdjim+bbYQCPp4+0CWnSBWDoWCxVcXZqEd+7Oo3rKwVUHUCnjdMWe6Gb2TuNnHnI8cAw4NCmoARcXBfpiInP7erHPzo8hmN9acTM9Q3Dou+48YtPVnF7rgJyg9kOhTaxB7t0dCV0kd61knewVnDE309aUc1AOm3sqbiB8YEYvvnKAPYOrbsOrfezde/JjeJv317C5HwZ5E7xIOW5Q2k8fziNI2NxRCwCH5SzSnPA4gW4t94E7DzgKO4QEhSRAKA8reEepwAwhHQIAIYABDrYd4QJ3GJkHJL/mfIruBE03A9aucUocMn97h0tHWBaQCcSMqH+NLiUEGQRcr4JNJAQjBRDfS3PUUGZVjPlH9fgFCPpFf942Z8mACbkmNKghbDe8eaAyBbLwOzkGmZur2J5JgcdFBWkCbchk6ZIpCVpAQRDf0uOiaA/LxIJMCwDsVQUye440r0pWHHLM/yp+c4v6nxu9By850VJlSmaCQlUGEaZi2BtEpfjEzx0uIBUXbhE/klYJgBf/A4KTeleHwcOfwba+AtA3/FgguhjApIn5sp472oe713NolTdmmf7kV0J/IsvDiMR02EJOxu/2DXPAaZKsXxKxJhuAZE4NMX9hf5ZObdSxZ/+ZA7TS/Qs29p/pDAA8yB3bT6GFdgZCjAAszPmkUfBCrACrAArwAqwAqwAK8AKsAKsACvACrRbAQZg2q0w188KtEmBwe4ITu5J4ivP96IroURRAJjJl/Hu7DL++OxNzHMUUptmYJOrpc21Sh3xRAS/u38A//LoCCwNqFIcA0NMQmyx96prSEUsXFot4s1bC/irczdRs224pgEtajVuNm/yFInqRPSRC9cw4USicHX/2vM3lV8Y6cHXD4zgK/uGRV/VPeSLkwW8fTmLd6/mhIPAdgGbuhIavvR0BCf2WCjWXFy4VcPbV2pYLbhk0vBEFOKYyMmCtnnJJaUTjXv6MhaeOZDG5052NcTjeRMk44j8K0lxTJldqeGXn6yJKKTFbO2B5pOcYA6MxPD1F/pEW+QsERRy9igtAAsfwJ15DyjO+xCCAnRIAoL6JRgFshfyP5d9E45D3ka8JukJGXkUuMKoAIwcm+zJBrBLcDeRm/YKJNH0GfVvI3cRv51WLi4BdKGAAcH4yNVEmRPZfOAW438m521dWE8jOlfAGspUBV1UYBxp2aTIoUxSY+cbHF8U3RrmxJ8j+tjU4egaKrkKCnNZ5OZzIjbIqdlwaf4DXodc6LzrRjioUByXaSASjyCejiLZRY4vMVgxS4A1WtVed34Joq3C7i3KuNUplBpsCMqEQRgfTgq0VCCjBn3V+fLbDtry/yAaMNYD7D4F7dCXge49DW4pFDlG7i8/+mAZF24XsLBG7m4PdKlt+kFjfRG8/lQPTuxJNMaYiWVH+lfh1mves8swATPaMBZ6m+KPbs6W8Rc/X8BKfuvGIsVhAGbTlwlXyAp0rAIMwHTs1HDHWAFWgBVgBVgBVoAVYAVYAVaAFWAFWIGOUoABmI6aDu4MK/DgCtAG5GC3hd883QP6Ru9A13rcBbm+TOVK+E9X7+LXU8u4naVv9HLpaAV8RwS9ZuOl4S78kyPDeHYoA9t2UKrZ7TY16WhpZOfIRYAghJhl4m9uzOE7V6Zx9c489HgEmmV4sSht3lTUyJGH4BfLgmv615wLRA0dvfEI/sWpvXhlrA8jyVigKTm9LOfq+PsPl3Fxsojl3INBBp0yKV99JoqvvhjFnkEDjqNhuWDjnUtVfOfdCubXHJB50U4tdFmSm8ULhyPih9xv3vyojNlVp+MgmLG+KD7/dI+IP+pJKVAkbWjbVcCui41sjTa0TQpd8wpFmVy6U8SPz65iaqnyQFNJvERX0sTBES8OiZzIGuKQ7ApQWQEWzsJdvABkJ9YBF9UFRrYm36PXCgBDfxNAIRw5gh8JvYTeE3WFoJcAXrmnTUiLMUsnFb9OeYRwVlGBmBZQRasYIhmZo8IyahxUoIPabvhm5kNMKgATACCtQBul701uLqrw0nEnGKT/RwvCRrzlQUsUXUQck12zUcuXUclXUCvVUK/W4dpeTBBxTfQ/HviiC8cXK2LCjFnC7cW0DOgUmSSGTZWFYJeWlEgYWGo9JQ2T2uDCo7jySNBFjktxgQnOV+dJHifWgP+8qdWBzBgwehragc8B6RHASgSnEyQ4v1rFB9fzODeRx9xKDZXa1pGD6biBfcMevDY+EA3xXX40lcy5o/gj4XDWCIHdmqvgvas5AXTmy1v/AGAA5oFu23wQK7AjFGAAZkdMIw+CFWAFWAFWgBVgBVgBVoAVYAVYAVaAFWi7AgzAtF1iboAVaJ8CBMEcGo3j5WMZHBtPIhVbj1sp1W1cWMziO9en8dbUEpbL22vTvX2qdXDNtMdUrGJPJo5X9/bh9w4PI65rKNdsOFv1dfEOksvUdVi6BkPX8f99MolvX5nC8nIeRpI29PU2wy9yY1qDa0XhmiZc2hx0XcHd7ErH8fr4IL5xcBR7u9Y3P2naFta8zc+3Lq2J2IjtVGhsf/B6HL91JoLhLgOwKZ3ExWzWxRsflvH3H1WxmO08GGSzNKYN/lRMw2+eiuILz8YQNTX89MMS/va9CipbHPsRHuOu/ii+cKYXx3aHnB1qZbi1EkDxJibBYnGAfvxCsUe35sr47jvLuD1ffmDpyOEoHtHxzMEUTu9N4uBoHLGI7kXYyJK/AyxfgLtwFiguAPUqIDbXQ+BIABko5wrGwAcNAocSJR4p7Aoj2lUab2Hc4n2sfNCSi2kFtch2FcuRAIagOlUARY09knX5pIUKwIjTQsCLBDJkhFH4vi+joxrADamZ6vKjaue77LSc2ZDDjdSnISbJ1ywEkQQxQTQPtoN61Ua9Uoddt+EQyBJoonmQC0Ewhi5+dHLsEvE7XrwQnU//D0kTXNRYzcaky73cX1S4RdVcTpsKXzWBMv5BqjuP7KforgEkeoCxZ6GNPQ8Mn2hQme4fdM+/fLeIX32SxUK2hjJl9W1hoZiqZMzAV54jF5gkBjJWS5OjjbpIwNy5iQLeupjF9HJFOGJtdWEAZqtngNtnBR6fAgzAPD6tuSVWgBVgBVgBVoAVYAVYAVaAFWAFWAFWYDsrwADMdp497jsr4CtAAMwrx7sEDCNiBhRlfjAxi+9en8G7MysCotj6rQqetg0VoImr1BE1dRzoS+J/f3ocY4mI+JZ9+UnJmrnH8jANAmB0wLbxHy7dwXeuz2I2W4YeMf3N1PatLU24GWhwTAuuFQF8+IVaTEdMfGasD//bS0cRNw3hUiMLfdP/8p0i/uLn8yI2gtxgtlOhofz+63F84UwEQxkdIBMR2u/WdUzM1fAnPyzh4p06StWdeWehve5kTMNzByN47XQUfWkdPz1bwt+draBa76yZpFi8V4514fkjaQwqjmAEnbi1MkAQTCQGzYoBRjTovIwz+d67S7iz8GAOMOrIyQnm1N4kPnM8g9HeCCJWCIIpzQArF+DOvgPkF4FaFQgDHgHQ4a+jBnhFcXqhhoUhBTlT+O/7MUnNNlkhp5ZwzA/V1QCx+KO6F0zRwvylIY9IvQyk64toJwzA+G0FwIUK3ajUh4w7klFRynH0p4ySEixJiBaR4yWtw3qK5qXW8sPwwDcAUsS5/rG+fiKiiu7NwZyEgCDpiiMsYyhSyBF9F3FJsgTd92GjQDMfglKabTxJ4WIagCHFEawBbJFRR4q24YgwKY8EjhS5hGyi2xoQS0M7/CKw67NA96GGGwI9sgl2ocg7cku5MVPqqBsGOQc+dyiFZw6kQDA1gTEN8JrSWzFtjot63RURTjSm8xOFjhkPAzAdMxXHK5/EAAAgAElEQVTcEVag7QowANN2ibkBVoAVYAVYAVaAFWAFWAFWgBVgBVgBVmBHKMAAzI6YRh7Ek65AOmHg2O4kfvflfhFDESE3DL+sVmp4Z3oZ/+eHN7BUqjBI0emLxXGh2w4GIwb+8NQuvDjSjYG4hZVSVez7PrFF0xAhAEYDCoUi/t3lKXz/1iKy5Tp0U4fYgG1T0Wj3T9fgUPRRJLoe0eLv8X79wDB+5+Aozgx1Qw8BaBduFfDOlSw+uJ4TG4jb0cjnt5+N4GsvxbFv0IDpUCCNDyBEHfzf3yvhpx9XsZDdXmDPwy6VsV4dJ8ZNRCM6fvhhZ7gehMdAIAptan/52V7sHlgHXDyXERtwaoBuea4VQTQQML9WC+JM5lcf3imMnGAogo8cYF466kEwyZhyt6J2K6vAwgW4i2eB7C3AsT0IRjqg+L/FP0qJcVGZDMFhSCcY+lCCFkob6udSmKZbQigeKRAwDHrQByrJ0ureEga+JFShgh8KkKI6iIjqNzhf9GkjAMY/R0Iv4pKT9ajuL35/AwBGAUSCodzDKSfoWguorRUcpHRhfU0qUUa+0Ys3ZoJSJMQTcqxpak4epwAwIn7pXvMRilASdyvlPdVpSOooP1fnhNqQx9Jx6pxRrlPFBbpHoO19Ctj3GpAaBoz12Ds6JV+y8f61HD66WRAOS1sZe9TqfkduTX1pC3uHonjuUBrkINUQY6acRGOZWakJmPPiZAGzKzUUK1sffSS7yADMwz7R+HhWYPsqwADM9p077jkrwAqwAqwAK8AKsAKsACvACrACrAAr8DgVYADmcarNbbECbVKA9mqG6Nv/x7vw7MG02IxUy3S+jJ9OzuNvr8/g5moB9nbchW+Tdh1Zba2OlAu8vLcf//jgIJ7uS2K1VPW2RVvsSXbkGDa5U5quI2Zo0BwbH00v4q+vzeHt2Sxqmhev0ez+sDkdIOcXKg5FHpkRuIYZbKiS28vTg134nYMjeHm0D13R9euuZruYXani15fW8NGNPBazDw8WbM4IHr0WAl+++GwUrx6LYKxLEywFzQeiwPd/XcJ/fruCm/Odsxn66CNursHQIRwSqJDbTRt5q0/dfXJxGOiK4B+/OoBDY3FEzJBdCa1lCYoorZDryw8/WMG16RLWCp/O1oba7kmZOD6ewMk9SewZjCIVX4/kg1MHiktA9jLc5Y+BuYvKNbsOjwQAjNI/j39RoQ7fbUTTxT3RA7J8SEaFI1oBMKJeqUPYpUSCNq1uskplajxQ2FlEVB8CJvwmvSFJGCMEjDU0GQZDJBAjARi/jSYARooWBmAUB5gGeES5b27obCMZGzpWqUftbwAxqdxQCERRwZNgbkP6hzWQExueDjnX6pWiOulsxOKpfZAPUxXACl95wTFyTiVM4wI9h6GNngZ2nQa69jY4KpHzy8JaDVeninj/Wh5TixXky515f7RMDem4gT2DMYz0RtCfsQQEk46bIBStUHaQK9ZFdNPcSg0zy1Us5bY+xik8VQzAfOrHBp/ICmw7BRiA2XZTxh1mBVgBVoAVYAVYAVaAFWAFWAFWgBVgBbZEAQZgtkR2bpQV2HwF6Nu8BL587YU+HBlLIBlb33wk4KVct/HHZ2/iZ3cWMZXvLCv+zVdjm9dYt2HaDgYycXzr2Ai+uKsXGlxUbEe4iDxRxd+wtQwdJhxkiyX85eUp/PLuCm7nKtCiZrvYF0j4xTUMOJaEXzxngIRlYE8mgX92dBeeG+7BaCoeTEvddrGSr+Pdq1mcvZ7H5EJ5W09ZPEIRQBY+c8zCyb0WRnt1DzjQdfzHNwv4wfsV3F3e2Q4w6gQGHEmHzSqBYOT+9dsv9olIInoekDtLS8MMv++0wX1lqojvvbMsIK1HcamgtgiCOb0vKX72DcVgmToIHgpKbRlYvQz31j8AxRXApmeRXDvkkOTBHzIhSZwnQYjgt4xE8isOoo18oCPscvIw5lANxwZ4TeNMi1uwjCQKxSgFkEXYicQ/R54buLyojij+WJsAmhAQQ3IF0Twt2iGHEmmaojrpBFpK0Ef9rQxRdYARf0ugptWzh+KM/HMlpyOrUl1vGshNCQiFLiC13eAj1XJG9kPptzgu5L7TspsKPCROka8VbdXpDsMvcmxmFEj2QDv0OjD8NJAZD3pKVdLjeTlXw8VJgl9ywvmlWt8ez2wCYXrTFvoypgBhaDyrhbq4Lyyu1QTE06kALgMwHfYw4u6wAm1UgAGYNorLVbMCrAArwAqwAqwAK8AKsAKsACvACrACO0gBBmB20GTyUJ5sBcQeoKbhzIEUXjyawVP7Ug2C0BbMxGoBf3NtCv/+4p0nW6xOH72/k6ZX6/jmoSF849AQTg6msZyvoFq32wZ8dKQsYmHr6LZ05IpFnJ1Zwh+dv4vpQhWOpsGw9LZsygXwi67DicRAEIwa33GsL40v7h3Ebx8YRU/MEtFHsizna7h6t4TvvL2I5Xwdzg6Aloa7dRzZZeKZAxaO7TZhGkC26OKvf1nG+Vs1ZEvbY5O3I9f4JnaKIJgDIwk8ezAlYk3IhaUBQAm19fGtIt67msV71/ICPnnUDW66DChW5fCuOD53sks4kyWiKgHjAvUCUJ6Fe+OHwMoEUK8AuqA6vN5JSKSpM370ER0iGA8Jwvi/xevQABvgGcWhZEMoJrSOg+tadSvxnUAaon1C9lwSoGiIUlLr8ImKls4oal0qoCFBj0Ck9ZiedS8cKc46BKNK0gDEkJMOfXiPSCESWnZbOMCoQIoEcRqTmJRJ9OAYFYRp0EO17yEO6n4QnQLAqHMdBobCII5cVPJ99fjwe6pWEjKSc1l1gK7d0J76bWDwJJDoE88mWcj5hQCyX1xYw0c387g9X4GzCdfUJt4e7lmV/DekMFTzpZZQz2bcG9o5DgZg2qku180KdJYCDMB01nxwb1gBVoAVYAVYAVaAFWAFWAFWgBVgBViBTlWAAZhOnRnuFyvwKRXopm/g703h5WMZ7B6ICkcAWUp1Gx8vZPHj23P40cQcstVPF3fxKbvGpz2MArTzVK7hUE8Sr+/twx8eHxWbaeWajVLtSYFgNOFgkbRMuLUK3p1awt9cn8WHs1mUaYPONNoDA8kNUp2cXyy4huXtCPrvH+lN4/XxAXxp3xBGUzFYFAfkF3J+OTeRx1sX1zC1VEFtm3z7/0GWZldCw/4hAwdHTEQjwMyygw9u1LBWfHRw4kHa52PurwBBkKm45+BA93+KJCInlt40RXd5pVRxhEPR5EIFF24XcH26JF5vVqFYle6kKWJVXjySxt6hmIhVCQplaDkVYO0msPCx+HFrBcClPjiNOW+BYwqdTcCGQnCEY5Ga4o/CQEwI9BAvw24kKgAjbVSU6B85iDCc0xCF5B8k3gvRGK1gjaY++P2S5wcxPUHj65BQEKnk6yMOUUGRFnyLHFYAkYR1UjQhACao0gdgAgbGh3MC2EeNQJJDbwHtqF2VfQ0cbdQ5Ut1tVPcXqYMkkKTeKjwlNVRWdUM/7xPRJNedhBetONB3AtroGS/2KJoBjEhQObm8zK9WcX6igAu3iyIqqFjpzNijzbrOO6keBmA6aTa4L6xAexVgAKa9+nLtrAArwAqwAqwAK8AKsAKsACvACrACrMBOUYABmJ0ykzwOVkBRYKQ3gpMEwRzNiBiMqLW+Qb9aqeHach5/eeUuzi+sYb5YYe06VYFaHXFdx7HeJP7JoUEc7k2iJ2p5W4aOK+KQ6uIb5jvTfcPQdUQNHSkdwvmFoK0f3VpCwXbgEvxC1habPXY/fkXEHpkWXHMdfqG+9MUj+Or+YfzG7gGc7M8EK4fgJIJdzt3M492rOZyfyHfqquJ+7WAFCIChH3KC6UoYAkA5tjuJ0T7PiaXowy93Fys4N1HA7fkyVjcRfpHSErhGsXyn9yZxal8SR8biiEdDbjROGcje9iCYtZtwSwuAAGHk/cz7Tfc3D3+QoIb6W4IRim1FEIkUnmgFrmhgYfzsG2o3ZHDS5HgiDrhfvJHfrhqHFHRFOr+EYZHAZsWv33fECcMvDdqE4R0VDhLKKQIokEtwmKJdQ/9k/xtP96ZAnqPEDrUCYIIpDMUTqVMipGwBsah9CYbQCoAJzW/AGrVoM9yf8ByqnFLg/OJ6kEusCxg4DG3kOaD/qIhAkoX4GALKppcruHK3JJxfFtZqKJNbDJfHpgADMI9Nam6IFdhyBRiA2fIp4A6wAqwAK8AKsAKsACvACrACrAArwAqwAttCAQZgtsU0cSdZgYdXIJMw8aVne3ByTwpDPY0RLcW6jfPza/irq3fxq6kllOu8WfPwCj+GM2jPr1JHDC76E1H8o0NDeGmsB3u64zDrDsp1GxXbge1vim42C/IYRniPJjQkIgYsuKiXy/ijc7fxi8klzOQr0BNRscnfuMG7Gb31Nk6pZoo9ckwT0AzAdWBoGoaTUbww0ov/+vhuHOxejxijvVPa8FzM1vD9d5dw5W4RhTJ/+38zZoTreDgFJABjGhq6kiae2Z8STjD0DBjujmB2tYq5lRruLFRw9mYea4U66nb7ADrqx6m9SfzGqS6MD8QQj+rrJi5yaLU8MPcrzwlmbQqwKwDF7VBpgEhUp5JW4AudoMYiNTMgXqV+Paq7jM/ANKkdMo3x+uQfFcjWykVGQjJhbZVIo6a6ZCd8FxyXfqttKXVK95rgc7Wjcnz+h2HgxZdgHe6Rb8gOhcajAkVBM6qzizpPSn+lvhvFPLVa2mFNg2NaTETDWzKqSbrSyP4pRFPQH3+cLaZGNEdUC8UxaSaQGgCGjkI78hUgOQzo664vdFil6uDuUhXvXc0JN6WlbO3hLlg+elMUYABmU2TkSliBbaEAAzDbYpq4k6wAK8AKsAKsACvACrACrAArwAqwAqzAlivAAMyWTwF3gBVojwL0DXyKofjsqS48f8hzgpGF3CqKNRtvzyz7cUjz7ekE1/roCrgudNuBWbPRm4ziqaEMXh3txsFMDEPxCJIRU8Ag+WodVdsRMUmt9mwfvSOPswYN8YiJuAFMrRXw7ct38cvbS7hbrKIunF/aMEIBvrhwNQ2OFfGdX9YdZkZSMbwy2os/OLkX/fEIYuZ6pAs58ZCjxs8+XsXlO0Us5+twZHTG45SN23riFZAAzKHROF46msHB0ThSMR2mqcMyNNRsF/W6g3zZEdFHb1/O4tp0qW26ETsRjxjCgeb1p7qxfziGntR6HJNomECPWg5YpDikc3CzV4E6xSQRhKBAHw2QStjtJOQOs5ELTBCTpAAT9xq9BHHUY1rxQk0RSCpE0oq0UFxkVBBHOpMEkUAqxCOBGOlUE4oICkxkwjY21PlQzJE4RHFVEfMgBxnqb+D6EhJBhXPC9KVkahsgowcArQIWVzlWjbZSuxB+DAgXFwUwUl1dxPhCc9I0Lcrnrgat+wCw63lgz4tArBugKDzl6Zor2QIk+9nHayJOLFtsL0zWtot0B1TMAMwOmEQeAivwgAowAPOAQvFhrAArwAqwAqwAK8AKsAKsACvACrACrMATrgADME/4AuDh73wF9o/E8dS+FF44kga5wtAmqCxzhTI+ml/Dd2/M4OJSFitl/vZyR64I2rijDWEXGIia2JeOYTAVxXg6jn2ZGPZ1xdEbsxAxdAHAVOuOcHVwsP1gGF3TEDENxC0DE8tZvDW5gO9ensZcpY4yAN1aB082c640ipLSdbiGBcfyY48AmJqGvlgEr40P4PN7BvH88Hr8hWyfYmQo8ohggrWCLfTnwgpshQIEwIz1RfHsobQAYAg2oaSwcLEdYCVfxwfXcvjwRh635ujqal+hGD6CcU77cUgU09dUigtAbgJYuwR3eQIorQBuzQMXAqZDpRYUCIYqC6CXVrCHOMCvxz8vAEZagBkNbz0AuEHVqwBJA/ihjtQfSwOMIU/2iQ2KBQpieOS50tnEP1Y6wARVS6BHMhohOiQklXeackwDhKP0Vz1PgihNsI8Cl4juUV9VjRUSRYVmWi23lv0IzeeGy1R1pQk51ARgkapnqCJyQqKfeAba6CGg7ymg7xjQvaupxeVcHVenvMijGzMlFMqOiCTksjUKMACzNbpzq6zAVijAAMxWqM5tsgKsACvACrACrAArwAqwAqwAK8AKsALbTwEGYLbfnHGPWYGHUoCcYGhD9LXT3Tg0Fkdv2mqAYBZLFbw/u4rvXJ8WEMxapf5Q9fPBj0kB2k+kXeua7W3SmToG4xEcysTw9GAaTw9mMJqOIW7qcAmAcVwBw2ynokFD1DJgGTrWKlX86No0fnxjFhfnc9DiEeimLva4N31YYoNdg2tF4JgWoOsiBsPSNfTGI3hhuBe/c3AEz4XgF9rwXCvW8e6VnAAJCIThwgpspQIEwHzuVDeeP5TGkV3x+3aFHCwIgPm795bve+xmHEDONE/tT+Gp/Ul0JUxErRCoUS8AxSlg9hzc1RsAQTEOXVcSolBdT+jtkIuJgDQ8YKLREEU9bqNco9D7YUeUjW486mlN56iqqfdj1Y1EAiQSgPHPaQnB0GeKA4w4NAz0+O+Fh9myn7KtFrMbhmbueX7YXUWZgKa5U913QpXK+VyfPa9jDYcpQFQDxNPC4UUCNQ3gTVh7f3npJmB0QevbBxx/BUgfASLdDcKQg1K+ZAunL7puzk8UNuOy4DoeUQEGYB5RQD6dFdhGCjAAs40mi7vKCrACrAArwAqwAqwAK8AKsAKsACvACmyhAgzAbKH43DQr8LgUoG/fdyVNfPFMD46PJ9GfWY9DEuYiroM3bs3jBxOz+OXdpcfVLW7noRVQNu4cF3rN9uKRDA0nh7vw1GAGp3uT2JuOIWF6tg8EwmyHQkxPyjIQj5rI12381YXb+Idrs7i6nIcdj8AwdBAg467bLGzCsFyRsELwiy1jj3z4hSofSETxzGA3/odn9mM0FYepN+4o58s2fvXJGj64nhMRGBx7tAlTwlU8kgIEwPw3nx8WgEmaMsTuU4ip+/hWAf/X96fvd+imfE5AZl/GxMk9SXz2RBfICaYx4YYAFwL9isDCeeDuL+CWZgGb3MkIfPBjgMR1S11SYIqGWB+6V9AdQykB0OE7igSETGhoimGJ90kImAjfg9R2pdPIhvep8P24lWuJBGHkZy3Amab4H3pDAUM2ig1Sh3ovNxafI2oQ8EEBGAHutGgoAIhUOMY/Tv1MDEWZnIax+nVvxDDJ6ZJ9CENLTa8JLAXg6EB3P7TxzwKjzwNdI4BG109jQ4vZOs7dzOOtS1nMLFfZ9WVT7gqPXgkDMI+uIdfACmwXBRiA2S4zxf1kBVgBVoAVYAVYAVaAFWAFWAFWgBVgBbZWAQZgtlZ/bp0VeCwK0F4YuWpQBMXTB1IiEimTMECbkbJQHNL7c6v4ye15vDuzjAI5jXDpXAVoI4/gFn+jr8vQ0WNoGI1beHX/AJ4b7sJoIopcpbNjrWibk2KGEpaBiGXi5moBv7i9gDevTuFOoYKCC+iR+2/kP+xECZSGtNMNuKblOb8EER/AaCqGz+7qx9f2D+NwbxrRUI7M/GoVl+4U8etLa5hdqaJY4dijh50DPn5zFaD7eSJq4FtfHMax3QkBxoki7hU1uLUyNCtGOWLrax0QUS5/9uY8Vgt1VGrtX8cRUxNA5pFdCdFPcoVJxel5pOjh2kBlDcjd8SKRli4DhRkPSJBdVO2gAiDGr0M6wdDLJicUSXe0+Ezo5f9PEzuogB2iTvW1bETCMqGTWwEbcrjS6SWI6ZH3dTkoFSjx622CUQjqUZ1RNlpbyokB6NMCkhQStYoeClFDTXFISl+DasOahAGYMDDjj8WHE4ORyHkRc6rELAU6+n+oAM69ABiqj9ZSog9a30Fg7Dmgey8Q7wXM2Hqz/qP25mwJF24VBTC2lKuhXG3/tXKvO4RlakjFDBFz5v1YSCcMFMs2lvN1EXE2vUTPpp3/bzkGYDb3WcK1sQKdrAADMJ08O9w3VoAVYAVYAVaAFWAFWAFWgBVgBVgBVqBzFGAApnPmgnvCCrRdgWTMEJuNZw6mcXgsjkzCXN8kBTBTKOPc/Cr+7uYcLi1lsViqtr1P3MAmKECbfAQsVerI6Bq+eGwEXz8wgKPdCawUO3sOTUNHxNARMw1cXy3irckFvHl9BjdX86jqOjTLhK5rHqyySUXz63J1XYAvBMBAo913FxFdR0/Mwmu7B/D6+ABeGOltanUxW8PFyYKIPbo5W34s0MAmDZ2r2cEKEPBCAMy//PIoju5W4o8kAFMtQrPigCHXuyfG9Zky/vwf5rGQfbyb+t0pE/uGYjg+nsDBEYrnMxGLqBQMAQpVIH8bWPoE7sp1ID/vucMQIEMluC8o9wcJsm3kgqLCMVSHeK24vMiXKnDhNda8ehqcSloAKwGY48MpAX+iQCANAIwPv6hwzQZNN/bHh1Uk29PUd9l1CUX5rxvuqwpF1BKACY2/ycwmDLK0gIlanXOva1KBEhvHGyKeAjcbFcDZYL4E+KMTWSmcXrT+Q8DgCWDgBGA2xoZV6y4KZRtTS1VcuFXAlbtFTC9v/TOV3J2GeyICaqbrqDvp/UgAhmA2AmAI0rw9X8FStrNB2Ee9LTMA86gK8vmswPZRgAGY7TNX3FNWgBVgBVgBVoAVYAVYAVaAFWAFWAFWYCsVYABmK9XntlmBLVCANk52D8TwG6e6sXcoJjZN1H3CQq2O92ZW8LfXp/HOzDJK9a39lvMWSLR9m6zWkQHwhYOD+O0OB2AoqoVKMuoBLqsVG392/jZ+NTGLyaUcfQDdNKBr7YBfXLiaDicShWuYXtSF64iIo6FEFE8PduP3T+7BoZ5Uw1pwXBd128W7V3J472pWbC5yYQU6RQHh9GXq+O++OoYTexJoSOyiWCGKEdJNgGK+fFsU4h+u3C3hT38yi1zJRq2+eaDZg+hC0A65V7x6okuAMLSpTw4xTaW6BqxNwL3zDpC/A9TWhKuNAGCaDledS1rU1RBZpEQpSegkZObiQTYb6CI+k+2pUAbZhiijaBUpRB+LqtedvPw3FLBHaVrtgnSgkU0E0I/iatPQZQn4yPinFrCK6Iw/eAnAUP1ht5uQCYzXhVbOL3Jsig5hV5hAA/+YeznlqIui5XS0iJOSfZPjElrTNZAAYv3Qjn4WGDoJJEablhzd68lJ5dZsWUQe3VmogGLvtrrQ8/LIWBzPHkrj1eOZUIRYY+/oGUXPq/ev5VCzyfVsq3vfnvYZgGmPrlwrK9CJCjAA04mzwn1iBVgBVoAVYAVYAVaAFWAFWAFWgBVgBTpPAQZgOm9OuEesQFsVEDEZMR37huJ47lAaR3cnBAQjC23y56t1fDS/hjcn5/G31yl2gkvHK0A7W7aDvoiJbx0fxasjXRhORLBS7qxvflM3aQ1GTR2xqIW1qo0LC1l8++oMbkwvYalcQdUwoJl68772I05C4PxiGHDMiA+/kBODtyt4qCeJV8f68c3DY+iPRxA3G6OX6Bv1n9wu4O3LtBlaRmmLIzAeUQ4+fQcqQJvj//w3h/D0fi/mrqEQBBNyP6EYl49vFfFvfzwL23n8G+TUHbofUF+PjydFv0/tTTTPDDm+1CtANQ8snQMWzsFdvga4inuLZ+LkFwWCabXpLyEY1ZFFnOlDFAEEI8GOVsBIqwWk0CFh2kDW2eA4I8EU+ZvqJHJGtqfQOA2mJ/64w/2XoE24a4FDivxAHZdCnYgYJdKuKWMpxAD5FbaKYgqinHw9lSbF0KgN+VG4X636r0xxMKymOVXgl3AskzqXxK/07wGGT0MbfAFI9gCRpOcGEyrk7nX2Rl785Es2KnUXDsUObmGha6UraeDzT/XghSPp5ms81LdSxcGVqRLeu5oTz66d+sxiAGYLFyU3zQo8ZgUYgHnMgnNzrAArwAqwAqwAK8AKsAKsACvACrACrMA2VYABmG06cdxtVuBRFKBN0hTFIY3FcXJPEif2JMVr+ja+LEulqohB+snkgnCCmSuUscV7P48y5J1/Lm1uOy4Goib+1YldeHkog/6YhZVK5wAwtPcZ03Xh8OBCw+1iFR/MZfHB1DI+uruAcq0OW9egWbRx32rX89NPI8EvtFdOji+uYTXAL1FDF24vn93Vj1fG+nCyn3x0GsvcalXEX9C36aeWKiIWgwsr0GkKkLPSa6d78PzhNA6Nxu7bPXK1+OB6Hj94f/m+x7b7gIEuS7iSHdudwJ7BGPozLSKRqBPFGSA7Aaxch7t8BygvAXbBgzYk/BC4vITAFRXsCDu9tBygBCvuAT6EPxKAh9+XsFuK2i9qT3WXaXBHCQM3KnDSyiYlFIEkxqIcF4AmCnEi3GdCgw4AmND7wbHKCa2cd+Rp4vgWbYXhFLV9qdu9XGDu5fwi9FTaVfU0Y0CsG1r3XmDgCNB7EEiPe+5fypqwHSBbrGNiroyLk0XcmC51ROSRlJWenXSNfP7pHjy1L3lP9xd5jhfZV8T33l3GWqHe7st4S+pnAGZLZOdGWYEtUYABmC2RnRtlBVgBVoAVYAVYAVaAFWAFWAFWgBVgBbadAgzAbLsp4w6zApunQDphiM2UFw9nsG84ju6UCUuBYCgO6U6uhL+4dAfvz60KCKZOLgGb1wWuabMUCBxgDHzr+FhHOsDQ5nzKNFB2HNwpVPCzOyv45d0lXF/MQqtWoMcssoNo3MjeDH38mBLXMOBaPvzib1CnLAPjmQS+sHcIr+7qw8HuxtgjcsWgaJjzE3l8eD2Pi5OFzegR18EKtEUBusboXn7mQArPHkohETUQtXRxWclCICNFHRUrNs5NFHD2eh6X73ZGnFc8omOwO4LT+5I4OBLHaF8EyZjR0H8xDrsElBbgznwCZK97UEw5C5BTjHC6CTF0gXuKEvEjBQk7tTS9pgMVZ5gNH4AhaE+FMVo6s4QAkYYnq+oIo8Y8qf0PkSLCuUUZtwQ7GlxW/LilYOyhZSjdWRocYFSYxddCnKa2r7rISBBF6hYaiwreBK4AGT0AACAASURBVICQCtZsQMA0wDIS3mkVvaRGIelANA2khoHe/dBGnwbSu4FII+RI1wS5pZDL1+35Mj68kcftubK498si3YoIQqGoMfp/oKp17+dxOcMkojrOHEzj5WMZHBxRADcR7eRnbgUOPp6O1L+Z5Sr+37+fxfxa7bH1tS03uA0qZQDmcarNbbECW6sAAzBbqz+3zgqwAqwAK8AKsAKsACvACrACrAArwApsFwUYgNkuM8X9ZAXaoADtk9CGY38mgtdOd4s4pP6MFbRE+00UiTSVK+GHE3P4T1fuCkcRggK4dJgCNCX1Orp1Dd88OoIvjvdhXzqGlVJ1yztKXTN1DUnLEKYAb81l8VfXF3D57hLy1Qpc3YVhGl6ayaYWFxoBW5oO1zThWBFA92Nh/E3uZ4a68TsHR/C5Xf3oilowQhu/5PRCkUfvX8vh1lyZ1/6mzg9XttkKEABjGDrG+iI4MZ7E8fGEgEjS8fU4pHLNxUrOc4Ug95dOWtfe3r0mgBcCYF46mhEwDG38NxYf5HBsoHwbWPgY7s13gHoJcMn1ygF0FYSgs0OWLw0vVccV5fnW4GTSarb8Suh+IqONxOlKfcF9rYV7iupSIqpXn60qOCK7LysLASfB20r0U9gBRrrNiL76YwnAIPlajiNswhUGTZR2BPejtkvHSl2oXkdxg1HgmCb4JQz0tHCokVMQsEYtoqlofIIF0QHDhDb2MjD2PDB4DNBNQKO11NgWXRPXp0v44HoOV+6WsJqvi3/7qCwUxQ+l4gZGeiIY6rFQrbmYWalidqWKSs1pOHazr2tZH13HXzzTg1N7kxjpVWKb7BrcehVwbGhmBKAfMU6vLGbr+Hc/mcPk/M6M7mMApl0rjutlBTpPAQZgOm9OuEesACvACrACrAArwAqwAqwAK8AKsAKsQCcqwABMJ84K94kVeIwKUBwSfaN5fCAmNhqfOZBGb9oEbfbIUq7buJsr4ez8Kr5/cxYTqwVkqzvTSv8xSr/5TVXryGjAlw4N4Wv7+nG0K9ERAAxtaEd1DemoiR/cXcVPby3iw8kl5OpVuHCg0VpT1tumCOO6ELFH5PpCkUemCVfEXdD/uQJ0+fyeQRF7dGaoGwPxqIB0ZKHNz7uLFVy4XcD5m3nMrtSEYwYXVqCTFaBrjX5iER1dCRNdSQP9XRb60pa4ry/n6sLlggCYtaItXnfquqZYvuHeCA6PxXFkLIGx/kaQJ5gHij+qrAK5ebjLF4G1m0BhVkTCwfHhC5V3CGKS1IigFgCMBFmooQbmMyA3lA8UokS4cSirxL/nyHfER2H4Rv1QwB0SflGAlKDKEHzi3dS8IhxgVJcY//0A5GkBr4bHpkKAqgZhHUQzLaAV9Ti13QYnGsXBpdW4HvgiUyAn6SxD2qUHoPXuBwZOAeldQHIQiDZH29VsF7PLVVydKol7PcEs2aKNuu11lqRIRg2c2OPHcnVZAhqm64uWFl07FDFEkUnkGDO11F7glBydKN7spaNp7B9WHGAIBLOrcCslaFYUsGLrsCcgrvP/+LN53JwpI78D4/sYgHngC4YPZAW2vQIMwGz7KeQBsAKsACvACrACrAArwAqwAqwAK8AKsAKPRQEGYB6LzNwIK9D5ClBMxvhgFKf3pfDUvpTYLI2Y698gJteX5XIVP72zgF9PLeHiUg7zxUrnD+xJ6mG1jjSA1/YP4BsHBnCyN4nVorcht5WePVFDh65pqLnA//HxXbx1exFLa3no9CV1f8N+U/vnRx4RVOOYFKtkwvWdX6gvg4kIjvVm8KV9QzjVn8FAIhqsEgJfKB5maqmCT24XRfTR9HJFvMeFFeh0BeT1pPaTNs0zCQM9KVPAL7TB36nQS1hf09CEKxlt9h8YiYvIPgJ6YlbYLsqPgFm7DnftBrB2B1hbAKrLAAEy8p4QBjokwBFAK747SgBrhK77jeKSgrghn8JQGBmvp+v0h/hLwHa+jUkAu7S4UQfOMiFlWjm+SCAl+K30vclpRqlvI01UFxt5eINrS3gOQi41UtONIJqG91tAOxtebIptjXB7IbsXDTBjQLQbSAxC690D9B8Ceo8CRhQg+FEpFAu0WqiLaKCbMyUBwBDwSO+rhWIh9w3FhBMRrb3uZGM9tg/B0LmX73iOSmuFelM9m3XfoH+n0bXw+ae7hQtMUIQONlArAYbV4ABDHxGkIxxgFiooV/2opM3qVAfUwwBMB0wCd4EVeEwKMADzmITmZlgBVoAVYAVYAVaAFWAFWAFWgBVgBViBba4AAzDbfAK5+6zAZipAe3hdSRNffrYXx8eTGOiyGpxgZFs/nVzADydm8aupJZRth2NhNnMSHqWuah0puHh1bz/+i4NDON3XGQAMOb9UHBeXVkv44/cncHFxFRps0H/Epg37zURLhOsL7SPrBlwrAtegyAtNbDUTzzWajOOl0V783vFx9MUjiJnrG5q0UUhgwFKuhl9cWMOlO0XMr7b3G/2PMt18LisQVqAVALMTVKJnE4Ewzx1K45kDKQx1WyA4hpzKQqllgF0BiotwJ88C+UtAdRqo1ACn7oEwYbiFKhCxfv5napRRGHgJoBDp0KKo28q5RXAdBCdIexIfEtH1wDyF7lneTasxcicAZNQJVNgPMXDJ0dAxgfuLdISRfZRwiWLBEtx0tcZ4oobF0mKMTYupBQQj+yK1auAtguyixpgoCSI1OOM0G8wEk6dGLFE3dQvIDAMDR6CNvgSkxoCIAoj4/SZghdxdlnM1cX8nYGVqsYJSCyiE5D2xJ4nXTnXh0FiiBXTVKMb0UhVvnl/FJ7cLwnGlHYXWO4FsX32+V0A5FBV2v0IuN9S3f/PDGSysUTzYzisMwOy8OeURsQIbKcAADK8NVoAVYAVYAVaAFWAFWAFWgBVgBVgBVoAVeBAFGIB5EJX4GFbgCVKANhUJgiGb/TMH0uJbz+GSrdRwY7WAX0wt4o1b8yIeiUsHKCAAGOBz+/rxzYODONUBDjC0N5lJRrFStfGjmwv47vkJTOaK0KKmgF82rYjIIwJftPXII4Jf/E3YmKnjSG8aX9s/jFfG+oLII3KmkYUcAcgN4O3LWeEGQK9lFMam9ZMrYgXaqMBOBWBIMno2JWMG9gxGcWg0jsNjCYz2RUSEX0NxHQ92qRaByjyQuwt34QaQuwqUc4CjA3QMHB9CIQiEopKUWgJwRa1ZwjP0W8IhIXwvYE286CLHdlGvOuKHGBjBqOgARQ9S9Bv96LoLwcNQQpsaBSeZnHCkEnVJgi8SgpExSA0uMNTPcERRC6ilJYEYcsKhNu9FKgquxYdbQoxLw9wEcFEruGYjRxkJJvk1kR51n/yIpICe3cDQEaB7P7TULsBKAQbZizXSIQS/kAPS9ekSLk4WcW26hELZBgEijgCUGks6buCVYxl8+bleEXl0v5Q+claiKKTvvbuEyfn2uOORfATB/MapLtG3Xf3r7mUb3VbI5ebjWwW8cXZFuD/txMIAzE6cVR4TK9BaAQZgeGWwAqwAK8AKsAKsACvACrACrAArwAqwAqzAgyjAAMyDqMTHsAJPoAK0sXJkV0J8236sLyo2HtWSr9VxJ1vCL6cW8d7sCi4v5VCo1b0vunPZGgX8CKTXDwziG/sHcLw3saURSLQZTw4rpqnj6koe/+ajW7g0vYy1Wh161No8jYLII104vrgmRR7R5qfnbjCSiomoo8+M9eOZoS7sSiek34DoA8V7UWzFhdsFsVFIEAw5AjD8snlTxDU9HgV2MgAjFSQwoS9jYawvIp5Ru/uj4nW0KRaJLu4yUMkBhQUgewNubgrIzwGlBcAmlw4fZlGdXtS4IDWmR/6txiU1PO/8F74BC0EV1bKDStERIIwsglnx3VroN92qdEODbqpgjJeSFCQlCRcZhUEJnF+kC4z/huoIs96i/1fo4RyMWQVPfPBFntvqed5qzA131FBzEiYSkI5PxwQAkUrLqH+3uF6kk4xmQkv2AqlhILMb6DkApIeAeC9gEgLaXMiRheJ/rvlRR3OrVQHD3KvsHoji1RNdwgFmvcjIJYKnfGrJ/5BAmnzJxr99Yw5XpooBI9WOK5/AZIpAevZgCj3pVpFgXquzKzXhSPPB9RzuLDRHPH3avtE1SFFk9DuTMIUTDcE1uZItdKXnKT1XmwyUPm2D9zmPAZg2CcvVsgIdqAADMB04KdwlVoAVYAVYAVaAFWAFWAFWgBVgBVgBVqADFWAApgMnhbvECnSKAr1pS2yyEASzeyCGVMxoipuYzpfw7swK3pycx/WVApbLVVToq9ZcHr8C1ToyGvDlg0P42v5+HOlOYKW4NRE+tBFv6Dq6oiZmc0X8cnIRf/LRBIp1G7amQ6M8os0oEn4xDAG/OKYlNlnJ2YX2wwcTUZwZ7sbr44N4bqgHCasR5KrWHazm67g6VcK7V7PCHYDBl82YGK5jKxTYKQAMub2Qswu5XVTrbkuXjqilY/9wTEAw9Jsi+1JxA5bRIhaJJqO8AuTuwF29AWQngOIaUC0AtQLg2oqri5w5JRapITYp5ATT8JnH3REbYVcdlIoOSnnHSysKG9VIRxj6jPrsO8N4QIwHw5iWJv4WrMWGpilEylCfQ5FIraAUdVG2ohNkHyWLoh5DA1CBIFH/BjFJTW46Ms4olHHU4FCjniRjoeg8X1AjBphJINoDbWAc6DsEdO0DEiMtLzUJpJQqDm7Nl3F+oiBij8ot4o5aVfD0/hRePEpOeApUQ05Bds37IYcxs9kh74++Oy1gynbCH3RtDPdGRN8OjMRB/1aj9yKWDtt2Qc+1as0V/Tg3UcCVu8VNux11p0zsGYzh8GhcQDD9GQJgNCxm6yI+kCKlyEFtMVtDsfJ4QFIGYDZterkiVqDjFWAApuOniDvICrACrAArwAqwAqwAK8AKsAKsACvACnSEAgzAdMQ0cCdYgc5UQNrtHxtP4PlDGTx7KC1iKNR9PMd1UbUdzBYq+Msrd/HW1BJuZzdvs6UzlenAXtHeYd1Gt6bhdw4P4Ut7+3AgE8dKaWsAGMswELcMxODgP1+dwrevTOOTmTVoyagHvzyiU5AmdhdduNDgWhEv9sjw4RbXRdw0BPzyXx3bjRdHerErHRebdOGQDYqHODeRx8/Or4rII/rWOhdWYLsqsFMAmN60iYGuCLoSBmZWqljK1lGsNMa3CPcUTRPOL8M9ETy1P4Wn9iUFCEPPqaYi7hkEMFSB6gowfwWYvwR35SbgEART806RUJ33wrtXqa4v8piwE4wChwgApuaiXHJQLrq+44sCwTSZsfhuGTLtRzIfpgbLAqwI/V6naOgf7wHwQv2RUUgqZROGWVotatkPVS6VUQkDMIEeG1whqnuOPCToh8yH8j8Iwy9h5x1qW7C0BmBGoY3sBwZOAD0nPPcXI+qTQa1hyqVcHedu5gXcSEAGucDQv1ceFEx5/aluEQVJcFVQHBtunVyFStDMKBBLNZFN//p708JJ7EHb+bT3GgKkyHmFosAoFoyuAfrJFuug59rsShVX7pawnK+3jHj6tO2+drpbOM/sG46J608uPzFdrgsCjqjtn19Yw42ZktC93YUBmHYrzPWzAp2jAAMwnTMX3BNWgBVgBVgBVoAVYAVYAVaAFWAFWAFWoJMVYACmk2eH+8YKdIgC6YQhYpAOjcZxcm8KQ90WEtF1Jw3at6rUbUzmSvhwdgVvzyzjV1NLsB9is6lDhrp9u0G7T3UHPYaOf3psGK/v7sV4KvZYARjafKdC/3E6pgOOY+OdqUX84NosPpjNIk+fEfwStkJ4GNWFa4ILV9Pg6p7rC8j9hXac/bInk8AzQ+T6MoB9XUn0xyMiiilcLt3xIo8uThYxv1pl55eHmQc+tiMV2M4ADEUZ0aY6Rc9QrEoiqsMyNbGhTpvotKl+e76MqaUqCuV1GIZuJ/GIjp6UiZHeqDh/fCAqXCpiEV1AAo2FduqrQDkLlNaA8ircmz8CcpOUmaTALr5rSQDAKG4nAn6Rr2WMkmzFA17ILKRaJQjGRb3ugPA75Ta13qWgWuksI91SvENoTskFhrSIxDS63Xn1B/CK4vwSgDAtlmcAnPjwzL1WMNnN3Cv+aCO6I3DDocrpZq1AL2EQRm1faixi68RTBIgkgMwItO49QGYfkO4DYr1ApMtzXmkhJrkFEexCa2RyvoyJ2TKyJVvAU7X6w8GNZw6m8OKRDJ7en1TminSxAdv2squM9Si/Ss0VEOWfvTmHa9OltgMwslMUQ0QRlbTW6TogDcjlhmL8cqX6Q497o2VBbVA05uef7sbBkTiS9JBvUcgAkPS+PV8REMzFycKm9WGjvjEA05GPI+4UK9AWBRiAaYusXCkrwAqwAqwAK8AKsAKsACvACrACrAArsOMUYABmx00pD4gVaI8CFDdB38o/tjsJcoTZOxhDV9JsamwqV8L5hTX8/O4irq/mhTNMvtr+bwC3Z9TbqFbakLQd9FkG/uDEKF4d6cZIIoKVsu9q0OahSPiFfkd1oFqrY3Ith7+8NIVzc1nMl+vQYhEBr3zqErgeaMLtheAXAcBQ3JKmIWnq2NuVxJmhbuH68sJIT/ANddkmRUOsFWzMrlRw9kZebFTOrWyNS86n1oFPZAU2UGA7AjAU3UIRe8fHEziyK45dfVER5aKCK4WyIyJVCG744FoOkwsV5EqNjjAkCQEA/RlLQDAE05AjBsXDEByjt4ghEpSCU4d78c+BuXNAZcVTNnybagJeFFcY+ZnqAOPDHyKOpuKiUnHhkJuJNG5pYVDTNKWCq/FcrqhQ/6Mxzw2Gkt5kXZ4TDP34wImEYO57lSidCDu3hJKKgqpaObyEnVukfqoDDb0XwDD+B9KRR4yPfnQgmgZi3UC8D0gOQsuMAl27gPTudceXFuNaLdhYK9TFGqEYO1onc6s18d6nLXuHYnjlWAafPdkltL9fyRZt4Xjy/feWcWehcr/Dt93nQ90RvHI8I9xfyGXpXoWM1Ahc+/sPV/DB9RwW1tr77xAGYLbdcuIOswKfWgEGYD61dHwiK8AKsAKsACvACrACrAArwAqwAqwAK/BEKcAAzBM13TxYVmBzFDhzMI0XjqRxfDwJyyAb/sbdoYrtCPDi29em8Nb0Em6sFFC2bXC6zObo37IW2l11XQzGLPz3p3bhhYE0eqMmViqffgPwQXsbOL9omtjjTMDGtaUs3rg1j+9dm8ea40KzTBiGLjZ0P02hyCPPGECHa1LckQWXvoEPwNI1ZCIm9nYl8I2Do3h2qBujqXhDM3QubUbTRtyVqSJ+9cka5lar4pvyXFiBnaLAdgNg6NnRlzHx9Rf6cHgsLkCV+xVylXjvau6eLhtUbypuCNcyAmvohyBOclGhz8JAgzv1c+DuO8DcZcFheEV1fPFfB64v8hCR+9IckSSQDu98+phcYMgNpl73WRXftKUpk22DwQtOx/FMR6KUvBOHBwgJwxQJwPgciQBg6JmsOsr4r4NhSehEcYO5371ZBV3EI1+pP3B+kRlO9Ll0f1FyliScIx1fBPdiAXpEuLpoPfuAwcPA0FEgsdt7f4NSt10yPRP3dbqnX71bEvDL7Gp1UxxHCPB9+WgaXzzTi3hUvycEQ64n5CL29uXcYwE+7neNtOPzAyMx/JefHRQOgKRHUJpistY/+sUnWeGyRlFU7SwMwLRTXa6bFegsBRiA6az54N6wAqwAK8AKsAKsACvACrACrAArwAqwAp2qAAMwnToz3C9WoIMVICv80d4Iju9J4vlDaQx0k7PHeqENP9t1sFyu4dJiVsQh/cOdBayUq7A/Hf/QwWp0SNcoYkMHRlMx/C+nd+FEdwIJU0eu1uySsJk9VjfcLThIaw6uLufwxu1FfG9iESvlOlxDh0bRRw9dvM1UL/LId3wxyfWF4ozWN3hPDXTh1bE+8TOciiFlmYiEck8qNQc3Z0ti4/zSnSLyJRs1m1wZeEE+9LTwCR2rwHYDYOg5cnpfEq+e6BLwi2nc32qDnD3evpzFm+dWQdd1K26DOAtd00QsDEXEkGPF/uEYDozEhTsMvd8AwRSmgVs/g3v9DUCmpUlHFwFr0JSH7hWB84sPfYjX/tLwj5emJwSv1GouqjWgXnUDGDRgVR5gRUkIxjQ9CCYad6FLzEYORlaousA09V11fmkFwGxk/yI7qYBBar/V8avvi1u1bIcgSQJ0HM+9q/sQtO4xoGsUSO8CIt1AJAVYMc/xZQNCiG7b5LJCjiu35iqYXq4ItxcCGum+fj+W5wHkFqDU3qEonj2YxktHMxtG/lBdK/m6AD2+9+6yiOciOGcnFZqy47sT+G+/Oiqu0YbHa60CODWPzjKjgLYeN3h+ooCbs2X84P3ltsrBAExb5eXKWYGOUoABmI6aDu4MK8AKsAKsACvACrACrAArwAqwAqwAK9CxCjAA07FTwx1jBTpbAdpApE1FikSib9nTpiJ9YzrsBrNcrmJitYCPFtZENNK15TxmCuXOHtx27F2tjqhpYH9PEv/r6V0YT0bFBm+Jvpq+iYU2LwXKIvZIvY1S2rM2XQe1WhVL+RL+7vYifj2zhqsrJWiWDvEfq++/r93Qy8DxRexky7gjw3d90RA3dQwlojjelxGOLycHurCvKwFTpy3h9eK4LuZXa2Kj9NJkETdmS1jKtjeOYRPl5qpYgYdSYLsBMMd2J/Da6W4c3RUXUEpQBExBrlYOQKCEclVX666IQXrj7IqIubkfbEDPpKhFTjMWRnoioGibZw+lBRgTbOTbZWDqPbg3fgQU50QskiitHF9kJ8PRR+JW2wyHSDMWgjaorzZBMHWXEutE9QE34p+q3Fqb5t62AdPwopBiBMBovs+MPEk4qvjuLuF7blOsU6j6lsyGMh61PhUOUqtRIZgg8skFCFqMxIH/n707D7LrPO87/7vn7vf2vqEb+0JsBAUuEsWdEiWKWmx5LFtL4rEjO6nyuCapmVSqxlZNpSqVP+KZqokrk8xUJZO4ErvKiWNrsSTLkkgtJMWdAglwAUEQBIi9gd6Xu69Tz3u7sRHovt19u+/S36O66kb3Wd7zec89DeL8+nlivVK0W75olxTvkdq2SrFuKdophbsqFV8syXmTxcItFjSxNkdjMwXX5mh4Ius+X63QSZuFfXtDundPu7b2R1y1IrtubLHxTKeKrhWXVZ6xny/vnk8t6f3aLCvbNXzHtrj+yRc3fnjI2aTKxbx8IQstXT9/820Gf3ZkalVPlQDMqvKycwQaSoAATENNB4NBAAEEEEAAAQQQQAABBBBAoGEFCMA07NQwMASaQ6A95ne/VX9we5v72NMecK0mrl2K5bJmcwX9cnjStUQ6MjIlC8ak8kUVqMBRm4nO5tUTCergYKf+1wOb1B0OKF8q1dTXHq67sMv8A1b3fNjK/RSUz+V0cSaply5N60dnJ3UukXVdOLyg/0qxlqpO9Npf3bd2R15AZav64tl+fO7YXaGAtnbEZJVfPrG5T7u621wLpOuuuVLZPaCcSBR0/HxKR04mdPpyRjnrmcGCQIsKNFsA5uN72l37IwsWXFf9xVIixbzK5aJ8wWilqsR8ORVJ75xN6dm3pl3gYCltzKwF0mB3SL/xYJ+2DUSur+oxdVrli69IF16WsjOVnkNX2vxcU+XFrp1rq6rMhz6uC8tc0/ZnroqVa1dkr6IFYdxtsxKIKV4Nwix2WdohrAJMJCxZ3uC64iq2sd2bndN8j6W5PV43tmvaIc0f8JbhmGu+cWNhmJtVfHGr+yT/XFsjC7TY55G41NYrdW2R2gblax+S2jdI/vgtAy+2p0y+ch+3+7YFGS+MZXV2NOvCL1NzFV8WM1vp90MBn7YORLRjQ8QFfS1IZaduoZuxaQvj5N3PmIsTuZUeqmG3n68A8/ufH1Iw4F0NjhlEPi2VilLI5nL++qucCi2QGnZKGRgCTStAAKZpp46BI4AAAggggAACCCCAAAIIILCmAgRg1pSbgyHQegL2vMN+w95+K/rePR3uN6XtweKNiz0XK5RKGk1ldWRkWj88dUnvjM1oMks1jppcFemcdnRG9YntffrtPYMKWvWXfKEmrSBsfJZTCvp9Cvs9Bf1+95zVK5VUzOc0MZvUG2OzemF4Wj89N6l8qezaHrnwyxJ6UVjVF3uyXLaqBl6wEnyx6g9WEcAqQUjqDAX0+PYNemL7gAvAhDyrMOP7UIEZ+618a3n00rEZfXAprZlUUVYNZgnDqcm0sBME1lKgmQIw9rPjsYNd+soj/de3I7K7QGZays9VCgvF5QtYdYmrIbczI1lXBeaFd2aUyCytzZv9rHro9g5XBWZrv7XZmVvsHpMcUfmtv5CmPpDyyWu6HpUrN8EbK8JcqfhyTaWU+WDIfGCk5LOegJW0iuV45vKh5bLP3dasGkzJ2rHZIearwswP6ZpDus39UjBYVsgV2rA0zXXdha4PINwssHLlXOc+qbLbkRv7tRVubHM7p3kPK4ri8kKe5Flrow1S15DUtVG+to1S25AU7ZOCbRUA95oL6izwBrF5/uByRpcmci5kMj5bULFk1XMq3mtxP69kOnzuGrW/61jVoPlLwf4jyrV8tJ95rdX16EOzsmsooq89OqCBzqCi4WtDznPhsGsCavMbW0soa1c2Or26f89rlgow89WgWvxSWcsfeRxrHQoQgFmHk84pI4AAAggggAACCCCAAAIIILAMAQIwy0BjEwQQ+LCA/fZ+T3tQOwcj2r0p5toiWTWYUOD6ajC5YklT2bwuzKZ1dHxGhy5N6o2RaVchxirFsCxTIFtQXzSoOwc79T/dPqT+cFClUlk5V8VgZYs9tIn4/cqVyjqbzOr54Sn5S0UF7Le+iwUNJ7M6P53WhURWl7MFeX6v8nDWpn6RKa2EXuZWcxVfKlVf7Elv2T0krYx9Z2dcd/R16M7+Tu3padfm9qi6wsHrTszFZ8plV+nl2LmUjp5Jugdvq9UeY2WqbI1AUn3VgQAAIABJREFU7QWaKQBjZ3//vg598b4edcWvrwBTzs5KhaxLOPiCMSkYrgQr5pYTFzN66di0Dp9MKpVdWgDGKpRZ8OXxu7t1cEf8+vCNHXPqlMrnX5JG3pYyE5V7UCXlcHXCrqsAc22rpEqIr9LXyJOC1quoTQrHpVxWyiakfMLtz1fyzbU/stBfpXDKXAZw7rZp+7B1KvdIF8TwS9ZRrpJ9qQRgrizzvenmQy0fCsBcU7nGtrvS0mjuk+t+/s5VibH1rgR/bqgcE45Vqn6E2+ULd0iRrko7o7aByufhtkrbo0BUsio+/rDku75S143vgFS25FrUDU/kdGkqp4vjOVdhxarAWIjRKsHU+68JNg/1HkPt7xyL73GgK+jerxZythDMQku+WHbVcZ58bVKvn0wom1/530MWOl4zBGCsdVlHzFMqW1YuXwlOsSCAwNIFCMAs3YwtEEAAAQQQQAABBBBAAAEEEFiPAgRg1uOsc84IrKKAtUTa2BN27ZBu2xjVpt6wuttu/tDrYiKtt8ZmdPjylE5OJXV+NqVLyewqjq6Fd50rKBb0a3dvm/7ZRzZpSzzsnm9mrn1ou8zTD/g9dURDOj2T1ovnJvSto+fl+Uryu0ewZU3mi0rliq7yi/16vGd9km7SZeO6w1/TIcS+7loceX6VLfhiT3h9ntqCfvVGQ9rcFtXB/k732tvb7tod+W/4bfNMvqSpREGXJ3M6fiGl986ndXZ0roLEMs+bzRBoNoFmC8Ac2BbXp+7scj8rIla2an4pZFUu5uUCcoFwpfrLfOkUSW+dTupnR6Z06lJmyQ/XrWJUPOzp4QOdshZMG3tD10+zlWUZPary5TekiRNSakzKpeR6Fbll/uY199Ge7buQyNz37F5mwZdgl9S5UerZfDUAk5mRrLpNLiOftY7J235zUsle+crLeiNZuNBKqlhFmLmj+nzluVDhXOUX+/o1ZFf/YNVmbtEGyZWZmdvuyj36mqSM+9Tu33YPtiBiwPrYVV7+kOTCSBZoiUjRTinSLl+oTQp2SNGOSgAm1jsXdrGyMLdebGqtBeJsqqjpVEGJdFETswXX6sjCLyNTOU0ni0ue32Z7zzbLeGNhv4Z6Qu79agHnzvjN59faVk3O5vX2mZQOnZh1gdTVXho5AGNvxd42n/ZuCmhjn1/vnSvoveGi0jkSMKt9XbD/1hQgANOa88pZIYAAAggggAACCCCAAAIIIFBrAQIwtRZlfwggcEXg7l1t+tjudtlDzmDAc60DvBuCC9aWJpEv6tXhCT17blTPnx+XVYmxyiX2cIylSoFsXvFQQLv72vSHBzdrKBZyv6WeXUEAxj1C9TwFA35F4yE9c3pUPzx6Xs8dPSuF7eHoXCsLq/gSrFR9mS/xv+CoXTeQcuXB7nzoJRB0IRi7PqzNRNjzaUdHTPcMdunTWwe0vTOu9tD1Qar5ii+FYtlVDLCqL9YWxR6cpnOr+xvnVc4KqyGwpgLNFoCxdnkf292mB/d3qC16wwP1+XIo1wRfDNNuaa8cn5G1V7HQ23w7nKVC27Hvua3NPdC3CmZWVeW6xYIvw6+rfPF1KXGpUpGmVJjr9XNNMsXKt7jXXFufUEzqGJQ6d8m34Q5pcP/V3dr2uYSUnpLSl6XksMrJaSk9c7U6TDYpX9GOZWGYuYoyFn6xFm5213SthuzmfM337AjWaslVninNlYuZKxXjtp3bxj5atsbdu32VbVzgZa7ETGC+zMxc2MWquETbK69wuxQflNo2yBfvlULtkmfhoRvhbj4TNrT5dkHFYllWJcSqc1lA4uSljPtoFbus2gtL4wrct7fDvW/2boq69oMurzqXAbOqc1ax58TFtF44OqOR6fyaBJgaNQBjLgOdnu7eGdS9e4MuV/bUoazeOlNQMsvfbxv3KmdkjSxAAKaRZ4exIYAAAggggAACCCCAAAIIINA4AgRgGmcuGAkCLSdgvzG8oSuobRsi2r8lru0bIjetBmOtjxK5gkbTWZ2dSeuli+NXqsK0HMpqnJA9ZUlmdVtXTJ/a2a8v3zagsM+ndL54pX3GUg9rj2bCAb/CIWtFJB0fmdZ33r2g586OKZHNyxfwu3CMW65UDVj4KFbNwT3y8flc2MVVfXEVX/xXKsZ0hoPa3hnT/UM9unOgUzs64+oIBRW2ANUN4SkLvsymi3rnbFLHzqb0/nDaPVC1B6v2II4FgfUm0GwBmL6OoPZvjelXP96rrltUlLhxDu2h+gtHp/XTI1Mu/LLcdjTzrZA+efAWFS0srJJPSqkpKXlJSl5UOT0qJSelTLoShAnGpUiHfDGrhmItf7qlSI8U7Zb8VgVmrv3PlZOwFIhVdrEqL3MVX6zay/yrXJSsMoxVnCmkVS5lpUJGymfkswCOvYpZla1ijFWKySYr69v+LOhi92KX5Lm2hdHcn4NRV62lHAxVqrt4IflCkUqFHfeK2F2/MmZrXWTVXuba0VV6L9nLKsFYRRjb3gJL1YVf7PRzhauBl7OjWRdatIov1sLKQi/2/UZocbTe7hlLPd+2iF+b+sKu3WV/Z9C9LEBm4SV7nR/L6sxIVol0wf0sXu77cynjatQATCzs04P7gvrCvRFX/eWVd3P661+kdXm6pMLSOrcthYN1EWhpAQIwLT29nBwCCCCAAAIIIIAAAggggAACNRMgAFMzSnaEAAI3E7CHjO3RSun82zbG3EMT+zwe8btKH9cuVvElmS/o1FRS700mdHxiVqemkzo7k9JkJg/wzQQqfSRkT1Me3tilv7d/SHf2tatYKrkAzFKXkN9T0O+Xz+/JXypqMpPVexMJPf3BiF6/NK0Lqax8Qb/sQXs1y7WhFxd8sV+Bnq/64tps+FzQpjsS1M7OuPZ0t2lvT7v7fKgt8qGqL/PHtAdt1uLo5HDaPXC7NJlz1SBYEFjPAs0WgImEPA12X22r0tN+83Z5NqcWkJhJFfTGqaSOnErovQsWQlnZYg/ztw2E9dHd7a4NkwU2P7RY66NCUspOSfmElLVwSq5SUsVvgZHIXGDEQiRxyR+dC5Msc2yuBZJVf8lL5bzKc22RfBZymf9e2dax+74FYXKVqi82Hsskzrc/ctVg5js2+SrBFRur34IrFjr0S4G5MMt8qEVzARdrfWRfW0LA5dqztUDLTLro7skWUnSvVOXj+Gzetcix9kapXImw4jIvk3puZuFmC6xZ1Sb7+51VgrEWVvaaSlbmfC2XRg3A3HtbUL/+QEQ7NwZ05FReP30946q/5PirylpeHhyrxQQIwLTYhHI6CCCAAAIIIIAAAggggAACCKySAAGYVYJltwgg8GEBC77sGopqz6aY+w3i7raAYmHPhSlujFNYRZiLibReuzylwyNTOjmV1Ew2r9lcwbVHWovfKm6GOfRKJQUKJfXFQvrstl59dfeA2gJ+5UvlJbQ/qugHPJ97WSujXFmaTaZ07PKknj83rucvTilRLMmzcEzQX2m1sdDivl12z2LL1vDIqsXMB1+s1ZHnVzToV0fQrw2xsHZ1teljg926vbddWztiN92zVQdIZkquYoA9/D56Jumqv6ykCkQzzDFjRKBagWYLwNh5WQhm/5aY7trZ5sIoFpqMhjyFgp4rZmLBSAtUWLWQU5fSev39hC6M51y1p1ot1qbv4I649m+OqSPmd8e2LkG1WOxWaZUwbLHzsWoZrbJYFa68q9xiLY1KVz6fThZcNRALJlpLnPGZgqZTBdobtcrEN9h5NGoA5rEDId27J6hUXnrpWE4nLhY0m1mbqjgNNkUMB4GaCRCAqRklO0IAAQQQQAABBBBAAAEEEECgpQUIwLT09HJyCDSWgIUhrOqLvew37u2B595NMfcA9MaCIva4sFQuu3CDtUayKiTPXxjTL4cnNZzMuIei634plqxhhXrCAf3m7g16aKhT29rCSuSKzq5qIZ8FXzx1hAIaz+R0bjqp0+MzLnj07tisLkxnVAh4ru2R5/cWbqtUdnEXVzmg7CbcWhwFVJ5vdTQ3aRG/z1V6uW+oR/cOdutAX4cL31ibI+8W1WWsZYaFXt4+k9TwRFYzqaK7PlgQQKAi0IwBGHu723veKsFs7gtrY28lKDnYHZRVmphMFHRmJKN3zqb06vEZFa2DkN3favjWt59J1srFqsA8sL9DQ91Wpaw2CRgLiYzNFFzIMxr2XMCmVRa7B1vIZWSq0v5mdDrnWhvZ1y2waLdnmyebL1tqOWetYsh5rFygUQMwu4f86u/0NJMq6/RIUYlMDW9aK2djDwg0pQABmKacNgaNAAIIIIAAAggggAACCCCAwJoLEIBZc3IOiAACJtDTHnQPHDf2hLRzKKqdg1H1dQQ/FISxdXPFkqv8MpLK6vxsWienrD1SQicmZ11gI2MtgNbjki8q7vdpc1dM//OBTTrYE3cVBtIFq5Bz6wct9rDZwibWtqBQloL2uU86N53S06dHdPjihBKprCbzJc2WSrJnNlYVxl4fWux7V6I2FnqxMgeeyj6/ylZCwaq+WIUfXyXcYpVedne3aU9Pm3Z1xTUYj6g3ElJn+CatRySlsyUNT2Z1bjSr05cz7kG4tViwihD2YJkFAQSuCjRjAGZ+9Fb5xSqC2astGlBbxFM45F3TWqWoidnVa4Vnx7eWLv0dQe3aGNGODVEXxrEWL6FA9VVbLKBj96fLUzmNz+RdBZTTl7OuCkw46HP7sxaAHbGAq4JmQRureBMJ+RUJ+lwgtFGqxFibIqu0k86V3Msqu9j911rd2L3ZWhils0Vl8iVlc2X30c7dwi+EXbgzrZVAowZg1ur8OQ4C60mAAMx6mm3OFQEEEEAAAQQQQAABBBBAAIHlCxCAWb4dWyKAwAoF7CFfW8SvLf1h3bYx5j7aA0ELx7iqMDfZf6ZQdBVg3p9MuiDM6emULiTSrkrMZCbvwjLrZikUFfH51BcN6h8d2KR7BzrUGfYrNVcB5qYOc+2mLARjVQ8Cri1HWTOZnH5w8pJ+/sGojo/NVoJIfr/1RZLPb3NhX6gETnxz7Y3cBzdJPis9YSkZ1+qo7PldCMbneYoFg+qJhtQfDWkgGnJVXyz8sqMzrr5o2AVxblysqstsuqiZVEGXJnJ6fzitC2NZXZ7Ku6+xIIDAzQWaOQBz4xnZzwe7R611mMJuZVaNZktfWIM9IXXFAy60Eg37XTjHgjLBuTZGFmrJF0ou+JHLWysga9FWcgGRkWlr/ZN3FWysSooF9ux8bHsLvVglmM64tQH0zwVgKvu279nH+fO3HOHVz82kUjHHAoz2dRvLLYpmXUc6366oUlmtUpXFvuY+L81/XnbV1YpzX7fAiwVg7Pws8GKVXayVkQvA5Eq0n+NG1BACBGAaYhoYBAJrIkAAZk2YOQgCCCCAAAIIIIAAAggggAACTS9AAKbpp5ATQKA1BOwBoz103LMppoM74hroCikYsId7XiVfcYvTfH8qoTdHpvX65Sm9Mz6jsXTOPcArlEoqlsuuBUNLL1b9JpXV5/Zs0K/sGtADg52aTJnB1SCQPRSfX+wBbMoe0hZKKhYK6gt6KhTyem98Rv/PW+d1fjot26UvFpLvpr/CX54LwKhS7cWFXqzNUaXai8/vV8DvV9DzFA142tQW0R19HbproEt3D3S5NktuTm+yWPDFXslMSSeH03r/Ytp9tKovLAggsLhAKwVgFj/btVnDQi8WyrSfTwNdQfe5fc1uq3avspCIhVwsnGcfpxIFF+Bb7mLhT3vFQpUKOJFg5c8WinEfAz6F5gIyFiC1tkoWhLnVz0jXTrBUdpVZEpmSsvlK9Sz7aF9zH/NX/+yqvWQroZ7KfyQs90zYDoG1ESAAszbOHAWBRhAgANMIs8AYEEAAAQQQQAABBBBAAAEEEGh8AQIwjT9HjBCBdSFgwQwLvNgDvg1dIW0diGjXYES7hqKuLYV9/2aLVYRJFYpK5ou6lMjo1HRS703M6vjErM4n0prOtnjFkEJRSuf05QMb9bmdA7qzv10TiYx74Dm/zD8U93ue2kJ+Hbk8rZfOj+uNC+Ma6gjLHtUOJ7N6fzKlnD3tNOv50Ey5PPdgtSz3mfuetTiywEul4otrc6RKWKk9FHAtjvZ2Vyq97OyMqyscVCzoVzwYcG2QblWtwIIuZ0ezOnM5o1OX0q7agD2ctRcLAggsLkAAZnGjpa7hKq14UjDguZ9RlfZxlb1YzvBqxZRKNZVKVZXlp0bs/mg/7+yjq/TibseVj3bcyhxXbsWVSjAWEF24RZPdve3WbuOyjza8+XDL/Oc2dvua/fna7y/Vi/URWGsBAjBrLc7xEKifAAGY+tlzZAQQQAABBBBAAAEEEEAAAQSaSYAATDPNFmNFYJ0IWAjGWkPYb9tv7g1rqCfsfvu+rzPoWkXcKgyTyhc1mcnpUiqjS8mszs1U2iNdTmZ1OZXRRDqnRH75v5nfkPxWriWT02d3b9AXdvbrwcFOTaVz7kHnfOWX+Ru9r1xSR8Bz1XJ+enpEP3rvstqjQZWtKkyprJw99bSHq/Zk1X7zfz6p4tob+a6GXnx+9+eA36oUBNQfi2hDPKJNbVFt7YhoQyyiwbh9LayecOiW82UPYsdn8xqdzmlitqAPLmU0PJl1n1sVhZU8RG7IuWJQCKyyAAGYVQZm9wgg0HACBGAabkoYEAKrJkAAZtVo2TECCCCAAAIIIIAAAggggAACLSVAAKalppOTQaC1BCx3EQv7tbkvrO0bIq4qzIauoNqjgSttIW5VTcQkLPBiVWBOTiV1aiqpMzMpXUpmlLaqMfmi+5gpFpu7xYOVIMgVdaC3TZ/a2qPHt/aoPeB3v8E/3wapWCyqUCioXCwo7pPOzKb03IVJ/eU7wyrYb/tbtYGAX17Qc5UEKrUL5kIvrrxApdJLMOBXOGD2QUWDflfZZUMsrO0dMd3WHdeurri2d8ZdVYJb1SOwUItVdEll7VV0oRer9nJhLKeR6ZxrycGCAALLE2jVAIxVYQn6fQpZW7yA5yqV5Ar2qrTzoU3P8q4XtkKgFQQIwLTCLHIOCFQnQACmOifWQgABBBBAAAEEEEAAAQQQQGC9CxCAWe9XAOePQIMLXGkDYZ12fD7t3xpzbZG2D0S0YzCikPWmuMVSafVQVtG1dShrIpPTmZm0TkwmXIuk96cSOj2dckGRFXSsqL9guSx/Kqed3XE9srNfv7V7g4IqK5HJKZ/LKZ/PVwIwpZLCfk8WMXl7MqX/cGxYU6msctb1KBBwPTWstVGlrdFcm6O5VkcWiOmLhrSlParbumLa12Mtjtq1tSOmkOdzVV5sfqzF0ULLTKqg82NZvXchrRMXUhqdziuRKdJyo/5XESNoAYFWDcBY5a/utoAGe0KuGpiFXoYncro0mbvSKq0Fpo9TQACBZQgQgFkGGpsg0KQCBGCadOIYNgIIIIAAAggggAACCCCAAAJrLLAWARgrJjD/y7n2ZHSRx6OLCvge+6PDlQIFLAggsO4EOmIBtUf9rkWSVYbZ0F15ILqpN6Rw8NbtkQwqVywpVShqJpvXTK6gqUxOo+mcLiczGk5mXKukkVRW4+msZvOFxq8q4LImc4GTZFZb28N6aGuPvn5bn3zFoqbTWRd8scVu9vZwPBLwqz0a0qlEVv/+6LBOjSc0a12hwkEXgLFqL0G/Xx3hoPqiYdfGyNobWVujobaIC8G0hwLqCAXVEQooHgwselO/PJVzD6snZvM6M5LR2Exes6nilQfXtDpad29jTniVBFopABPw+9y9/sC2uLb2h9XXEVQ07Lk2eBZYtApSM6mijp9P6fj5tAvDsCCAwPoTIACz/uacM16/AgRg1u/cc+YIIIAAAggggAACCCCAAAIILEVgLQIwNp47tgeVypR1crjyLHYlIRgCMEuZYdZFoEUFrOJIV1vAPRQd6ApqqCes/o6gOmJ+xSN+dbcHZQ9QF6pHUiiVlSkUNZquBF8sADOWzuryXAgmkSsqmS/MveZaJhWKyjdKuZhyWVb/JuiTNvh92t8Z0b2D7bq/Ny6VS67Fk93k/Z5f9g/Gfr+nkN9TsuzTsem0vnNqTCOJnIqep3gsoni4EmjpjIRca6PeSEgDMXtF1B8LqTsSUizgX/SKSudKSqSLmk4WNJsu6vxYRhfHc5pM5N1Damt/xIIAArUXaKUAjN3b92yK6t497S7saPf2axdLVueL9hfLtA6fTOqlY9Puz7RDqv11xR4RaGQBAjCNPDuMDYHaChCAqa0ne0MAAQQQQAABBBBAAAEEEECgVQXWIgCztc+vX70vKr8nPfd2VodP5QnAtOoFxXkhUE+B7Rsi7kHpxt6wbt8aU0c0oEDAWvPIhWGsRU81i4VextM5VxXmwmxaFxJpXUxkXEhmNJV11WPs5mltlSwL4z6q8tEevpZV+frqLmWpUFSoVFJbwKcHBtr08IZ23d0TU94G43ny/FYRx6+A369gwK+gtT/y+fTKaEIvX57V8cm0OmJh9cXCGmyLuPZGG9uiGrKKL/FwVcOvlPgqu5YkxZJk1VwuT+ZcpRd7MH3mckbTqaKyblAsCCCwmgKtEoCxW/XBHW369J1dsvt62FJ+t1hyhbKrAPPfnx2RtVizP7MggMD6ESAAs37mmjNFgAAM1wACCCCAAAIIIIAAAggggAACCFQjsBYBmC9+NKxffziuTb1+/fRwWv/mewl7bLvsEAwVYKqZWdZBYB0KWAukUMCnUNBzrTOsNdJgT0j9nSHtGoy4tklWOWaxxYIsVuUlXywpVyq51kn2sooxk9m8JtI5TWVz7uNEpvKazhY0m7NX3n20Vku2/uoslropyVcqyV8qKeSTNsbDemRjtz63rVe90ZAK8ilX9rm2RxaG8fv98nue0sWyZvMlF5KJhoMK+63lUeXlPvesSozPfaxmscDL+Exe58ayOj+a1fBkzv05kamEXjK5kgvFUJWhGk3WQWBlAq0SgLF7+SMHOvXF+3rc/Xyh27bdZs+OZPV3vxzXB5cyruoUCwIIrB8BAjDrZ645UwQIwHANIIAAAggggAACCCCAAAIIIIBANQJrEYD5tY+F9esPxRUIevrZ4Yy++1JS47NlVdFI46anQACmmpllHQTWuYDn+dQR9asjFlBb1K/+zqB6O4LqigdcK42e9qBroRQJVhf0mOfMFktK5YtKFQruY6VF0tX2SNZ2yL5mVWLS+eJcgMYCNRY6KblKKQWrmFKqBEOK81VkrG7MXAWZa6fOHmjbw19r5mThHb9P8vt8Cvis9ZEFVXwK27kGA9rbHded/R3qi4Ukn6eiVaOZq3rj/sHY56u0bypbRRxP8VDAVcVZPBJUGZGN19oXjc3kNZsqaCZV1HSqoMnZgiZm85pI2NcKSmcr58aCAAJrK9AqAZgNXSE9ckenPnN311VAV16raCWn3P1N3tWWSJcn83rx2LReez+h0en82qJzNAQQqKsAAZi68nNwBNZUgADMmnJzMAQQQAABBBBAAAEEEEAAAQSaVmAtAjADnZ6+eF/UGb3wTk4nh/PKFagA07QXDQNHoFkF2mN+2YPVvo6gNvWFXYWYzlhAoaBPoYAnqzpgrTaW0i7pRotK9ZiSC8VYQMYCMRl7FUvKFoqyAI1VlckXK+u5IExZLggzHxqZj45YMMXCLxZSsVfAq7ysOou9rGJLOOB3HyOeT+3BgDoiQcWDfgU8r1L9ZRnLfFujbK6sXKHkKrlYW5F0ruSCLmdHsxqbzrkHzfZn+zoVXpYBzSYI1FigVQIwu4aieuj2Dve6spRLKhfzUqkonxeQAqEr35qYLeit00k98+aULk7kaqzK7hBAoJEFCMA08uwwNgRqK0AAprae7A0BBBBAAAEEEEAAAQQQQACBVhVYiwCM2e3ZFHDPR8+PFZXOrawwABVgWvVq5LwQWGUBy4PMV1SxQIkFX+KRSqukoZ6QNvaEtW0gou72pVeGuXHorliB+19lmQ+IzH/lxsDIYrfFa6Ms7vO5/5v/un1052f/W17u5copWBDHAi9nRzO6OFZpazQ8kXOVXxLpoizkY+N3xWRuUrVmlaeR3SOAwC0EWjsAU1a5VJJKGfms+os/ckXBAjBvn0nq6TcIwPDmQGC9CRCAWW8zzvmuZwECMOt59jl3BBBAAAEEEEAAAQQQQAABBKoXWIsATKWYgP3f3PPZFT6bJQBT/fyyJgIILCBgQRGr9hIN+RUNe4qGPBeIaY9WXtY+ydoldbq2SZXPo2G/gtaHqEUWa2E0nSxoKlHQVLKg2XTR/dle1u4olS26lkZW5cUqwVgLJxYEEGhMgVYJwPS0B/ToHZ36/Md6roeeb4Pk0n5XWyBZQO+5o9M6ciqp8RlaIDXm1cmoEFgdAQIwq+PKXhFoRAECMI04K4wJAQQQQAABBBBAAAEEEEAAgcYTWIsATK3PmgBMrUXZHwIIXCdg7ZBiYU9tcyGYzrgFYgKyFkoWjIlbCCZgFWQ8hexjoPIxGPDc1yNBr+6iFlSx9kX20dot5fLXtzOy79nXXNhlLgQznSxqNl0JwVilFxYEEGgugVYJwNj99P59HfrCvT0ufOhf4JZqlahOX87o+y+P69xoVolMbe9d85XD7Eoo2cFYEECgoQQIwDTUdDAYBFZVgADMqvKycwQQQAABBBBAAAEEEEAAAQRaRoAATMtMJSeCAAJrIRALW2WYSnUYC8Z0WXWYeKASjIlUvt7XEXQdiioPTittiSoti+b/XPl442IPr29c7Cb94a9VvnJteS3Xbsm1Xap8w0IsM+mCUpmSeyA8O1/pxQVeipqxqi/Jgqzd0U0OsRaUHAMBBGos0CoBGGPZvyWmR+7o1J5NUdl992YhGLt3WXWqY+dS+tbzo+6+ly+sPKTi93yuOpi9LIxjf7a95vIlFyi0YCHVsGp88bI7BJYpQABmmXBshkATChCAacJJY8gIIIAAAggggAACCCCAAAII1EGAAEwd0DkkAgg0r4Dn2cNQuQc57Le5AAAgAElEQVSi8w9JK59XvlZpqeQpEvIUDlY+ugoxQZ+C/kqlGFvHKsXMr+/26cIyvrnATMXHHriWypWAilUeKJbkAivzVV1clZe5B7LWnihXKCubKymTLymVKbqPVrCgWLRtK9vbNpXPKy/CL817LTJyBG4UaKUAjIUKN/eF9dDtndo1FJG1Rbp2sXuXhVGOnknq0ImEjpxK1Oyetqk3rNs2RnTbUFTd7UFFgj4VSmVNzBZ0fiyrk8MZHT+f4gJEAIEGECAA0wCTwBAQWCMBAjBrBM1hEEAAAQQQQAABBBBAAAEEEGhyAQIwTT6BDB8BBBBAAAEEEDCBVgrAWDAwFvK0bSCsjb1h9XYE56pv+VUsSjOpShWrU5cyOjOS1cRsfsUXgQUTB7tCunNnm/ZtiWmgM6hYxFPQ73MBwnS2qIlEJQRz7GxKxy+kXRs5FgQQqJ8AAZj62XNkBNZagADMWotzPAQQQAABBBBAAAEEEEAAAQSaU4AATHPOG6NGAAEEEEAAAQSuE2ilAMy1J2aVtDpjAfV2VFrMWTWWsem8xmYKSqQLrvrVSheryNUZD+j+fe26Z1ebtvSHb7nLZKakC+NZPfn6pE5eTLs2TCwIIFAfAQIw9XHnqAjUQ4AATD3UOSYCCCCAAAIIIIAAAggggAACzSdAAKb55owRI4AAAggggAACHxJo1QCMz1c5VW+uTZx9bu3d7C+xttSilVtbxK+dQxF9+eF+F7Kxtna3WlxburL03NFpHXpvVicuprkaEUCgTgIEYOoEz2ERqIMAAZg6oHNIBBBAAAEEEEAAAQQQQAABBJpQgABME04aQ0YAAQQQQAABBG4UaNUAzFrM9IaukD6yPa4n7ulWZ9x/wyEtaDOXwrnmO2+fSemlYzM6dGJ2LYbIMRBA4CYCBGC4LBBYPwIEYNbPXHOmCCCAAAIIIIAAAggggAACCKxEgADMSvTYFgEEEEAAAQQQaBABAjDLn4idgxHdv69DH9vdrnjkmvIvxbxUnmtx5A9J8+VoJA1P5FwVmJ8dmVr+gdkSAQRWJEAAZkV8bIxAUwkQgGmq6WKwCCCAAAIIIIAAAggggAACCNRNgABM3eg5MAIIIIAAAgggUDsBAjDLtzywNaZPHuzSns0xRYJXq72Uc0mpkHcFYHzhdsm7Wh0mmSnpmbem9P2Xx5d/YLZEAIEVCRCAWREfGyPQVAIEYJpquhgsAggggAACCCCAAAIIIIAAAnUTIABTN3oOjAACCCCAAAII1E6AAMzyLbcNRPTxPe26f1+72qLXtEAq5KRSXq4JUjAq+a5Whzk7mtXzR2f07FtUgFm+PFsisDIBAjAr82NrBJpJgABMM80WY0UAAQQQQAABBBBAAAEEEECgfgIEYOpnz5ERQAABBBBAAIGaCRCAWT5lf2dQt2+N6Qv39qorfk0AplyUyuXKyx+wGMyVgxw5ldTL787o8MnE8g/MlgggsCIBAjAr4mNjBJpKgABMU00Xg0UAAQQQQAABBBBAAAEEEECgbgIEYOpGz4ERQAABBBBAAIHaCRCAWb5lLOzJqsB85ZF+begKKuC/GnS5ca+WhSmVpZ8dmdRr7yd0+nJm+QdmSwQQWJEAAZgV8bExAk0lQACmqaaLwSKAAAIIIIAAAggggAACCCBQNwECMHWj58AIIIAAAggggEDtBAjALN/S55O624L6jQd7tXtT7PoqMDfstliSMrmS/vLZER09k1IqW1z+gdkSAQRWJEAAZkV8bIxAUwkQgGmq6WKwCCCAAAIIIIAAAggggAACCNRNgABM3eg5MAIIIIAAAgggUDsBAjArs4yEPO3ZFNU9u9q0Z3NMve3W8uj6JV8sa3QqrzdPJ/Xq8RldmsyraOVgWBBoUQGrhmQVkiwg1tMeUKFY1mSi4F4WBKv39U8ApkUvPE4LgZsIEIDhskAAAQQQQAABBBBAAAEEEEAAgWoECMBUo8Q6CCCAAAIIrIJAV9yntohP2XxZ47Nl11aFBYHlChCAWa5cZTvP8yke9rRzKKqdgxENdocUDXmyYIyFAFLZkmZSBV0cz+ntM0ldnswpnSut7KBsjUADClhFpKDfp8GekAY6Qy4M1tVWeRXnAjBjM3mdH8tpZCqn2XT9qiARgGnAC4ghIbBKAgRgVgmW3SKAAAIIIIAAAggggAACCCDQYgIEYFpsQjkdBBBAAIHmEfjI1oBu3xpQsSwdPVPQubGiktmyygRhmmcSG2ikBGBqNxnhoKfOuN+FYPo6gi4EY4EXq/gymci7MAwLAq0qYIEvu+4fvaNTd2yLa0N38LpTtTZg6WxRr59M6NCJhN67kKrbzy0CMK16FXJeCHxYgAAMVwUCCCCAAAIIIIAAAggggAACCFQjQACmGiXWQQABBBBAYBUEPnNnSL/68aj6ujwdPpHTk69n9d5wUbl8WWRgVgG8xXdJAKZ2E2wVMPyeT6GAz1V/seow+UJZ+UJJhZJUolxT7bDZU8MJbN8Q0b2723VwZ1xd8YB7H1y7WEjT3gITs3lXDel7L40rVyiveTukZvwP2YabbAaEQBMJEIBposliqAgggAACCCCAAAIIIIAAAgjUUaAZ/93Q99gfHea5YB0vGg6NAAIIIFAbgR0Dfj1yR1gP3xFSd5unV49n9d+fTevSZEn5+nWUqM3JsRcEEEAAgaYTsGpHH9vdrifu6XFVYCwAdqulUCzr9EhGT702oZOX0ppN8YOr6SacASPQRAIEYJposhgqAggggAACCCCAAAIIIIAAAnUUIABTR3wOjQACCCCwvgWiIZ+2Dfh1z86gbt/mV6Yg/cXP0rowUVS+sL5tOHsEEEAAgbUXGOgM6pGPdOmz9/Rcf3DXm89af/kkn3fle1YF5s3TST39xqSGJ3JrP2COiAAC60aAAMy6mWpOFAEEEEAAAQQQQAABBBBAAIEVCRCAWREfGyOAAAIIILAygVjIpw1dnjb3eQqFfHr9/bxmUtZKYmX7ZWsEEEAAAQSWKrBvS0wP7u/U/fs6rm5aLknFosrlnHyeX/JHrnwvmSnqwnhW335+VB9cziz1cKyPAAIIVC1AAKZqKlZEAAEEEEAAAQQQQAABBBBAYF0LEIBZ19PPySOAAAIIIIAAAggggAACFYGHbu/Ux/d2aP+W2FWSclHlQkYq5OXzh6TQ1e8VS2WlsyX9xx9f1LvnUjAigAACqyZAAGbVaNkxAggggAACCCCAAAIIIIAAAi0lQACmpaaTk0EAAQQQaGYBazDha+YTYOwIIIAAAk0t8ODtnbpvb7v2b4lfPY9ySeVSVioU5fOCUjB85XsWgEllS/pPBGCaet4ZPALNIEAAphlmiTEigAACCCCAAAIIIIAAAgggUH8BAjD1nwNGgAACCCCAAAIIIIAAAgjUXWDv5pirAnPfvo6qApnWAun8WFbfeYEWSHWfPAaAQIsLEIBp8Qnm9BBAAAEEEEAAAQQQQAABBBCokQABmBpBshsEEEAAAQQQQAABBBBAoJkF+juDevhAl564p1ue51s0BDMxm9cbpxJ65q0pDU/kmvnUGTsCCDS4AAGYBp8ghocAAggggAACCCCAAAIIIIBAgwgQgGmQiWAYCCCAAAIIIIAAAggggEA9BcJBT7dvjenhA526bSimSMiT7xa9+az6y8nhtH5yeNJVgbE/syCAAAKrJUAAZrVk2S8CCCCAAAIIIIAAAggggAACrSVAAKa15pOzQQABBBBAAAEEEEAAAQSWLdDbHtSujVF9fE+7BrpCioY9WTAmFPCpXJZy+bJyhZLOjWX15gcJPfPm1LKPxYYIIIBAtQIEYKqVYj0EEEAAAQQQQAABBBBAAAEE1rcAAZj1Pf+cPQIIIIAAAggggAACCNRRwEIlZUneLSqtrPXQrOJLKOCppz2g2zZGtXMwqqGekIa6w8oVS7o0kdPwZE6vvz+r9y+mVSja6FkQQACB1RUgALO6vuwdAQQQQAABBBBAAAEEEEAAgVYRIADTKjPJeSCAAAIIIIAAAggggEDTCFjwxZaA314+ZfMESZpm8hgoAgisuQABmDUn54AIIIAAAggggAACCCCAAAIINKUAAZimnDYGjQACCCCAAAIIIIAAAk0tUJb2bA5ox2BA4zMlHT+f12yaEExTzymDRwCBVRMgALNqtOwYAQQQQAABBBBAAAEEEEAAgZYSIADTUtPJySCAAAIIIIAAAggggECjC1j1F6v88lufjOkL90b09umCfvRqSodPF1QqSw3SDanRGRkfAgisIwECMOtosjlVBBBAAAEEEEAAAQQQQAABBFYgQABmBXhsigACCCCAAAIIIIAAAggsVaBUkrrbfHrszoi+cG9U/R2eDh3L6F9/L6lMoUwAZqmgrI8AAi0vQACm5aeYE0QAAQQQQAABBBBAAAEEEECgJgIEYGrCyE4QQAABBBBAAAEEEEAAgeoErNFRyC/dsTWoO3cGVShJr7yb1clLRVcBhgUBBBBA4HoBAjBcEQgggAACCCCAAAIIIIAAAgggUI0AAZhqlFgHAQQQQAABBBBAAAEEEKixQG+7T73tnjJ56exoscZ7Z3cIIIBA6wgQgGmdueRMEEAAAQQQQAABBBBAAAEEEFhNAQIwq6nLvhFAAAEEEEAAAQQQQAABBBBAAAEEViRAAGZFfGyMAAIIIIAAAggggAACCCCAwLoRIACzbqaaE0UAAQQQQAABBBBAAAEEEEAAAQSaT4AATPPNGSNGAAEEEEAAAQQQQAABBBBAoB4CBGDqoc4xEUAAAQQQQAABBBBAAAEEEEAAAQSqEiAAUxUTKyGAAAIIIIAAAggggAACCCCw7gUIwKz7SwAABBBAAAEEEEAAAQQQQAABBBBAoHEFCMA07twwMgQQQAABBBBAAAEEEEAAAQQaSYAATCPNBmNBAAEEEEAAAQQQQAABBBBAAAEEELhOgAAMFwQCCCCAAAIIIIAAAggggAACCFQjQACmGiXWQQABBBBAAAEEEEAAAQQQQAABBBCoiwABmLqwc1AEEEAAAQQQQAABBBBAAAEEmk6AAEzTTRkDRgABBBBAAAEEEEAAAQQQQAABBNaPAAGY9TPXnCkCCCCAAAIIIIAAAggggAACKxEgALMSPbZFAAEEEEAAAQQQQAABBBBAAAEEEFhVAQIwq8rLzhFAAAEEEEAAAQQQQAABBBBoGQECMC0zlZwIAggggAACCCCAAAIIIIAAAggg0HoCBGBab045IwQQQAABBBBAAAEEEEAAAQRWQ8ACMKVyWb7V2Pkq7dP32B8dLq/SvtktAggggAACCCCAAAIIIIAAAggggEADCRCAaaDJYCgIIIAAAggggAACCCCAAAIINLCAC8CUyrIETLOEYAjANPAFxdAQQAABBBBAAAEEEEAAAQQQQACBWgoQgKmlJvtCAAEEEEAAAQQQQAABBBBAoJUFyiqXyiqUJL/XHOdJAKY55olRIoAAAggggAACCCCAAAIIIIAAAisWIACzYkJ2gAACCCCAAAIIIIAAAggggMC6ELhnV0APHwjq//1+Uvmi5GuCMjAEYNbFpclJIoAAAggggAACCCCAAAIIIIAAAhIBGK4CBBBAAAEEEEAAAQQQQAABBBCoRuDTd4X05Yci+sM/ndZUqjlaIRGAqWZmWQcBBBBAAAEEEEAAAQQQQAABBBBoAQECMC0wiZwCAggggAACCCCAAAIIIIAAAmsgcM+uoD7xkZD+9McJTSUJwKwBOYdAAAEEEEAAAQQQQAABBBBAAAEEEKhWgABMtVKshwACCCCAAAIIIIAAAggggMD6FggFpJC/7Kq/eE3Q/shmiwow6/ua5ewRQAABBBBAAAEEEEAAAQSWIVC2X3ppkv/wX8bpsUkLCxCAaeHJ5dQQQAABBBBAAAEEEEAAAQQQqKlAWSqXVSrXdKerujMCMKvKy84RQAABBBBAAAEEEEAAAQRaTcByL57nk9+T8sWy/TsACwJNI0AApmmmioEigAACCCCAAAIIIIAAAgggUFeBctn+3au5/uGLAExdLxkOjgACCCCAAAIIIIAAAggg0EwCoYBPve2eNvX6VSyUdHy4qFS2uf4hoJm8GWvtBQjA1N6UPSKAAAIIIIAAAggggAACCCDQigIEYFpxVjknBBBAAAEEEEAAAQQQQAABBOYEuuOe7toR1GN3hTUyVtA3X8ro8nQJHwSaRoAATNNMFQNFAAEEEEAAAQQQQAABBBBAoK4CBGDqys/BEUAAAQQQQAABBBBAAAEEEFhdge64zwVgPnFnSG+cyOuZozlNJqkAs7rq7L2WAgRgaqnJvhBAAAEEEEAAAQQQQAABBBBoXQECMK07t5wZAggggAACCCCAAAIIIIAAAgr6pa64p/5OT5OJksZmSsoXgUGgeQQIwDTPXDFSBBBAAAEEEEAAAQQQQAABBOopQACmnvocGwEEEEAAAQQQQAABBBBAAIE1EvBJou7LGmFzmJoKEICpKSc7QwABBBBAAAEEEEAAAQQQQKBlBQjAtOzUcmIIIIAAAggggAACCCCAAAIIXBUolyWfpWBYEGgyAQIwTTZhDBcBBBBAAAEEEEAAAQQQQACBOgkQgKkTPIdFAAEEEEAAAQQQQAABBBBAAAEEEFhcgADM4kasgQACCCCAAAIIIIAAAggggAACEgEYrgIEEEAAAQQQQAABBBBAAAEEEEAAgYYVIADTsFPDwBBAAAEEEEAAAQQQQAABBBBoKAECMA01HQwGAQQQQAABBBBAAAEEEEAAAQQQQOBaAQIwXA8IIIAAAggggAACCCCAAAIIIFCNAAGYapRYpykFPE+Kh/3a2BuWV2Wf+5lUURfGsx863/7OoNoifk0m8soXynXzKJSkQrGsYml5Y2iP+tXTHtDlyZxyhbKWt5e6nf51B/b5fOqIegr4fUqkS8rkS40xsGtG4avyurNNyjWejKUce37Iyx3DWh6rnpO81PNcqqfdp0IBT8Vy2b3Pl7r9atl0xQPK5BrzPbZa58x+EUAAAQQQQAABBBpLgABMY80Ho0EAAQQQQAABBBBAAAEEEECgUQUIwDTqzDCuFQuEgz7t3BDR3//kBoVD3qL7K5akwydn9c3nRj+07qfu7NKBrXG9cWpW06nidd+3jIO9lhO/WMq2dgaTyYJGpwtKZq8fw6InN7fCga0xPXygU8+8MamJZLFhHrBXO/5r1/P7fdq3KaKQ39PbZ1ManswtZzerso3f88muv1DQU6CK9FWhVFYuX1I2v/xw040nYoEtO34Vh3dBqHyhpES6qKVkqywQYoGNcNBTMOBz74PFFtu/nWsis/Rr2Fwji7yXc4XSqoRHLFAXDZmpT/5FkjAVz7Ky+ZJsPNUGWUIBnzZ0hlQql5XIlGTXRSMsd+2I64PLGV2caJz3WCO4MAYEEEAAAQQQQACBtRMgALN21hwJAQQQQAABBBBAAAEEEEAAgWYWIADTzLPH2BcUsADC7qGo/sVv71A84l9Ua3giqx+/NnHLAMyvP9Cnwe6wq85w7TL/0H85j6qXsq2t++ybk3rq9UmdvJRZ9HxutsLBHW367ccGtLk/suwqMss68CpsZB4Wvnj6jUn98NCEzowsz2QVhqadgxHds6tN+7bEtXdLbNFDHD+X0rvnknr9/YROXV75eVhQ5GuP9uu+fZ2u4s9iSzJT1JunEvrzn11WKlt9MKoz5tf9ezu0d0tct2+LVfU+m5gt6JV3p/VXvxhd0jVomZONPWF99ZH+W55OvljWy8em9c65lFLZ5UTSbi21oTOoh+/o0n37OjTUE1qQ1DzfOZPS8XNJvXx85kOhuVttbPepO7bGdP/+TlngplFKNFmA8AevjOvtM8nFLiW+jwACCCCAAAIIIIDAqggQgFkVVnaKAAIIIIAAAggggAACCCCAQMsJEIBpuSnlhOYFIkFPezZG9K9+b1dVD+bPjWb0g1fHPxSAsRY7jx3s0pcf7tfuTYuHGVZzBp48NK7vvjSm4xfSSz6MhSLu2tmm3/n0BlkQplWWF9+Z1n975rLeOZtqmFPauymqz320R48e7FZ32+IBlMlEQb94c9IFsJYztzeeuF2z//K3t+vuXe2LVkyxbS04cn40q3/2n97XTKpQdcUSO7fH7+zWFx/o04bukIL+xWvAWCsdq7T0L/7itKvUUu1iAZg9m2LuvG612P5efndGf/vymC6M52paQWVTT0i/8+lBPXSgc9H7iXlam7G/fWlMP31jUja/1SydsYAevaNTX3lkwFWaaZTl/FhWf/nsiI6cTCwptNQo42ccCCCAAAIIIIAAAs0vQACm+eeQM0AAAQQQQAABBBBAAAEEEEBgLQQIwKyFMseoi0CtAjBtEU+/8vFefenBfg10LVz5YbVPdCUBmFjY04P7O/T1x4e0qS+82kNds/2/+UFC/+Unl/TGqcSaHXOxA1kA5n94oE+f+1jvYqte+f5K5vbGg1gA5t/9wW7tq6L6zPy2s+mifvdPjmkqubQAzBN3d+vrnxmqKmgzf6x3z6X0v/yHE0sOwBzYFnfndaulWCrr3GhW33txVC8cm9HYTL5q/8VWtADMP/7iZt2/v2OxVd33Lejz5z8Z1lOHqw/A9HcG9ZWH+/Vr9/e59lWNslwYy+rPf3pJLx6brnllnUY5R8aBAAIIIIAAAggg0NgCBGAae34YHQIIIIAAAggggAACCCCAAAKNIkAAplFmgnHUXMBaIO3ZGNUfr7ACzFB3UL/1yQ36lfv6aj7Gpe5wJSGJvvaAPn9vj37viY1LPWxDr28BmD/7aSUAc0N3qrqNmwDMwvSrFYCZP+qrx2f07edH9dbppDL52rRCWosAzOa+sP7JFzfpntvaZSGmRlr+7Klh/fCXExqbrV2oqJHOj7EggAACCCCAAAIINLYAAZjGnh9GhwACCCCAAAIIIIAAAggggECjCBCAaZSZYBw1F6hVAOb2LVHXkuQTB7trPsal7nAlAZgdA2H96n29+tJDA0s9bEOvbwGY//r0ZdeexVrPNMJCAGbhWVjtAIxdE++cSeqFd6Z1tEatsdZ7AOa7L4zq+6+M6/RIphHeYowBAQQQQAABBBBAYJ0JEIBZZxPO6SKAAAIIIIAAAggggAACCCCwTAECMMuEY7PGF6hVAOaRA5360oN9umtXe91PeiUBmDt3xPUbD/brkY901f08ajkAa93zX568qJ+/MaWZdLGWu172vgjALEy32gEYuybeO5/SC0en9crxGQ1P5pY9l/MbrnYAxvOk7QMR/f7nNzZkBZifHp7Qd18c0zvnUiu2ZAcIIIAAAggggAACCCxVgADMUsVYHwEEEEAAAQQQQAABBBBAAIH1KUAAZn3Oe0ufdSTkybqHFErS3o0R/asltkD6mxfGFI94LkxhLXUObo/r03d16yM74oqF/RroCtXNbyUBmHt3t+vzH+vR7dvidT2HWuONTOX0nRdG9cybUxqZboz2LARgFp7l1Q7A2NHHZ/J663TCXRcvvzujXGFl1YFWOwATCXravSmq//GxDQ0ZgHntxKy+9fyoCxSxIIAAAggggAACCCCw1gIEYNZanOMhgAACCCCAAAIIIIAAAggg0JwCBGCac94Y9QICg91B9bYHXTucoe6Q/vAr2xQNe4uanRvN6OdHpvTc0Sn1dwT1+qmE8oWyuuJ+7d8S066hmHo7gi4QIy30MN23yLHmt/XJqtR0xANqiwYWHZ+tsJIAzN7NMd2zq01b+sM6sM3OoTWWN04ldOjErN45m9TYTKEhTooAzMLTsBYBGBuBhaNefGdaP3hlXKcur6x1z2oHYKIhTzsHI3r87h7dv69D4ZCnxe4ka3WxZ3IlvX06qR8eGtfhk4m1OizHQQABBBBAAAEEEEDgigABGC4GBBBAAAEEEEAAAQQQQAABBBCoRoAATDVKrNNUAhZQeeSOTvV3hjSTKuiJj/YoFFg8AHN+LKsT51NKZouKR/z6t987L2ulYlVgfD7J7/nUGfXr4Nao3Bdvtfh8KpXKLiLjm1/PdjC/XLPtUG9YDxzo0kd2dVRlvJIAjB2gLeJpa39YuwYjVR2vGVb65fsJjU4XVCytrMJHLc+VAMzCmmsVgLFRDE9k9eRrE/qLp0fc+3K5y2oHYGxc4aCn7QNhffaeHnW1BeR5jRGBOXM5o2ffntLpyxmtgHC59GyHAAIIIIAAAggggIAIwHARIIAAAggggAACCCCAAAIIIIBANQIEYKpRYp2mEnj0jk596cF+7RyKugfeHbGAC7AstliLlGyupGK5rGy+pP/9P5/U+fGcqyRjD6W3DYTVFQ/o/r3tixaAefrwpC5O5BQO+Fzo5MpiA6ljAMbzpHDAcw/aW2VJZooqFCuBo0ZZCMAsPBNrGYCxKjDWvufwyVk9+9a0ez8vZ1mLAIzdHuy92RHzK2Dhl2puXMs5mSVuk8uXXBjQ7ossCCCAAAIIIIAAAgjUQ4AATD3UOSYCCCCAAAIIIIAAAggggAACzSdAAKb55owRLyLwqTu79LVHB7R7U2zZVhaq+Od/dkrHL6SVyZd03952ferObm3uC7u2Sostf/GTi0pkirptU0xb+q+ptmJBnGuev8ejfg31hNXbufg+7ZgrrQCz2Lj5fm0ECMAs7LiWAZh0rqQLY1m99UFCP35tQmdHs8sKcqxFAGY5V5+F8rb0hZe0aSpb1PhsQVPJxmgZtqTBszICCCCAAAIIIIDAuhQgALMup52TRgABBBBAAAEEEEAAAQQQQGDJAgRglkzGBo0sYFUTHruzS19+uH9FAZh0tqR//a0z+uWJhAuyLDVU86c/OCfruvTAgW7t3dZWMzICMDWjXNUdEYBZmHctAzA2kkyupJPDaT339pSeeXNKYzP5JbfyacQAjOXprNKV3Z8sCFPtcnYko9fen9X7w5lqN2E9BBBAAAEEEEAAAQTqKkAApq78HBwBBBBAAAEEEEAAAQQQQACBphEgALTv8hMAACAASURBVNM0U8VAqxFoi/j16bu69Gv392nHYLSaTW66jlV9+a8/G9aPDk1qIlEgALNsyfW5IQGYhed9rQMwNhprk/X26aT+29OX9c65pFLZpbXzacQAjHVJuue2dv3DJ4a0b0v1Fa9ePjatbz8/qtdOJtbnG5SzRgABBBBAAAEEEGg6AQIwTTdlDBgBBBBAAAEEEEAAAQQQQACBuggQgKkLOwddLYG+joD+3qMD+rUH+hXwW32E5S35QllPvzGhP//pZQ1P5gjALI9x3W5FAGbhqa9HAMZGlCuU9PzbU/rmc6OuvdlSlkYNwHzqrm79b7+5VcFA9fc7AjBLmXnWRQABBBBAAAEEEGgEAQIwjTALjAEBBBBAAAEEEEAAAQQQQACBxhcgANP4c8QIlyCwf3NUX310QJ842L2ErT68qlWLePX4jP79313UhfHssgMw9x/o1j5aIK1oLppxYwIwC89avQIwNqrD78/qpWMzevW9GZ0dzVZ9eTVqAObxu3v0ja9urfo8bEUCMEviYmUEEEAAAQQQQACBBhAgANMAk8AQEEAAAQQQQAABBBBAAAEEEGgCAQIwTTBJDLF6ga39YX3yYJfu39eh/s6QejuC1W8sKZ0raXI2r3S2pOePTukHr05ofDZPAGZJiqxMAGbha6CeAZiL41m9dz6lX7w9rUMnZpXIFKu6YAnAVMXESggggAACCCCAAAIIrIoAAZhVYWWnCCCAAAIIIIAAAggggAACCLScAAGYlpvS9X1Cnidt64/o4Pa49m2N6+COuDZ0heR5i7cHsfYoZy5ndPhkQrOpgl54Z1oXJ3LKFcrLCsAkM0Xt396u7YPRW05KJOSppy2gtligqol78tC4vvvS2JLbt1S1c1aqmQABmIUp6xmAsZGdHcnopWPTevatab13IaVSefGpJwCzuBFrIIAAAggggAACCCCwWgIEYFZLlv0igAACCCCAAAIIIIAAAggg0FoCBGBaaz45G0k+n+T3fOqI+XXPrjb90y9tUSzsX9Tm/GhWPzo0ru+8OCZrgVQql1WeezD+qTu79LVHB7R7U2zR/dgKf/qD8/rZm9ManS248dxq2bcxqq8+0qdH7uypar8EYKpiqvtKBGAWnoJ6B2DsfX12NKMfHxrX914aUya/eAKGAEzd31YMAAEEEEAAAQQQQGAdCxCAWceTz6kjgAACCCCAAAIIIIAAAgggsAQBAjBLwGLV5hKIhjzt3xzVv/wHOxWPLB6AOTea0Q9eHde3nh+9EnyZP+OlBmCef3NS719IKZEpLYjW3xXU3be1a8+WeFW4BGCqYqr7SgRgFp6CegdgbHSZfEknLqT0w1fH9eTrk4teM8sKwDx1UU8dmdJkorDo/pezghW2evzuHn3jq1uXtPnLx6b17edH9drJxJK2Y2UEEEAAAQQQQAABBOolQACmXvIcFwEEEEAAAQQQQAABBBBAAIHmEiAA01zzxWiXIBAO+rRnY1R//Hu7lhSA+eZzox86ylIDMCOTOddGqVhcuLJEOOSpuz2ojvjqtkAa6AyqUCq7B/HzVW2WQNnwq1rAKeD5ZG2s0rmFQ0drcTIEYBZWboQAjI3w8mROL74zraffnNKxcykVF+iFtLwAzLCeOjJJAGYt3nQcAwEEEEAAAQQQQKClBQjAtPT0cnIIIIAAAggggAACCCCAAAII1EyAAEzNKNlRownUMwCzWhbLrQBz3552RUJ+XZrKyd70rbZ0xgIubHRxIufOsd4LAZiFZ6BRAjDTyYLev5jW0TNJ/e0rY5pKFm8ZgiEAU+93FcdHAAEEEEAAAQQQWM8CBGDW8+xz7ggggAACCCCAAAIIIIAAAghUL0AApnor1mwyAQIwVyfsKw/36+5dbfL5fE02i9UP94NLab10bEZvnUlWv9EqrUkAZmHYRgnA2CgT6aIOn5x1rZDePptU8hZty5YXgKEF0iq9xdgtAggggAACCCCAwDoTIACzziac00UAAQQQQAABBBBAAAEEEEBgmQIEYJYJx2aNL0AApjJHfs+n33yoT0/c06PBnlDjT9wyR/ju2ZR+8Oq4nnlrapl7qN1mBGAWtmykAEypXHYhmFfendFfPjOic2PZm1aBWV4AhhZItXtXsScEEEAAAQQQQACB9SxAAGY9zz7njgACCCCAAAIIIIAAAggggED1AgRgqrdizSYTCAc97dkY0R//3i7FI/5FR39uNOMCFN98bvRD637qzi597dEB7d4UW3Q/q7nCclogRUOefv/zG/Xpu7rVFl3cYTXHv5r7PjWc1vdfGdP3Xx5fzcNUte/lBGCee3tKTx6a0HsX01Ud41YrWY0fm+d//ve3acdgtOp9zaaL+t0/OaapZEHVdsnqbgvoibu79fXPDCkS8qo+ViMFYGzQpbI0Np3Tj345rp8emdSF8Q+30VpWAOYnw3rq8KQmE4WqbZayoueTHr+7R9/46talbKaXj03r28+P6rWTiSVtx8oIIIAAAggggAACCNRLgABMveQ5LgIIIIAAAggggAACCCCAAALNJUAAprnmi9EuQaASgInqj39v57oOwPS0BfRPv7RFDx/oXIJe861qAaa/swDT86NVBzhW6yyXE4CxAM+xsyldnvpw+GIp47QuVxb4evzubvW0B6vedD0HYOaRDr03ox+/NqHDJxMfCq0sKwDzFBVgqr4AWREBBBBAAAEEEEAAgQUECMBweSCAAAIIIIAAAggggAACCCCAQDUCBGCqUWKdphRolQBMWVI2X1K+UNZTr43rR4cmdOpSpuo52T4Q1h/8yiZ9fG9H1ds044rDEzn96NC4/urZEeWLpla/ZTkBmPqNtnJkAjDS8fMp97JqPG98kFThmutoeQGYi3rqyBQVYOp9cXN8BBBAAAEEEEAAgaYXIADT9FPICSCAAAIIIIAAAggggAACCCCwJgIEYNaEmYPUQ6BVAjD2EP6tDxL64FJaP39zSicupl0Yptrlof0d+q3HNmj/1ni1mzTlesVSWb94a0r/5m/OK5Ep1vUcCMAszN9oLZDmR2vvtRMXUnr6jSm9eGxaFyeuVuMhAFPXtxQHRwABBBBAAAEEEFjnAgRg1vkFwOkjgAACCCCAAAIIIIAAAgggUKUAAZgqoVit+QRqGYAZ6ApqS39EbRH/mkOUytJ0Mq+ZVFGj03mlMkVVH3+RHr+rSw8f6NLt2+Lq66i+Jc6an+gKDzg2k9ezb07pm8+NaGQ6v8K9rWxzAjAL+zVqAMZGnUgX9e65pJ56fVI/f3NSpVLlXAjArOw9wdYIIIAAAggggAACCKxEgADMSvTYFgEEEEAAAQQQQAABBBBAAIH1I0AAZv3M9bo701oFYNqjfpXLUjpXUnlJ0ZPaks8/iLfx+D2fppKFqg5gYYz9W+K6Z3ebdgxGq9qm2pU6ogG1x5YWCppMFJTK1rZCS7FY1nsXUnrh6LQOn0q4sFA9FwIwC+uvZQBmOlHQxExOWzZEFfD7qros7L116L1Zff/lMb19Jum2IQBTFR0rIYAAAggggAACCCCwKgIEYFaFlZ0igAACCCCAAAIIIIAAAggg0HICBGBabko5oXmBWgVg9m+OKRzyXOCkZOVY6rz0dwZlrVrePJ10wZxqlk29IX1ke5u2DoSrWb2qdXzy6cD2uO7YtrTWStbO6dSljNK52oVUcvlK65p3zqY0WWUwqKqTXOZK6yoAc1e3vv7EkCIhr2qttQzAvHs2qRePTunj+zsrVZzmAmSLDfbSRE4/OzKh77wwpqlUQRu7Q/rHX9ys+/d3LLap+34mV9KfPzWsp45MykJfq7F4Punxu3v0ja9uXdLuXz42rW8/P6rXTiaWtB0rI4AAAggggAACCCBQLwECMPWS57gIIIAAAggggAACCCCAAAIINJcAAZjmmi9GuwSBWgVgvvJwv+7c2baEI6/+qhZ+sQfYxToGcqwKzT/49Ab9zqcHl3TCTx4a13dfGtPxC+klbddMK6+vAEyXvv7ExoYNwPz8jUn9X986p562gP7RZ4d0794OWRWlxRZrN3bk/VkdOTmrn705pf6O4DICMBf11JEpAjCLYfN9BBBAAAEEEEAAAQQWESAAwyWCAAIIIIAAAggggAACCCCAAALVCBCAqUaJdZpKwB5u2ysa8nT71rj+4Fc3uc8XW86NZvTMm1M6fHJWB3e0669+MaJsviQLwHzmnh5t6Aottos1+/6r783oP/7wokZn8mt2zBsPRADm1vQEYBa+LNeyAowFYP7Pvz6roN+nh/Z36NGPdOmO7W3qagssOMh8sazRqZxeOzGr77446pqf/f7nN1EBpm53HA6MAAIIIIAAAgggsJ4FCMCs59nn3BFAAAEEEEAAAQQQQAABBBCoXoAATPVWrNkkAtaS5+N72zXUHVZfZ9C16PH7fYuOfjZV1PmxjC5N5mSFVf7v755XsVjWrz/Qp8/f2+PapzTKYg/l/7+/u6D3L2XqNiQCMLemX04A5txIRu9fTGtsdmWhJrvSY2G/Hry9c9GQx7VnMJsu6nf/5Jhr9VVta63utoCeaPAWSBaA+T/+6qzsh521D/vM3d26e1e7dgxF1RVfOASTK5R1aTKr986nND6d18f3dWjHYLSq91ylBRIVYKrCYiUEEEAAAQQQQAABBBYRIADDJYIAAggggAACCCCAAAIIIIAAAtUIEICpRol1mkrgU3d26WuPDmj3ptiyxp3OlXT8XEp/+uOLsroxn/lojx64vVN9HcFl7W81Nnrrg4T+7CeXdPhUYkW7720PyucrK5kpyc57KctaB2DseBZY8Psla09TbUhjKedUq3WXE4B54e0pPfn6hE5cXFlrKJ/Pp46oX9/42jZt31B9aGvZAZi7u/X1zww1dAskC8DMtwu7e2eb7tvXofv2dmjbEnzGpnKKW2Wp8OLtk+w6IgBTq3cT+0EAAQQQQAABBBBAQCIAw1WAAAIIIIAAAggggAACCCCAAALVCBCAqUaJdZpKYKUBGDvZXL6kH7wwooDfp4/u69SmBqr+YuOzihTWounpN6dWNDePHexSwJM+uJzRxYmcrO1LvmDNXhZf1ioAY8cJBXxqi/h19642hYOefnJk0gUMGnVZTgDmyUPj+u5LYzp+YWUBGDOx6/bf/cFu7dtSfQhsvQRgzOez93Tri/f1ae+WmOz6Wo3FBWB+MqynDk9qMlFYjUPIhv743T36xle3Lmn/Lx+b1refH9VrJ1cWoFvSQVkZAQQQQAABBBBAAIEVCBCAWQEemyKAAAIIIIAAAggggAACCCCwjgQIwKyjyV4vp1qLAIyFQJ47MqHujoB2boyps61xqr/YPF6ezOknr0/oP//k0oqm9R9+ZlCDPSEXehmbyevo6aR7KD5fLWOhna9FAMYe8A91h/TQgU4Ndoe0e2NMmXxRf/2LEf3yROM+vF9XAZi7uvT1JzY2TQUYu6atmpPdJz73sd4lVclZypuNAMxStFgXAQQQQAABBBBAAIGFBQjAcIUggAACCCCAAAIIIIAAAggggEA1AgRgqlFinaYSqEUAJpsv6W+eG5Hn+bRjKKpdG6PqaW+MEMzEbF7/P3vnAW5HVa7/7/SW3klIIIGEUBJCQkmkV0E6SFMUELsoig0vXNR7Rf8qilIUQaXoRRAFBJQqSA8QSmgBQygJgSQnvZzk9P/zrjDHOZPZe2Z2OWfvs3/refJAOGtW+a01a4bzvfN+ixqb7cW31tu1GQpgysvNxg2rtWNnDbNdtm2w/nUV1tzaae+taLY589fZmg1t9tLb623F2jZr6wh3hMmnAEZuL9uMqLHxo8S90qWrEf9+dRXOTeMfTy+3mx5pLNh9mZEA5pkVdvvsInSAKUIBjBxydty63vafOtD2mDTQxg6vyfleQgCTc6Q0CAEIQAACEIAABCBQwgQQwJTw4jN1CEAAAhCAAAQgAAEIQAACEIBAAgIIYBLAompxEMiZAOaxRnv5nQ02uF+l7bxtg209LFmQXKl6hg2sdtfHLe8s3WTrN7WbbsxU5f2VLfbWkk329rJNNvu1tXGb7lZPKYU+svsQ22eXQTZxTL0TwKhsau2wdxubbV1Tmz3y8hpb2LjJGte02oq1rbYxkHIoHwKYAfUVNnJQtY0ZVmPbjaq13bbr71IejRleY7VV5W6MGs+jL6+2mx5eZivWtVoaVBmxycVFCGDSU3xtUZN95ar51tYeL92WWisrM9t5mwaX2ilJeXDuKvvRzQu3cDUa1FBpU8c3mNKA7Tiuwd2rucyG5AQw971v971ACqQk60VdCEAAAhCAAAQgAAEIhBFAAMO+gAAEIAABCEAAAhCAAAQgAAEIQCAOAQQwcShRp6gIZCuA6ejstHVN7TZ73hq74Z9LbcOmducQMWJQdSIOci7Ze6eBNm27/rGvu/GhpSYRTCrXFTW0dkObLV7RbEtWt8Zu119RQoIBdZV2zjFjbM8dBnSJX4KN/Xtxky1Z2eKcYJ55fZ0tXN7crUquBTBO4DCuwfbdeaAT5dTXltukMfVbzFEOMHPfXGcPv7janpi31loTiCgyApbBRRkJYOassNufxAEmFe5cC2DUz5ih1bbPTgNt1wn9bPdJA0zOMLkqmwUw79l9L6x2rkX5KBLsHLLbEDv/5HGJmtfZ9tfHGl26MwoEIAABCEAAAhCAAASKgQACmGJYJcYIAQhAAAIQgAAEIAABCEAAAhDofQIIYHp/DRhBjglkK4BZv7HdpRd6Y3GT3fXMSucyUl5WltgdYvjAKjt1/5F21F5DY8/wvKvfsFcXbkjraiLPjI6OTkuRmSiyLzmqbDuixk7eb4QL+nvuL8EL2zs63TheeWeD3TF7uT304upuVTIWwKRI9VNTVWbH7DXMDt99iI0bUev6Uh/BojEpRZPcby6/490tnGkiAfRAhZISwOw22M44dCurrd7s0BOnFIIDjMap7SVnpzMOHuXckKoqcyyAuf99u+95HGDi7AnqQAACEIAABCAAAQhAIB0BBDDsDwhAAAIQgAAEIAABCEAAAhCAAATiEEAAE4cSdYqKwDbDa2zi6Hob3L/SthlRa4dMH2JK+RNVlFrnpbfW25z565zzyfK1rbZsTYu1tHVav9oKmzi6znYcV2+r17e5P41rWmxtU7tLWaT0QEFByoiBVfaxA0baMbOGRXXd9fOf3rLQXlm4wVpaO5T0pdt1cpRpqK2w91e12LsBN5bYHZjZsAFVdtysoc45Ykj/qrSuF3KaeeD5Ve6P/t1fci2AKS83O3z6EDtm5jCbtPWWzi/+vtdtbLdnXl9rf3xwiS1e0VJwLjAlJYCZNsjOOGx0UQpgtKfqqstt8tb1dvrBI23y2Ab391wU5wCDACYXKGkDAhCAAAQgAAEIQAAChgCGTQABCEAAAhCAAAQgAAEIQAACEIBAHAIIYOJQok5REVAAW24U+ueOW9fbeSeOs7qa6KD2osZNdt9zq+zvT62wTa0d1tzaYXJbUdl6aLUdOHWwHbDrINuwcbPoRS4kTc0dtnR1i0k8I2cSpeN5Zv46J2DJRADz1GtrbdnqFpP7SrDIqUVuNE+8utZefHtDRmsi0cq44TV21qGjbK8dB1pVRMqXeQs32K2PL7dHX1nthED+krEAJk2qHwkR5ACzz84DnTgnVRHfhY3NdvczcqZZY6s35CfFTEaQzcwJYGYOs8P3iO/+c28KZ5xMxqBUPpd9fqJNHpteSORvW6KiM382z7HUXo5TBvertMOKXACj1Er1NeV2+Iwhtv+UwTZhq1qrr6mIM/20dTanQHrf7nsBB5isYdIABCAAAQjklEBNldmQfuU2bEC5tbaZLV7RbhuaM3cXzOngaAwCEIBACgIIYNgaEIAABCAAAQhAAAIQgAAEIAABCMQhgAAmDiXqFCUBpfqZNLrOfnjWBOecElUkgLnr6RV2y6ONW1Sdsk29HTdruB04bfAWP5NgRQIYiVb0z1/+7V0nkhk+sPIDB5jhUV3H/vlzb6yzvzzW6NL/ZFIG1FfYbhP62yn7j7CJY+pCUwx57SoVlFxW7nx6hb3w5votusuHAKa2qtz2nzLQjp01PFK8IbHRE6+stusfWGILlzdbh0xzCqQggEm/EIWSAskbpZcKSSKYPXcYYKOH1Zj2YjZlswDmPbvvhdW2an1+BFoat5yczj95XKKhzp63xv76WKM9u2DL+zpRQ1SGAAQgAIGiIlBTada/rtzGDC23yWPllFhpm1o67enXW+z1xW22umlz+ksKBCAAgUIkgACmEFeFMUEAAhCAAAQgAAEIQAACEIAABAqPAAKYwlsTRpQjArkUwOyz00D76L7Dber4filHJweNp15bY5fe/q5tbJYDTO4FMPMXN9nNjyyzB+euzojSpDF1dsq+I0KFPMEGX3xrvd311HJ7dv46W7WhfYv+8iGAUScf2nGAfXSf4bbrhP4md45Upa29015YsM5ufniZzXu3ybnxFErJKAUSDjBpl097YedtGpyzTZLy4NxV9qObF4a6KgXbOWy3we4enzK+wcYOr03SzRZ1EcBkhY+LIQABCEAgxwT0HB09uNxmbF9lB0ytsWnbV5s5r8Mye2F+i930yEZ7/q1W5whDgQAEIFCIBBDAFOKqMCYIQAACEIAABCAAAQhAAAIQgEDhEUAAU3hrwohyRCCXApgDpw6yk/cbYTtsnTqljFwe7nt2hV3/z6Wm4HcmKZCipi4BjBxqHnxxVWLHk5rKctt1QoObx/Tt+0d1ZRLA/OGfS537S1hKpnwJYLYaXG177zTQDpsxxLYfXZdynPpCuam53e57dqVzqXl76abIOfVUhYwEMGlSQyUdd8+mQBpsZxy2lUs7FrcUmgOMN245JB02fYhLhzRhq9R7L848EcDEoUQdCEAAAhDoKQJTxlXatO2qbcbEKtt+VIXVyxyxs9M6rcw2dpbZ//2rye5/rtmWryscQXFPsaEfCECgOAgggCmOdWKUEIAABCAAAQhAAAIQgAAEIACB3iaAAKa3V4D+80YgVwKY6soyO3DqYDth72E2cUxqAcySlS12/QPv24MvrrbWts68CGBWr29zqUtuf7LRNiR0PBk9pNoO2nWwHTtrmA0dUJWSe0dHpy1a3mxKk3LPs6vsnWXhwpJ8CWC0bruOb7CT9h1uMyYOiNwfT7++1v78yDJ76e0NprRIhVBKSwAzyM44bHSfEMBo72y/VZ19eMYQ22/KQBs+UF/HZ1YQwGTGjasgAAEIQCC3BMrLzbYdVmGzdqy2PSZW2/iRFdavxsw+eGcqKzd7b02n3fToJnv0lWZb01QY71K5pUBrEIBAXyCAAKYvrCJzgAAEIAABCEAAAhCAAAQgAAEI5J8AApj8M6aHXiKwWQBTaz88aztrqNVnrunLosZNdtfTK5zDir8M7V9ph88Yah/Zc6htNSR1QPydpZvsp39ZaK8v3ugcU/LhAKNx/e3J5XbjQ0utcW1r1JS6fi7b+2kT+tnxs4bZPrsMSnudUgs998Y618/L72wwpXYKK/kSwKiv7UbV2jEzh9qHdhpkQ/pXpU2FtHDZJrvt8UZ77NU1tmJdYfj2ZySAIQVS2n3ZEymQNAC550zfrp8dvvsQm7ZdfxvUUBn7PvNXRACTETYuggAEIACBHBLQs7O+usw+vFu1zdyx2iZtVWn9q8uc84tXyqrK7Ml5LfaXJ5rtlUVt1tKGACaHS0BTEIBADgkggMkhTJqCAAQgAAEIQAACEIAABCAAAQj0YQIIYPrw4pb61GqqymzS6LqsBTASMyht0IG7Dk6L9I33NtqF171py9e1Wken2YiBlfaxA0baMbOG52Qp5CrT1tFp985ZYX95rNHeW9kSu12JgQ6ZttnFZvyo9Kld5KIi95er737fFq9oTtlHPgUwg/tV2vTtGuzQ6UNduiaJEtKVfz630m5/crm9sqgpNpN8VkQAk55uoaZA8kYt0duM7fvbodOH2JTxDVZdGT+9k9fGZgHM+3bfC6tM6dHyUcrLzA7ZbYidf/K4RM3r/paT1LML1ie6jsoQgAAEIFBcBCorzEYPLrdPH15vu42vsnppOj/IcFRmZdZZ1mkt5WV262Ob7J5nm23RinDRc3HNmtFCAAJ9lQACmL66sswLAhCAAAQgAAEIQAACEIAABCCQWwIIYHLLk9YKiECuBDAHTBlkx39omE0Z3y/t7F5/t8nOvWp+15ezuRbASDTw3opme/zVNTb7tbW2seWDCEYM5hICnbjPcCfiiRKTKHD/27vfc6mcVm9IHbjPpwBGgf1tRtba544YHUsAM2/hBicKevjlNaYUTr1dEMCkX4FCF8AoXcR2o+qcaExpz3bZtiHyvgnOGAeY3r4L6R8CEIAABAbUldnek6vss0c1WP+KMivv7LTNb0mdptRHbRXlNveNVrv+nxtt/vvt1oz7C5sGAhAoYAIIYAp4cRgaBCAAAQhAAAIQgAAEIAABCECggAgggCmgxWAouSWQqxRIx84c5tLxRDmnLFnVYv/34BJ7fsF6a1zTanIx2ewAMyz2xG55dJm9vXSTyYUlWFavb7MNm9pd2yvXt1pHfP2LHTZ9sB03a5hNHtuQdiwK2kvIc/kd79q7y5vT2uDnUwCjQYrf4TMG2ycO3spqq9M7cChN0/3PrrS/zV5ui5andq2JvRBZVkQAkx5goQtgNHqlTZu8dZ0dvdcwm7XTQKuKcCEKzhgHmCxvIi6HAAQgAIGsCQzuV26HT6u2TxzWYLWdHZvdX6QyrjDb0NJpL77VanfPabYX32mzdRs7/ZmRsu6bBiAAAQjkmgACmFwTpT0IQAACEIAABCAAAQhAAAIQgEDfJIAApm+ua8nPSglzJJrYfiulQJrggtlRZVHjJrvr6RV2y6ONXVUl8jhx72F25J5Dbezw2rRNyJFl/uIme/jF1fb+qhZTFEHpSQ6alj51kr/R83+/wOa+tSFUAKN6m2/YqJl049D50gAAIABJREFU//mQ/pV25B5D7ZDdBkfOYdW6Vrv32ZX2x4eWWlNzeoVNvgUwcvDZbqs6O+/4sW7cVZXp0yC9sGC93fZEoz36yppkgPJQOyMBzJwVLo3T64s3Zj0iufxc9vmJNnlsfey2JCI682fznOtP3D0mkdJh0wbZGYeNjhQp+QdSDAIYjXdgfaXtu8tAO2Hv4TZmaE3kHvTP0Qlg7n/f7nueFEixNyEVIQABCEAgpwT615bZnhOr7OMH1duYwWW2YWOnE75saDFb2Nhuj77cbC+8JYF1p0vfSYEABCBQyAQQwBTy6jA2CEAAAhCAAAQgAAEIQAACEIBA4RBAAFM4a8FIckhAgpfRQ6pdGpMvH7e11UU4iKjrMAFMv9pyO2nfEXbY9CE2cnB15AjbOzpNwf31G9tMji1K4xPluuJv9Fu/W2CvvLPBOpwCISj46LTy8jKrr65wP1+1PnV6In+be0zsb/tPHWQztu+fdg5t7Z3OfeaP/1xiT762tpsIp66m3AbUVbp5tX0QIZEjxscOHGWn7j8ikou/wr3PrLDbZ0cLPTT7+toK++zhW9l+UwbZwIbKtP1o/e6Zs9KJSJKkh0o0+JiVS0oAs9tgO+PQaJceP7piEcB4e/CTB420vXceaCMGVcdOhYQAJubNQjUIQAACEMgbgcoKs+EDyu3IGTU2c+dqe29lh73bKDfBDnt9UZvNWxxf9Jq3QdIwBCAAgZgEEMDEBEU1CEAAAhCAAAQgAAEIQAACEIBAiRNAAFPiG6AvTl/O7lMn9LOPHzDSdti6zhrqKreQkoTNO0wAM3pIlX3p6K1t5uSBVpbegKSrya4vaCViKStzTvNxy5V3LLJXFjZZc4vcV7YUwPSvr7Qp2zbYxtZOu/Xx/zjVpGv/9ANH2IdnDLXRQ2vSzmH5mlZ79OXV9scHl9rqpu4BkanjG+ygXQfbYy+vNrnEaI796yvsqD2H2SHTh8SdnqsXVwCjutWVZXbotMF2+sGjIgVIWr8n5621R15aba8uako0plxXzkgAE1MYFGesPeoA04cFMGIt0dm2w2vs2FnDbNaOA23YwKo4S2AIYGJhohIEIAABCOSZgN5fqyrMDplWY28vbbe3lra7FJd6l4vr+JbnIdI8BCAAgVgEEMDEwkQlCEAAAhCAAAQgAAEIQAACEIBAyRNAAFPyW6DvAaivKbcDpw62z31ktOnfFcCOU8IEMHtM7GefOHiU7bJtvzhNZF1n8fJm27CpPYUNfacp7dDG5g57Yt4a+8vjy60jjV+9Ah6DGyrslP1GOgcYuVekK+8ub7a7n1lhtzzWaHKD8YramTahn3N6GdKv6gNnmM1jGTagygb3jycI8NpLIoDR2o0dWm0fP2iU7TGpf1oXGK3fG+9ttPmLN9pNjyzLei2yaQABTHp6xeIAo1no9KipKreDdx1ku0/qbzuOa4i8l3QdAphs7iCuhQAEIACBXBLQs2xw/3Lb2NJpm1qSp9PM5VhoCwIQgECmBBDAZEqO6yAAAQhAAAIQgAAEIAABCEAAAqVFAAFMaa13ScxWooyP7D7Ezjxsq0TzDRPAfHTv4XbUXkNt3IjaRG3ls/LapjZ74PlV9tt733dB9lRFwpWGmnKbNqG/7bPzQBs/qtaG9K+yoQO2FKys2dBmz81fZ3fMXm5z397QrUmJiHT9pw7bKlbgP2ru985Z4dIUvb54Y1TVLvHBKfsNt8NmDLGthtRscc2SVS3W0tphby7ZaC+/vcHeXrbJnntjfWTb+ayAACY93WISwHgzGTesxg6YOsj92XZUXeT2cQKY+963+15YFTtdWWSjgQrS9h2y2xA7/+RxiS6dPW+N/fWxRnt2Qe/eJ4kGTWUIQAACEIAABCAAgZImgACmpJefyUMAAhCAAAQgAAEIQAACEIAABGITQAATGxUVi4XANsNr7Ki9htmJ+wxPNOQwAcznPzLaDtx1sA2PmfYkUYdZVH7slTV26a2LbNWGtshW6qvLbedtGmz8yFoXuN9lmwZrqKtw1/WvqzCly3ln2Sa7Z85Ku3P2cmsKiGqGDai0I3YfamclFBSlGlgSAYzXxv5TBtnRew21ncY1WG11uXOoWbex3drbO23O/LW2fG2rvbN0k726sMneX9USySTfFTISwCQQBkWNnxRI/yH04NxV9qObF1p7GrekKJ7ez/faob8ducdQ2237/tZQu/keSlU2C2Des/teWI0AJi5g6kEAAhCAAAQgEEpAoteKCrPODrO21Pp36EGgTxNAANOnl5fJQQACEIAABCAAAQhAAAIQgAAEckYAAUzOUNJQoRDYcWy9HTdzmB06Y0iiIQUFMHJQ+dwR0QIYBdY7OsxUX3+UGijf5anX1tqv7lxsi1Y0x+5KwxoztMZmTh5gO4ytd+PcdXw/619fYfMXN9mdT62wu+es3KK9scNq7Mg9h9rJ+42I3Ve6iklSIHnt9K+tsKNnDrVDdxtiY4bVmFxw5r653tZvbLd/vbja5r+30dZvas/J+HLRCAKY9BSL0QFGM1JKrv13GWgn7j286x5KNVNSIOXiTqINCEAAAhCAQGkT0P9VSPhSX11mA+rLrLnVbG1Tp7V1dFo7QpjS3hwlOHsEMCW46EwZAhCAAAQgAAEIQAACEIAABCCQAQEEMBlA45LCJrDvLgPt5H1HONeTJMUvgJGQZWi/Sjv1gJG27y6D0jrAzFu4wd5assmG9K90zipyKcm3CObVdzbYH/+5xGb/e12SKVpVZZnV11S41EgSaew7ZZANaqiyuW+uc0KSdxq3FNTsNK7ejps1zKVayUXJRAAj8Y4cYPaYOMDKy80WLmu2R19ebY3rWm1dU7s1t3ZYDgw+cjE914YTwMwcZofvMTR2m5k446RqvEcdYKYNsjMOG+2ceeKWYhXAaH6jh1TbrB0H2qHTB9ukMfUpp4wAJu5uoB4EIAABCEAAAmEE9P4r4cuOYytthzEVNm37atuwsdOef6PVXn+v1ea/144bDFunpAgggCmp5WayEIAABCAAAQhAAAIQgAAEIACBjAkggMkYHRcWKoGDdh1kp+w3wiamCU6Hjd0vgKksL7Odx9XbGYeOssljN6fdCSvLVrfYQ3NX2zP/XutEL1sNqbYDpg5y6VFGDalxKYbyUZTu547ZjXbbkysyat4JfPpX2uihNTasf5UtXd1iby7ZZBsD6Y/U+Id2HGAf3We4Tduuf0Z9BS/KRACjNnbcus5GDKq2Ta2dLuXR+yua3Xg7czKq3DZSUg4wJSaAqakqt+1G1br7fPdJA2zs8JpQwRspkHJ7T9EaBCAAAQhAoJQIVFdKdFthe+1QZdO3r7bh/cttxMAya203W7amw95d0W6z57XYE6+1WlNLp3UW4gtxKS0Yc+0RAghgegQznUAAAhCAAAQgAAEIQAACEIAABIqeAAKYol9CJhAksOek/i5lzy7b9rPB/SpjA+omgKkosz0n9rdTDxjhRBcqEsEMqO/enlIH/e3J5fbwS6utpa3Thg2osqnjG9w/JRhRup76mi2viz2oQEWl/mlq7rB3lm60+59bZQ++uDrTprquG1BXYUrjtKE53Ed95g4D7Ki9htqO4xoS8Uw1sEwFMHKtkcioubXTmtsK2/NdApjDZwyxWTsNjL0+T766xu55dqW9vnhj7GtSVZQDzPdP39a226oudlsbNnXYede84dJLxQ2i6P46ZNdBdvSs4VZdGT/114L3N9p3//i2tbXHj9ZItCXHFc0rSXli3lq78s7Fbo/nqgysr7Rdtqm3g6cNth3GyvFpy5Z1Htz5ZKM9MHe1rVrflquuu7WjL8P32WWQffHI0Ynaf/mt9S7d2bML1ie6jsoQgAAEIAABCOSfgN55Rg0qt713rLLDd6+1bYZXmpPUu5yryslYZk0tZq8ubLWbHt5k8xa32caW3L3n5H+G9ACBzAgggMmMG1dBAAIQgAAEIAABCEAAAhCAAARKjQACmFJb8RKY79hhNbbbhH42bbt+tlOCNEjvr2yxf76wyu56eoUTWshxZK/JA21AQ4X7XfPQAVU2YVSdfudsVZXlVlFRZu82brK/Pt5oD87tLkQZOajK9pjY37YdVWejBlfbtiNrc0L+7aWbbMmqFnvz/Y02e94aW7mhPSftpmtkwsham759P5faKQnPVG0+/OJqu++5lbZgyaa8j723Opgwqtamb9ffxo6oiT2ERcua7bkF65wTT7ZF+/eU/YbbyMGbxVtxSnNLh13/z6XW1NweWwAzsL7CZk4eYDts3WAVCcyOlq5qsZsfaUwkSlEwaPSQGjt5v+FxptNV5/V3N9q9z65M1FecDnQefGT3Ie5c0NiCpb29015ftMFmv77O1jTl5z7VWSSHqg/PGBxnyF11lq1qsblvrreXFzYluo7KEIAABCAAAQjkn0BtldluE6rstP3qbJfxVdapDKVSJ5f9R+Sid4+WijL7x5Ob7JYnN9mS1R2x39/yPwN6gEB+CCCAyQ9XWoUABCAAAQhAAAIQgAAEIAABCPQ1Aghg+tqKMh8nXpEbRf/6CtsqgQBAH1WuXN9qi1e0OIpy0VA7ZWVlTvTSUFtuQxoqrbamwrbfanM6nsH9K+3xV9dsIYApLzerrii3qsoy147GlIsiFwu5ZshdorWtw3JoapFyeBp7TVWZ9atLxjNVg6vXt9nytW22oTk/ooBccM62DTHT2idZd61ta1tnzoQaddXlVp5g3ymusrElvvhFjBR8qa4sd3s8Seno6AxNtxXVhnimSkeW6lrdL82tuXcMEtoaMQ5Tv3wwmM33an4DUmKvtExJivi3tm8+SygQgAAEIAABCBQWgfEjKuzIPWrsmJm1VqnX5c5OX8rPD57dZWXWbmX2zJstduO/Ntkb77c7l0QKBPoyAQQwfXl1mRsEIAABCEAAAhCAAAQgAAEIQCB3BBDA5I4lLRUYARcsr0oWmFdmnbBguVqR40vVB2IWiUFqq8pdAHzlulZrXNMaOnvXe7IhRFPsNN8vwaOr56pGJjzD+hZjBd5zmZImV3OkHQhAAAIQgAAEIAABCPQmgekTKu34D9Xa3jtVW6eMAbv+X8ITuHj/odNWt3XaFXc02Zw3Wm3dRgQwvblu9J1/Aghg8s+YHiAAAQhAAAIQgAAEIAABCEAAAn2BAAKYvrCKzAECEIAABCAAAQhAAAIQgAAEippAVYXZETNq7KR96mzM4HLrlMY+REy/WWTfaVZTbj/763p7/NUWW92EAKaoF5/BRxJAABOJiAoQgAAEIAABCEAAAhCAAAQgAAEIOEPlTvenmErZgd9+vrhGXEx0GSsEIAABCEAAAhCAAAQgAAEI9DiBuuoyO2nfWjtl7zqrqzDrDM3i2LlZE6MMiNXl9tNb1tsTr7XYGgQwPb5edNizBBDA9CxveoMABCAAAQhAAAIQgAAEIAABCBQrAQQwxbpyjBsCEIAABCAAAQhAAAIQgAAE+gyB6soy23enKjt+Zo3tNLbKOtuCU9v8HUiZEqKWl5tVm/3vjevt6X+32oZmvhHpMxuBiYQSQADDxoAABCAAAQhAAAIQgAAEIAABCEAgDgEEMHEoUQcCEIAABCAAAQhAAAIQgAAEIJBHAmVlZntsV2knzKq1PSfXWGeLX9TygfhF/ygza6sss7lvttpv7m6yt5a1W3uoW0weB0vTEOhhAghgehg43UEAAhCAAAQgAAEIQAACEIAABIqUAAKYIl04hg0BCEAAAhCAAAQgAAEIQAACfYvA9qMq7OBdq22/KTU2ql+ZWadLeKTsxZtTH1mZNXd02sLV7XbvM8320EsttmoD7i99axcwmzACCGDYFxCAAAQgAAEIQAACEIAABCAAAQjEIYAAJg4l6kAAAhCAAAQgAAEIQAACEIAABPJMYHBDmU0bX2UHT6u2HcdU2oD6civvEr+YtbSX2XtrOuyp15vt/udb7N0V7dayRaqkPA+S5iHQCwQQwPQCdLqEAAQgAAEIQAACEIAABCAAAQgUIQEEMEW4aAwZAhCAAAQgAAEIQAACEIAABPomgW2GV9iBU6pt/OhK2227Squu2Jz2qLOzzJat6bBnXm+xx19usZcWtlkbqY/65iZgVlsQQADDpoAABCAAAQhAAAIQgAAEIAABCEAgDgEEMHEoUQcCEIAABCAAAQhAAAIQgAAEINADBKoqzIYNKLedx1baLttU2YhBZVZWVmarNnTYgvfb7IU322zxig5rbu00kh/1wILQRUEQQABTEMvAICAAAQhAAAIQgAAEIAABCEAAAgVPAAFMwS8RA4QABCAAAQhAAAIQgAAEIACBUiJQWWE2uKHcBjWUWV1NmZt6S6vZmqYOW7W+0za1In0ppf3AXM0QwLALIAABCEAAAhCAAAQgAAEIQAACEIhDAAFMHErUgQAEIAABCEAAAhCAAAQgAAEIQAACEOgVAghgegU7nUIAAhCAAAQgAAEIQAACEIAABIqOAAKYolsyBgwBCEAAAhCAAAQgAAEIQAACEIAABEqHAAKY0llrZgoBCEAAAhCAAAQgAAEIQAACEMiGAAKYbOhxLQQgAAEIQAACEIAABCAAAQhAAAIQgEBeCSCAySteGocABCAAAQhAAAIQgAAEIAABCPQZAghg+sxSMhEIQAACEIAABCAAAQhAAAIQgAAEIND3CCCA6XtryowgAAEIQAACEIAABCAAAQhAAAL5IIAAJh9UaRMCEIAABCAAAQhAAAIQgAAEIAABCEAgJwQQwOQEI41AAAIQgAAEIAABCEAAAhCAAAT6PAEEMH1+iZkgBCAAAQhAAAIQgAAEIAABCEAAAhAoXgIIYIp37Rg5BCAAAQhAAAIQgAAEIAABCECgJwkggOlJ2vQFAQhAAAIQgAAEIAABCEAAAhCAAAQgkIgAAphEuKgMAQhAAAIQgAAEIAABCEAAAhAoWQIIYEp26Zk4BCAAAQhAAAIQgAAEIAABCEAAAhAofAIIYAp/jRghBCAAAQhAAAIQgAAEIAABCECgEAgggCmEVWAMEIAABCAAAQhAAAIQgAAEIAABCEAAAqEEEMCwMSAAAQhAAAIQgAAEIAABCEAAAhCIQwABTBxK1MmawKCGShs7vCbrdmgAAhCAAAQgAAEIQAACEIAABHJHYPWGNlvU2Jy7BmkJAnkggAAmD1BpEgIQgAAEIAABCEAAAhCAAAQg0AcJIIDpg4taiFPadXw/O3m/4VZdWV6Iw2NMEIAABCAAAQhAAAIQgAAESo5AW3unPbdgnd3yaGPJzZ0JFxcBBDDFtV6MFgIQgAAEIAABCEAAAhCAAAQg0FsEEMD0FvkS61cCmDMPHWWTx9aX2MyZLgQgAAEIQAACEIAABCAAgcIk8P7KFrt7zgoEMIW5PIzKRwABDNsBAhCAAAQgAAEIQAACEIAABCAAgTgEEMDEoUSdrAlIAHPWYaNs6vh+WbdFAxCAAAQgAAEIQAACEIAABCCQPYFFjZvsrqcRwGRPkhbyTQABTL4J0z4EIAABCEAAAhCAAAQgAAEIQKBvEEAA0zfWseBngQCm4JeIAUIAAhCAAAQgAAEIQAACJUYAAUyJLXgRTxcBTBEvHkOHAAQgAAEIQAACEIAABCAAAQj0IAEEMD0Iu5S7QgBTyqvP3CEAAQhAAAIQgAAEIACBQiSAAKYQV4UxhRFAAMO+gAAEIAABCEAAAhCAAAQgAAEIQCAOAQQwcShRJ2sCCGCyRkgDEIAABCAAAQhAAAIQgAAEckoAAUxOcdJYHgkggMkjXJqGAAQgAAEIQAACEIAABCAAAQj0IQIIYPrQYhbyVBDAFPLqMDYIQAACEIAABCAAAQhAoBQJIIApxVUvzjkjgCnOdWPUEIAABCAAAQhAAAIQgAAEIACBniaAAKaniZdofwhgSnThmTYEIAABCEAAAhCAAAQgULAEEMAU7NIwsAABBDBsCQhAAAIQgAAEIAABCEAAAhCAAATiEEAAE4cSdbImgAAma4Q0AAEIQAACEIAABCAAAQhAIKcEEMDkFCeN5ZEAApg8wqVpCEAAAhCAAAQgAAEIQAACEIBAHyKAAKYPLWYhTwUBTCGvDmODAAQgAAEIQAACEIAABEqRAAKYUlz14pwzApjiXDdGDQEIQAACEIAABCAAAQhAAAIQ6GkCCGB6mniJ9ocApkQXnmlDAAIQgAAEIAABCEAAAgVLAAFMwS4NAwsQQADDloAABCAAAQhAAAIQgAAEIAABCEAgDgEEMHEoUSdrAghgskZIAxCAAAQgAAEIQAACEIAABHJKAAFMTnHSWB4JIIDJI1yahgAEIAABCEAAAhCAAAQgAAEI9CECCGD60GIW8lQQwBTy6jA2CEAAAhCAAAQgAAEIQKAUCSCAKcVVL845I4ApznVj1BCAAAQgAAEIQAACEIAABCAAgZ4mgACmp4mXaH8IYEp04Zk2BCAAAQhAAAIQgAAEIFCwBBDAFOzSMLAAAQQwbAkIQAACEIAABCAAAQhAAAIQgAAE4hBAABOHEnWyJoAAJmuENAABCEAAAhCAAAQgAAEIQCCnBBDA5BQnjeWRAAKYPMKlaQhAAAIQgAAEIAABCEAAAhCAQB8igACmDy1mIU8FAUwhrw5jgwAEIAABCEAAAhCAAARKkQACmFJc9eKcMwKY4lw3Rg0BCEAAAhCAAAQgAAEIQAACEOhpAghgepp4ifaHAKZEF55pQwACEIAABCAAAQhAAAIFSwABTMEuDQMLEEAAw5aAAAQgAAEIQAACEIAABCAAAQhAIA4BBDBxKFEnawIIYLJGSAMQgAAEIAABCEAAAhCAAARySgABTE5x0lgeCSCAySNcmoYABCAAAQhAAAIQgAAEIAABCPQhAghg+tBiFvJUEMAU8uowNghAAAIQgAAEIAABCECgFAkggCnFVS/OOSOAKc51Y9QQgAAEIAABCEAAAhCAAAQgAIGeJoAApqeJl2h/CGBKdOGZNgQgAAEIQAACEIAABCBQsAQQwBTs0jCwAAEEMGwJCEAAAhCAAAQgAAEIQAACEIAABOIQQAAThxJ1siaAACZrhDQAAQhAAAIQgAAEIAABCEAgpwQQwOQUJ43lkQACmDzCpWkIQAACEIAABCAAAQhAAAIQgEAfIoAApg8tZiFPBQFMIa8OY4MABCAAAQhAAAIQgAAESpEAAphSXPXinDMCmOJcN0YNAQhAAAIQgAAEIAABCEAAAhDoaQIIYHqaeIn2hwCmRBeeaUMAAhCAAAQgAAEIQAACBUsAAUzBLg0DCxBAAMOWgAAEIAABCEAAAhCAAAQgAAEIQCAOAQQwcShRJ2sCCGCyRkgDEIAABCAAAQhAAAIQgAAEckoAAUxOcdJYHgkggMkjXJqGAAQgAAEIQAACEIAABCAAAQj0IQIIYPrQYhbyVBDAFPLqMDYIQAACEIAABCAAAQhAoBQJIIApxVUvzjkjgCnOdWPUEIAABCAAAQhAAAIQgAAEIACBniaAAKaniZdofwhgSnThmTYEIAABCEAAAhCAAAQgULAEEMAU7NIwsAABBDBsCQhAAAIQgAAEIAABCEAAAhCAAATiEEAAE4cSdbImgAAma4Q0AAEIQAACEIAABCAAAQhAIKcEEMDkFCeN5ZEAApg8wqVpCEAAAhCAAAQgAAEIQAACEIBAHyKAAKYPLWYhTwUBTCGvDmODAAQgAAEIQAACEIAABEqRAAKYUlz14pwzApjiXDdGDQEIQAACEIAABCAAAQhAAAIQ6GkCCGB6mniJ9ocApkQXnmlDAAIQgAAEIAABCEAAAgVLAAFMwS4NAwsQQADDloAABCAAAQhAAAIQgAAEIAABCEAgDgEEMHEoUSdrAghgskZIAxCAAAQgAAEIQAACEIAABHJKAAFMTnHSWB4JIIDJI1yahgAEIAABCEAAAhCAAAQgAAEI9CECCGD60GIW8lQQwBTy6jA2CEAAAhCAAAQgAAEIQKAUCSCAKcVVL845I4ApznVj1BCAAAQgAAEIQAACEIAABCAAgZ4mgACmp4mXaH8IYEp04Zk2BCAAAQhAAAIQgAAEIFCwBBDAFOzSMLAAAQQwbAkIQAACEIAABCAAAQhAAAIQgAAE4hBAABOHEnWyJoAAJmuENAABCEAAAhCAAAQgAAEIQCCnBBDA5BQnjeWRAAKYPMKlaQhAAAIQgAAEIAABCEAAAhCAQB8igACmDy1mIU8FAUz2q9Pc3Gzvv/++jRs3zvjlX/Y8aQECEIAABHJDoK2tzdasWWODBw/m+ZQbpLQCAQhAoMcIIIDpMdR0lCUB/h84S4BcDgEIQAACEIAABCAAAQhAAAIQKBECCGBKZKF7e5qFLoBpb2+3H/7wh9bY2GgnnHCC7bHHHtbQ0BCK7ZFHHjH9Of30022bbbaxsrKyHsH7t7/9zT7xiU/YTjvt5PrWvw8cODBW388++6z913/9l6srAc1PfvITF6jsyaLD5oorrrB58+bZ4YcfbnvuuaeNHDmyx/hpri0tLfbXv/7VFi5caDU1NXbqqafaqFGjMsawadMmu/jii+3pp592bWgPzZgxI+P28nWhxFPPP/+8aby1tbW22267ufkXQlm1apV961vfcmsSxvD111+32267zc4++2wbPnx4jw1ZZ8JLL71kq1evdn1qr+6444491n8xdLRkyRK76aabTPtLZ5HOpX79+sUauv9MGjRokP3oRz+yCRMmxLq20Ctt3LjRvva1r9lvfvMbN9T/+Z//sf/+7/+ONewNGzbYeeed554/n/rUp9x5XwzBHu/5NGTIEPvIRz7i5j9x4sRYc85npTfeeMN+/OMf24EHHmgHHXRQ4meO1kPrp32t66dNm5by3SDuPDo6Oqy1tbVgzuC4405Sz/+s9d47TjzxRKuurk7SDHWLmMD//d//2Q033OBmMGLECPt//+//2ZgxY4p4Rrkdup6b//znP23nnXe2sWPH9vo5jwAmt+tLa/k6S/zKAAAgAElEQVQjUAzvRPmbPS1DAAIQgAAEIAABCEAAAhCAAAQgEJcAApi4pKiXFYFCF8AsX77cCUruueceN8+f/exnLoAXFLcoKK5ApoK1KgrcKziWbzGBAs2f/vSn7e9//7vr9zOf+YxdeumlsQNxjz/+uO2zzz7u2g9/+MOmwMTQoUMj19Q7IHLxy0YJHSRikJhBRRy/+93vWkVFReQ4clXBH5jedddd7eabb7Yddtgh4+aDge7HHnvM9t5774zby9eFK1assI9//ON27733dlt/re+f/vQnu//++90+VhCmp4t/bOrbz1DBZ92H11xzjVuniy66yBREzff9pnFkI2LIlKFcNNatW2cKkPd0qaystAEDBiQSpEmcdMopp9jcuXMTnSuam//a4L0oDjqzdt9999hnXE/zStdfNntHAdHjjz/e7QOVP/7xj+7eLeTy9ttvO/GT1iyT51M+56ZnncamIgHbLbfc4gLOcYt/n+qa3/72t+45lmnxztxLLrnEfvrTnzpRTU+JaDMdcybXBe+Bz33uc+6dpa6uLpPmcnaN+EvU+Oqrr5req44++ugeFeVIALx06dKczSeThnTW68zt379/JpfHumbZsmXuPfWOO+5w9SUO1vtyT77vxRpoL1byny177bWXE6bvt99+vTYiBDC9hp6OExLIxf+TJuyS6hCAAAQgAAEIQAACEIAABCAAAQgUIQEEMEW4aMU45EIXwChwd8QRR7ig41ZbbWW33367cygJlrfeestOO+00e+qpp9yP5CYix5h8FgWD9eWs5yCgX5Rfe+21idwokgpgdDBort///vedcEbim2yDdHJJOe6441waJwVeJIQ5+OCD84lui7YRwHQXwDz88MN2xhln2DvvvOMEJr/4xS+ckCHbtU6yqE1NTXbuuee6wLKKXwCjYKGCZnfddVdXk0cddZQLHE+ePDlJN4nrZiNiSNzZBxcEg+2ZtpPJdZkEqPMhgJH458Ybb7QvfvGLNnXqVLcn5aoUZ09qH+vcykdJEjTOdO8ErzvppJOci0xPu3Ul4ScXgwsuuMCJRlUyeT4l6S9J3SDPr3zlKy7InERA5xfQ5EI06T9z9Rz85je/2eX4Eza3yy+/vNv5l2T+cerqPP3yl78cp2qiOoUggNFZIuHt/Pnz7ZlnnnHPFr276ZxQ+dCHPuTOGjn59VT53//9Xyfk7M2Sbh/rfhYTiYR0v2QqWLn11ludWFUlE+FZb/Lpqb79jHRuSow8fvz4nup+i34QwPQaejpOSAABTEJgVIcABCAAAQhAAAIQgAAEIAABCJQoAQQwJbrwPT3tQhbA6CZQGhtPYCInmCuvvDL069jf/e53Tgyicsghhzh7dwlm8lmCAbOrr77ape7xF4lkNI+qqqrQoSQRwCgVjYJuCrxKEKTghdKcKBidaQkyVgqkP/zhDzZs2LBMm8zoOgQw3QUwixYtsm9/+9su8KKigKwEJ1//+td77Ev9KBcd/fxXv/qVE2N5rhhKsyLHGt2LSYLZSTZNpiKGJH0E6yKA2cHkJiJBlOcckGSt/WKFbNYh7Nok4odM945S6+ls90SCf/nLX+ywww7rNhyllvHug1zPMakLkOdm8vnPf96NSefHVVdd5USicQRLuR5/sL1XXnnFJCKSkC4T0aXEADoPL7vsMtd0JgIa/5jESy5cX/3qV50DklfSifryLZhIkp4ryXr1lABGTNeuXev2n9JdydlF6670dS+88ELkvaLUXcccc0ySqWVVNxtBk1J0KpWhitIYZpoSMFXKOQmD5LgmcbJEQddff73tv//+iecr57ZzzjnHrrvuupzcN4kHUAQXBO8PcZfQXSnC8vUeEOX+iACmCDYOQ3QEEMCwESAAAQhAAAIQgAAEIAABCEAAAhCIQwABTBxK1MmaQCELYBRs/OQnP2kPPPCAm2eqFAfBFD4SouTCGSUd3GDqI/2CXOIEBSpVdAMrIKJUQttuu637uj0sxUAcAYyELxIaKN3MypUruw3rvPPOcxb2mYoNgoxTpZjKeqNFNFCIAphMgx1JHDtSpUASLgV5tZfl4uAF1iUC0xplGmBLso7BQFBYyhft82effdYFjr00K+pDojX9SSX8SjKOYN1MRQzZ9OnfCxJ+SHSRj7l5Y1TgePbs2e6vSfaTd302DjAKVkvsoXUNiku0D3XWKVjs7UmJKn784x+nTdPVUwIYpaJ7+eWXHYZddtnFjjzyyG7LnsneiSsY8J/l2ey1sGuT7oEXX3zRraEEJrkquUwjJxGnxDkqSislAWsSN53g2Zwrx7fXXnvNibzuu+++Lmxy4PrBD37gHOX8wT0EMOE7S+4uSkV54YUXJtp6EkJNmzbNZs6cabNmzXJOf2PGjEnURm9V9p9v+UiNtnjxYpcK9KGHHnJTVDpH9aN3yyTFn8YtnaNikjb7Wt104rxM3wmjGCGAiSLEz4uFAAKYYlkpxgkBCEAAAhCAAAQgAAEIQAACEOhdAghgepd/yfReyAKY+++/v+sr+3Q25P5f6veEXXkwtYQCeAro+UUJ/iByuq/vUwlgvFRHl156qfvaN+gsoF+YK0WDvgL2RDfatApa/9d//Vfs/esPtOsiBZ8GDBgQ+/okFVN93aw2kghg/MxSBYaj3EvijDvTYEeSYHU6AYzGqH2gr74ldNJX4Eo/IzFVQ0NDnClkVSeOAMbrQMIsCV4k1DrwwAOdi1C+gpeZiBiyAmHW7cvvqGBVtn3p+jh7PF0/2Qhg/HsyzF1FAW4JDnT+eClLotJ0Scwjx6ywIucUCVe89HXqU2KDuKI+1ZPYY9SoUeYXJYQ5aGSyd/zPF7kvyP1l991332IqhSKAWbp0qRNNyUEjlyVXApigYDWVsDXd2P2ObwcccIBJgDB69OicTNd/lnkNhjlw+feahIq5SLmodEBK+ahSzA4w/tSV6RZFoo7PfOYzNmnSJBs6dGi3dxn/ddm4s/jb0fPz2GOPzck+8TeSbwGM+vI7DurvYe8C6VLNtbe3u3dJPZtVlOZS7xX19fUZ80iSfi7jTnrwQr1v6Z1bYnaVoDgvl0JYPYs8J6SodwocYHpwE9BVVgQQwGSFj4shAAEIQAACEIAABCAAAQhAAAIlQwABTMksde9OtFAFMMEUBwquy02loqKiG7BgPbkRnH322VvUy4TyyJEjXZohfwmmlpDg5tprr42slypwGhTAKEDx73//2/0SXsKHYFFKBrltBIUvXr18BmEzYei/Jl2qEgQw3VMgBVk/+eSTTmQlpw3ty54oCpjpvtPX/CpRX7Yr3dfNN99s48aNs3333TdvQ8xExJDtYLIRlGTSdyELYLz5PPfccy71jOf8I2ccpewKpgaKmv+cOXPsox/9aJeYRgHaj3/84xml6sm1AEYCwS9/+csupZ6K2j///PNDA/X5PHvjiuoklFTqtF//+tduvHruTJw4MXFaAomc5s+f37UmaitTAcz69eudm5X/GXX66ac7UafSxcjZLJWThYJpEp/4RZ667ktf+lJXIF/Pw+985zuJnvlRKaXC3LfEUkIHuW94e+Giiy6KdTZG3QNhz+9iFsC89957ToSl9yW5uowfP94mT55s22+/vRO76R1NJe4cc+W2E3yGSXwnMZ9c9rIpcp1S2yra23KfyqboGXriiSe6tDte0fNV7m86f1TChNX5dNoKm0+S9HPZ8Oipa6NcJ3P5HpCkLQQwPbUD6CdbAghgsiXI9RCAAAQgAAEIQAACEIAABCAAgdIggACmNNa512dZqAIYvw15Oqv2p59+2o477jjTL65zXYLBGd2U99xzj33hC19wgUEFxCRYkRglrGzYsMG+9a1vOVcMFX15LBGDX8DgD5oqgCxnj0WLFnVrToEOfYmq1AwKJqX7BWM+g7DZ8i10AYwEHypBkVVw3nG+9pZIo6mpKRKZ3BCUCkQuE/oi+6qrrkqZCkTj849Nzhf9+vVzffhTv0R2mqDCI488Yv/4xz/cFZkG9gYOHOiu9cbqda/7ScKel156yaUsi+LuXZetAEaBJ31NL5FFXCedJMGqBHhTVi0GAYwGr9QcX/va1+yWW25xqZH8aeDicAiu5UknneTOyCTpcPz95FoAc9NNN9lnP/tZJ9bINO1IuvMj6sv/OAy9OsHnTdTzKV3bcdwm4o4tG/FC2DMjF8/8OIKioPvWL37xCyf4Kisrc1P3zytKHBiXlf++jysOidt2qvMzDoukfaSr739+xp1jNnvIP5bgOgXPn1zOM5u2Uq1J0N1JAm2dUVOnTnXdIYDJhrrZrbfe6oRHKmFukrl8D0jSFgKY7NaVq3uOAAKYnmNNTxCAAAQgAAEIQAACEIAABCAAgWImgACmmFeviMZeiAKYoA35mWeeaVdcccUWwep8By/8wZmg+CVdWiP/8usretn8e+k9gkHidIIVCWKUHkACCQUzvcCb2tcX1ps2bXJfzvt/4agvmoPpksK2o75w/973vue+vleRA8Mll1yyhUghl1s57Gt+r/3ecoBR0FhpJxT4kKOFUmsonUu6EkcA0xOBKP/+zFWAMJfr7bUVFuTXeksY9v3vf9+0z9MJyYJjykYA409ftscee9gPf/hDO+iggyIdMvzBKgUdTz75ZKurq8sHLtfmu+++6848lVTBUN3/F198sUkQEMbIS68gvhISVFVVdau255572gUXXGC1tbXd/rvfYUPiwzvvvNNmzJiRcq6qLwHMKaecEltQ5DV23333ubNHbQQdNrw6WrMHHnjArrvuOrdecjRJVXIpgJG4R2f3Qw895LoLBs/1TFi9erUptZv/bI7aFP6zIVcCGJ1jYqM/KnGfT2FjnTdvnp111lldz6ww4WbUHP0/z+ZsCgpgJALUmaE2sylyk9OfOOumtIJ6Pii1oF8whwAmsxXIVgCjdVDqnrjl5z//edd9kU4Ao7NO97vOy6QlFw4weq79+c9/Nt1/6URJQXGaXzSYKtVcY2Ojc0xatmyZm5ru76j3nDgM/Onn4tQv5Do6Q8855xz3nFEJc51MIlqJmmuSthDARNHk54VCAAFMoawE44AABCAAAQhAAAIQgAAEIAABCBQ2AQQwhb0+fWZ0hSiAefvtt51jhMQhCuTpF/cKwgWL3ClOPfVU5/6SKsibdKHk7KJfTKt4AgP9YlwpJfR3T1ziCVn0y741a9aYUkYogPHWW2+ZgnRy9lAqI/37/fffb//6179cmwqyKAijoLtKmABmypQpzmVGDhUDBgwInYJ3nVLNKEWHXHCCAe50cw9+Ra80ACeccEJSXDmr31MCGB2s+or6wQcfdEF7Oa94axrXzh8BTLJlDwvyB79kT5VKLKynFStWuHvj3nvv7XafxhmVX3Ch+l/84hftJz/5SaRwwx+sitNPLuukCoZmKwCM226mqW+iGCgoqzF4qd7CHGSUPkcpbiRMU5HDjEQ/CryGlVwJYHRuK3AuBy+VT37yk3b55Zd3O48VqFbAXO4L3/zmN12KlziCilwLYMLELxKXfexjH4sUdgUZBu9LPXevvPJKGzNmTNRypvx5LgUw/vtQ7wZyRIsrRAt7tmc8KRxgMkaXrQAmrmuMN8B0QqUk7x3pJhznnSAKmP+5lk4Ao1RIOisl0PBK0J3I35feeX772986JyuVMGeTqLGVws/1LiinRU+M+Ze//MV23333blNPIlqJYpakLQQwUTT5eaEQQABTKCvBOCAAAQhAAAIQgAAEIAABCEAAAoVNAAFMYa9PnxldoQlggr+sP+SQQ+zGG2+04cOHd2O+du1aJ/y44YYb3H/XV8H6MryysjLjtZFo5eyzz+4KyHqiEAlsFACVC0EuypFHHukCEqNGjeomgJEAQ0HX/fbbL3IeEtUcdthhbjhJUxjIUUGB3csuu8xdr1/6K8AclXbE7y6jX3IqtU2uftmZJBAVJz1MUBzwpz/9yYmStKYKdISVXApg/va3v3Wlvkq3Z1pbW23u3Lm2cuXKxCKuo446yt0DKgrGK3id6yLhlu4rFTkmHHDAAYm7kMPIbrvttoVo4cUXX3QCNo1dRW5Hl156aaQYJSiAkevFd77znchxBR09kohuEMDsHcpXwVgFDOWEIoHBggUL3D5UWqtvfOMbKZ1jggIT/5kY7Ej3uwRPaj+dIFLX5UoA4+9TzjTBYKjfSUj9yhVIgrqdd945ch/mUgAj9nLxkThHRXx0P8g1LOmzUGfQ+eef3+UKluT+SDfpqDUJXuu/1/xnctAZLu5zy2s/6TiiFhIHmChC4T9HABPOJa4ARlcHn2VhZ5TXS/D99Wc/+5lLWxdHrJfZChffVcH3RaU6kzA2KLRMIlqJopCkLQQwUTT5eaEQyNX/ExbKfBgHBCAAAQhAAAIQgAAEIAABCEAAAvkhgAAmP1xpNUCg0AQwwV/sp0oR4Q+ixBUuRC2+/wtQCW8krpFjSzDwFtVOnJ8reKZgo1Ij7bPPPu6SJOkw/PNX8F/tVVRUxOna/M45uiCu+4tfeJJkrMFBeUFzueZ4Relc9EXztddea3LAkSBnwoQJXT/3C27iCGDkyqMgj9pLV8aOHWtyUFDwN+4+ysXX3t6Y/EGvbJjGWvgMKvnnGldoErcb3VcSJilYH3RWShe8DwpggmktwvoPfjWfNEWMP1h18MEH21VXXRUpGIvLIaye0nIdccQR7kepBG7iJyGg5hYsb775phPzSYiSarxiLIepYCBUQjedTRIjqUj8MWLECFu+fLlztXrttddciiald5MoJVWR286hhx4a+uM5c+a41Ee6PuiKFbxAYhkFIyVyVDnwwAOdK1iYK0mUyCFO+iwJ5cRcghYV9a2UK/7zNegkdPXVV9unP/3pWEHlXAlglixZ4oSMYqGSjfhFZ6DaknOMisQvcn5Jl/oq7v6OWpNgO6kEMHJXO+2007pSM8W57722o9Zd83/++edNadFSuQsFx4kAJu4O6F6v0AUw48aNc+8Ov/nNbyIn6O3BsHeCdOkt/Q1753tTU1OXs1kcUbNEtnKg0rNTTmZKaRkUiqsfpe868cQTXZdJhHqRk+9DFfzvxHoe3X777aYUgenOpmzf1xDA9KENxFS6CCCAYTNAAAIQgAAEIAABCEAAAhCAAAQgEIcAApg4lKiTNYFCEsAE3V80ubBfMvtTJKlOOvt3v2tJqoCv2gi6ogS/kg2mDNI1O+ywg+nL2/r6eps+fbpVV1ebBBWjR4926Yi233579xW+fi4XDL8Nva5T0EQlEwGMgtMKyqokESYEnXNOOukkF+iJcn9RP7kSwGTipuHfB6kEMApcP/HEE3bzzTfb3//+dydqCStKG6VA6kc+8hG3NgoiKZ2Ogr033XSTW7d0pVQFMElTT8Q5nBSYVuD9iiuucNV1X1x//fW2//77p7w8EwFMULBwzjnnOGFD3PQpSYJVceYdVSeOyCtdG3HGq/RCCvy/8cYbzsFFTjzLli1zjkT+dDFRY03181QChWCanbDUR8E2g8JIT0AYFEpFiS2ihBBBZxq5jOh89AeWxUhuRXfccYcbZlh6pLjnR6ZBVImQzj33XNO+9ko2aQD1XJg9e3ZXW96zLc7a+52owupHrUnwmjABzKRJk5wgSymwVI455hjnVCNhVpySbt397x1a70suuaSb+DJV+/55ZeqOFWxb96DEDCr5OG/VbpBFHLFFHMZeHQnlXn755ZSX+F3FdB8pVVeqsssuu9iwYcMinZ3SjS9pCqRiEcBoHS+66CLnBCiRY1jgOSjmS+VsIjGjhDIqmr8EM3qfLYUSfCdOJ4SO81yNyyxJWzjAxKVKvd4mgACmt1eA/iEAAQhAAAIQgAAEIAABCEAAAsVBAAFMcaxT0Y+ykAQwQWGL4AYDhMHUE+ncAHR93EDyK6+8YhKDKAAV9pWs+lXgXV+HSzQRN3Du3yCNjY3OWeC2227r+mJ34cKFdvTRR5ts6uMGQxWklVvKj370I9e8RBunnHJKrL2oup/97GfdV8NyDJC7g5dKKaqBQhTAHHfccS5llAQvqVIbaV4K0kr0ctBBB9nIkSO7nBoU6FcATsKZuPyTCGAUpJLTTUNDQyjeQneAUZD/2GOPdWPPV0A2eN9H3dNJBTBJ2w9bqCTBqqj7KM7P455bqdpKN95gADzOeFLV0Rkybdo0Gzp0qBMBSvy33XbbOSGTRCP9+vXrdqnEL0rb5bmraG9JYKJ7Mqr4z65UKT+ixBZRApiHH37YzjjjDCcA8kSKe+/9n/RPQYGMnhUa19SpU6OG3/XzbB1gJFQ588wzTWusIuGLUi89+uijsceQy4pR50LUmgTHEiaAUR094yTOUkni/qL66dbdv+YezwsvvNA5U6V7zvvnlUueXlvpuIa5qMUdg99tTdecddZZTmAikW7SomCnzgC/EC2u80mcvh577DHT/Zd0D/nbTiqAkfgraUnyTpCq7SQpkOKOz+9qKGcTnVV6XwqWbJ83ccdTiPX8TjoaHwKYQlwlxlQsBBDAFMtKMU4IQAACEIAABCAAAQhAAAIQgEDvEkAA07v8S6b3QhHABNNceAsQFCVI6CAhgyfgUPoHL0AftmhxfrEfTHGU6ivZXGwKff2sYJzmpV8U+oN9ce3p/W4ICj7JBWDmzJmRwwsKAZJ++Z0rAYzSsyhtk1wnvCKRiJdSxQuq+4OP+ipZjh0SkuhLZe2BdEVt6Hq5Nah4gbTgNZkIG+IEuzSfBx980KVtUcDp4osvDk2t4Q96HXDAAc4VSCKCsCK3jhdeeMGlJ0mVIkiOR0ppJWFV0jJw4EA7/fTTu4kW/GselWpLc1ZwVQKxpCWJQ0sSAUwwtUsch5mwsRdiCqR0jKP2dZLgvQLCctyQ24bOKP1z2223dfskrhBQZ+yzzz5rX/3qV50oUUVrISGM3D0U0Ne5qDQ32kNykNDflcJJjhJh6ZbCnFeiAuXphBBK6yQ3KJ3RKgq8a54SLnqltbXViTA8dyk9fz7+8Y/HSn3ktZGtAEas1IYcwCQykgOaGGnsvVHyLYBRKkL9kSubShLXMo9HunXXc1EOLurDXySa/OlPf2qTJ08OxZrkHspkXdJxzcRFLZMxRF0TJhYoJgFM1Pzi/jzOO0HctnJVL+hqKNGcnNbCxLhx3pNzNa5Cakdp5JS6Tv9f4ZW4AphsHLfUl84kvc/p/2WixNc94QBTZmYD6stsY4tZS1tnIS0TYykiAghgimixGCoEIAABCEAAAhCAAAQgAAEIQKAXCSCA6UX4pdR1oQhgXnzxRTv11FOdA4u/BH8xrF8aKxAmMYS+1I9KYxLnF/tyX1Ew9YEHHnBfM8uhRZbywaIA/5o1a5yjR6ZFDjJ+VwQvcHnPPfe4JhV005fn+iV8MLgsq3YFkZVKSSl7VD70oQ/ZjTfe6ILJ6YqCpgryKV2SSioHhXRt5EoAE9aHP0AZDEBIHKWv9K+77rq0qY0UqFdwVI46+vdvf/vbzl1CpacFMArYKyD91FNPuT111VVXOdFOWZnCDP8pQTGHhCCHHnroFoi0ftr3559/vhPV6E9YICsbd4+wIIzcJuQQpCBNlGBKQVmJAeSGoeD8TjvtFJqWIWz9g/tTzK6++mp3JgSLBAly7dH9qpLKDSIspVqcdDth4+vNgHMU96jxhq2rArZf+MIXnHvLmDFjbMqUKc6FxXNvEVs5RalECRzinIVB564410TV0R4JCiCzEcBILKXUWDpn4hSlqvFEeXHqe3WyFcCoHe3tRx55xCRa0xr629TZ4KXHixrXz3/+865nQqbXRe2PqDUJjjHoAKOzU2JCnX8SICVxLfPaDp6LwTND+1NiLDm/yP3HKwpyKyWSzhs9u/3FPy8JB5WuJ9siEZaXDq5YBTDpUiAtWrTIvve975lEsCq9nQIp1Xpdfvnldtddd0Uup84ACbDDBDB6V9M9FVX23HNPu+CCCzJy4EnXdjBtp4SxJ5xwQuglcd6To+ZRbD8Punl5448rgMnlfHtbANPZaVZVYXbaPnX27Jut9uq7bbmcHm2VEAEEMCW02EwVAhCAAAQgAAEIQAACEIAABCCQBQEEMFnA49L4BApBAKPA49e+9jW75pprthh42C+GJUCRYGTixInuT7oS5xf76l9W8eq/qqrKfve739ngwYO3aDYoVohP+T81g0Et3eiXXXaZc0bIpCgAq2BnRUVF2suDDhtxr/M32lsCGLmaSPhx6aWXbjFHCV2UwkGiFzlJeM4owYBnpgIYCbKUtsVf5BDx/e9/3/0niYrk3OIV9a8AioLzfmt9/bc//elPzkHDX4J7Sqmt1KZ/PbVHdK2EURKiqOh+UQqsYFA21wIYfzBagp4rr7zSzS2s6L7R19QqcqnRmMePHx97WwcditTGtddeuwWzoBgllQAmmNokU8GCJtDXBDBRi3LzzTd3iY+iBA5q64033rC7777brX8qV5hgQDZqDP6fe65QAwYMcK5OzzzzjPtxMF1WlNgiKgWSBHO6z4Il6CiVam/GmVMuBDDBfvxtxlkv7/ooXqnmk+S6JHWD95o/GC3hm577J598sjsf5dogkV3UO4DajBLAePN87bXX7Nxzz3Wuav7yjW98Y4s0QelS68TZB2F1/M/YYhXApJu7/xmhenH3atI95B9DJusU193He/aECWDiOuFkInCM2l8Sd+gdRfNQkYOX3m/l3hW17/Ixnqjx9sbP58yZYx/96Ee7Cd40jrgCmL7kACO/l/Iys/EjKmzlug5b3YQDTG/syb7QJwKYvrCKzAECEIAABCAAAQhAAAIQgAAEIJB/Aghg8s+YHvTL3vH97KzDRtnU8f16jcdNN93k3AYU3Jczyac+9SknAlCJ+jIyatBxBDBeG7rp9CV4bW1taLP5EMCoIwlw5Ezxy1/+skvgEDUv/fJdQTkJZ6LSkASFBUceeaRzkRk1alRUN91+3lsCGA1C4hfP1UABTzmsqKQK1mQigAkTeNpovY4AACAASURBVMQNhHmg/MGToKtJWMqW4J4KOvpoT0qM8KUvfakr7YrWT0KUMNcf/7zl6qGA44QJE1Ku86pVq1zAXwKwsHtNbghyP3jiiSfS3otyRpL4Qe4MKmFCnjibzS8aUv0w0YrcohS48vaAzgr98bvrSLgkYZQceFSyESzoeqVK0Dml86Enit8JIpOAZFQKpKg5+O91rYHcN1Kdi/40U8cff7y7V8P2ZpjDiidsGTp0qE2fPt25Y8lJQ2m0tt9+e6uurnaCK3/KLzmfyBlIzl0qSgGktHVa/6hAeZQARqmNmpqa3JmqPiW4UbviIXcj3Q9hzjNRPP0/RwDz32lxBR1gdP5J6OgVrZHOl1/96lfOfUOiJbkXpStxBTBqQ+8hckrTM1kllRtVJsKKqH0isacncgy6xfmv1bNF9TJxo1OKMfGTuFBF56Tmkur+TjdmBTuD92eq+hqvnmNybfJKoQpg1q9fH+us1zmls0LngtK3qUj0qfPPv5bpGPrPmaj9EffnQcGm3vfOPvvslJcneU+OO4ZCrqf3Hj1X5fqkovNFDot6psQVwGT7/yZJntE9kQJJHCSCkRsM8pdC3r2FPTYEMIW9PowOAhCAAAQgAAEIQAACEIAABCBQKAQQwBTKSvTxcfS2ACYYqJZlvFKueK4acX7JrCCQgpTB9DJauji/2FcwSTec3F/SFb9YQSIMBd2VPiSq+B1DUgV81L+cRl544QV7+eWXTV/whpWxY8e6L97ldqL0F1HFH5z26v7jH/+wI444IurSLX7emwIYpeIRfwlEXn31Vdtnn33c+LIVwChNgdxjFPgIaysbAYzGFxQfKa2PhCLeXg0TVXmpCrQn5HigVDVeWg4FfCV+SbXv0qWSCltwf/9h95r/5zNmzHAiEAkTgsUvSthqq63s9ttvN6V2SFo0/m9961tdaUDC0kfdf//97ozwikQXftcm3UdaS4lpVBSMvP76623//fdPOpzQ+nPnznUuJPvtt98WDjxhF/iDowrUB12Awq6Jc26lm0yS4FpYO/77QvtV4jwFe4PFn5pLP0uX7su7HxTwVfqusMC5n9WgQYNcaqagu5W3x5X6TWnw5IakoHMuBDBhLIL7KdM0Wl7bCGCyE8AEnZ30ziC3C79IKriOSQQwulb7Wusk0aXOo69//etbtJ9OAOP/WSr3sZwcRhk0EmSRicAug26dyFJntSfwURuFKoCR0PH55583iYVSnUOZMOiJa/TeIBGi9qxKHDe2bJ83PTGvXPURTH2k55DEdHLzUWrRUhbASPwSyNKZK+y0UyIEEMCUyEIzTQhAAAIQgAAEIAABCEAAAhCAQJYEEMBkCZDL4xHoTQFMUJyx9957u19CL168uEvgEEcAo0CVvgI/7bTT7KijjrKtt966S2CQ7hf7+uLztttuc+4GZ555pgukholoPJJ+MUC6X5IHyWeaniLeCqaulSq9kj8glwtXm6hxxgmwJRFuxAnWxHWAiWpLaTYkSPIX/V37VOX00093jhVe0Vf7cqfwu+v4XU0kfpCIZOrUqe6SMP7ai0qLpTQvckPyxC8nnXSSXX755WndDpJwDPYfdq/525PwSg4v3ti9OStYqCCxxqyi8V9xxRVO5JBJkcOLGEocp3LOOec4NwavPb8bkH7uF9wouPXTn/7UvvOd73R1LccBuXeku7fjjjPosKN5yyEn3S/9M7n//e4BmTgEhAlgtDeVqkjiFp0BOv8kyJL7SrDEEdCEpebKpTgk3bnh7Y3Jkyd3W9dsHWCCHLS3L7jgAveMUInrOJJuPyGAyU4AE9x3UaIrrUVSAYyuUT8LFixw50vYWebfazrTTznllK5lz0YAI0Fva2trLHFd3HPLX683BDDBZ4Q3HglgTjjhBHcm6RxNJWKKuq/TccjEqcf/XE53DmXjxBM25iSOOnrWXXXVVTZr1izbbbfdus5BuZvIzU7vLioSgOrZne4ZpWeBRMZx6/vHLocwnYvFUjRPvV9471US0MlBTGLKUhfAFMsaMs7CJYAApnDXhpFBAAIQgAAEIAABCEAAAhCAAAQKiQACmEJajT48lt4UwOgX0XJy0BfB/rQSSZxGgmk1FKj0C1nSCRz8XyTH+Uo2HwIYBX70C3gVOWYo2JpJKoKwLRr8Ut6rgwDmP7SiBDBhXP0BbAlhJK5IV4KuJv5USGECGN0LSkv05z//uStIo4CW9vbw4cMj+9L+lyAsjkgrygFGQTaly/jRj37k+tWekvOJv/gFKxq7RGUHH3xwxqemJ9yS0EWpSE4++eSuwGhYGg115L/vFWxVyoeLLrrIBbp+8pOfZCzGCU7ivvvuc+mXvDNLgiC/G03UfonreJAxPDOXFkXuBUpt8tJLL5nSpSmAv2jRom7NphMXNjY2uoD0Aw884FyX5LYSTGsUPF/C0lUlnYf/3oojnAu2HxUoj0qB5G8vKLTINo2W13YpC2CS7odUZ1hQPBvl8hQUBcQ5t9ONVXtDrjP6oxJ0eclUAOOlX5LAK05qp6Q8Vb83BDBz5sxx56YnOvDGffjhh5vWRqnqvve97zkhZVhKx6j7Oh2HfApggqmGMlkP/zVxntlefbnW6V1C7HRWfvnLX7Zx48aFimqzHVe667O9l/I5trC2lapKYnlx89KByv1R73EIYHp6NeivrxFAANPXVpT5QAACEIAABCAAAQhAAAIQgAAE8kMAAUx+uNJqgEBvCmAU+Dj77LNdwFx27RdffLH76jmJAObpp5+24447zqWwkbvGLbfcYjvvvHPXLKMcYBQ0uOGGG1z9oHgmuFnyIYDJRIChcenL4yeffNKlwpkwYcIW+zqYWspfAQHMf2ho7fXlr4pcQxQsC6ZcCcJNKoDR9X6RiJyOrrvuOpdKyL+nJB5R8E/pdfxFe1T3hn4eVXLtAKP+FIiVIEdFqYQUdPOK9qFSgUmoouIX90SNNd3PFQhuamrawu3mlVdeMTnheA4gXhuHHHKIu4/l1qCiB6iceuTEEyUaijtOrctnPvMZu+OOO9wlcqaRuCYsYOtvMxMHmDhjEvvVq1ebAnraXwrGSlSoNGr+NCOp2lKaOY1t9OjRW1TxC43CnH+U8uqzn/2s61MlF84oaqeQBDB+gU8cl5E4axacYxyHszjtZrrHMhUWJLkuaRo5/3zTCQKWLFni0sl5ThfpBEpBoWGYkC8OZ69OlMNYUgGMziuJ1vQMksgul/dUcF49LYDxPyN0H+27776mNIwqSukoMdPKlSvd31M965Lst+B8+6oARu+OSmXpnfVe6sSecPXzMy42AYznRiRnPi81Ytx3+zjOaHHPkSRtLWrcZHc9vcJuebQxbvPUg0CvEEAA0yvY6RQCEIAABCAAAQhAAAIQgAAEIFB0BBDAFN2SFeeAe1MAI2JyeZATixwbvLQxcQUwcqfQF9gKcKjIxlwBaYlovBIlMLn11lvtxBNPdNW9FEzbbrtt6GL6f0muQLtcOeSuEFX8KXOCDhBR4wu2LXeHJ554wn784x/bXXfdZWGuC0uXLnVfBOsX/GEl+LV61PjDWOYqcOu1nUS4EYdZVIBS/SrwJreUa665xg3j5z//uft7VMlEAKMDXWmBFLQ9//zzu8QsWit9eax7QCIOBXy9dCsaR7qv4sPGmYSjro9ygFGd+++/v8vlJCgSyrX7SxT73/3udy7o7d2vI0aMcAI6FS8AGNVGJj/XWaP9IYcCryjtRBxxjdxUFNxW2WGHHbZwUok7nkGDBjknHk/w5nfQitOG+la6jD322MOmT5/uxqI2w1JDKQWT9qnOZxUF5Q899FD370Hxi76iv/LKKzOel3/shSKACQoIs03tlGqOuTpH/dzkKHbeeefF2RJuT3vitUyvi3I18gsQ4ux/nWGeiCvKESPoQpRKgBcUBWT6DAx7Xuld4M4777QZM2Z0MU8igNFzSKnIfvCDH3QJQdTQN77xDXfexDljYi32B5V6WgDjd385/vjjnYOY95zV+9ukSZPsS1/6UtfcJTLU/eZ/t8qXAMb/LpGEoepq38udTKmv5s6d6965dF5GCSLD+vHmF7Xf/df6UwH6HQz1jrhmzRrnBBa3KN2ixDQqcg7TeOI6EdbX12c057hjy0c9vdO8+uqr7v8Z9PxDAJMPyrRZigQQwJTiqjNnCEAAAhCAAAQgAAEIQAACEIBAcgIIYJIz44oMCPS2AEaBRv2yfubMmV2jjyuA8VuZp0q9EiWW8LvQaAAKRCnAHhYUzsWXtZkKYBTMeO6551yw0gv4a7xBZwIJKvQVtZxwvKK0SosXL3auIyqZBv/irksG27BbWoaoIFDUmqr/YJBP1vYSmehgHTp0qEnQIAcdiYg8jnFT92QigAky0TiU/uqrX/2qczxSUTBc6YYUDFRA7aijjrLf//73iQKg+RDASOSi9BXz5893/5RYbeDAgY6xArQS9qhkEwCMs2e8lA9Ky6MiVhKtyRFGX8Hrn3KrGTx4cJzmEtXRGkmoFEzhkaiRLCsH7wuNRWmKJIhLV5SOSvtI6TGSFH+A9aqrrnKOL/fcc4994Qtf6OKg9E9af7nEpCtaH+1puUGkK//617+60srI2Ut9VVdXp7yksrLSicY8d6SoQHmcFEja53L38Zw4giLD9evXm0RNb7zxhnMZ0v3x9ttv2yWXXNJNBJFq0PlOgZRkjXNRN4kAJqquxuN3Roh6FoQJ08LESpkIYCT0WrBggRM5KIWYv0QFzOMIYMJcX9SHREISQUqQkI9gYk8KYIJ96dkhYcXpp5/ucGo/XHjhhXbzzTd3E8EEU/5F3dfp9nE6B5hiFcDonVnvqUrBpyJBkfZ9urMyHaM471S5OCsKpQ25wOjeUuojlaj72Rt3EteWqLkmaQsHmCiaZmVlm+t0dkbXpUb+COTjmZW/0dIyBCAAAQhAAAIQgAAEIAABCEAAAr1FAAFMb5EvsX57WwAThjuu0MLvBqEvi/X3YPA7zi/2/e0EU6n4xxdMVzNt2rRYX776HSCSCmC8VEcKRvuFL964TjvtNPv2t79tU6dOdSljJEj41a9+1TVsBW/lIiKxgMQBKqUogJFTgIL3ctAIK0nEE9kKYPTF/69//WsX/POnqpEARml8JCjwXI3+8Ic/OOFFmCArbB7BgGOS4yyVG4X2r4QWEp7I5eCmm25y6ZskEJAgRnPYZpttXDBu9913T9Jlorp+7nJduP32253wwkujpsbykY4hylEp0SSyqBwUA3hpipQCRiIXpRaRu4sC6ErX5DkTZOoy4nf+0ZfyOu/kSuGlK4krftGU/cG+LBBscWmQSVSgPEoAI6GgBGiee5bcdk499VSXakpiTYl4vPn7B+O/L6LmhwDmv9MiSiKAUUM6nyS+856POht0Dhx00EFd/WQigPEEYDrbJMTSnwEDBrg2/eIzvTPceOON3YSKUQIYjVkiFz2rvWeARFx6XisdZK5dX/zAe1IA439GeO9WDz74YDcBjN5N9D88f/rTn1yqPY+HnsmXX365S4MXdV+n21DpBDDLly93IrZg0R686KKL3DmaSoincSnY2xsOMH5Rqsbud+iKOn+i3rnzLWTNZHz5vgYBTL4J57f9inKzfjVlZmVm6zd1Wnt886P8DqwEW0cAU4KLzpQhAAEIQAACEIAABCAAAQhAAAIZEEAAkwE0LklOoFgFMEHnllSB7zgCmKCzhL5SVlA9WOL+kjx4nT/gGVcAI5GEgrByXnj00Ue3GIsEP0pZoVQm3i8c/akGdIEXQFLQTl8Il7IARqIffc1/xhlnbMFSLiKXXXaZYxmnZCqACXN98ffnCRWUJklrp4C7AvwKDO64445xhraF802siz6olEoosWnTJheU9YRVCrZNmTLFfYEu8YWKgoxKmSNHjnwUOWzINcBzyznzzDOdUEjODMG0SDoLUqUxSzo23Yd+UZmC4RIp7bzzzrGbUpo1uaeoJEkzE+xA97mC5B5j7Se5kYhBMOiQ5OvyVBN57bXXnPvFSy+9tEUV7U8JBMaMGROLQ7EIYPyuN7EmFnHvhLWRbwFMnDRDSeYWVlcCEK2pSpSrS1LxQlIBjMYQdGiSaFAiQ88ZKKkAxhOXSYCoEhQFyL3r6KOPNr07+F2xPFapBDBynlCqNjHz+OkauX0pHZDSqsUVO2a6hj0lgNFzzP+M8N6rUr0PyeVOQiKJgMTfL7BLuof8bNIJYMIYao3kmuelIkwnCPHvVb1HHH744V2uIknWR25D//jHP9zzXm44uofTFb3LSSykkk60rZ/rOaEUdVr3T33qU84BL1jSvSdLrKX+JAaSgDjohpRknoVaN+67vX+9laJL6+W5yCSdmz/VW5RIFQeYcLoD6spszNAK22Z4hQ0eUG5W1mlNTZ22cFm7vd3Ybqs2YAeTdF9mWx8BTLYEuR4CEIAABCAAAQhAAAIQgAAEIFAaBBDAlMY69/osi1UAE/Zlsb78TvKLfa+ubjYFPhXkV0nlJhP3l+TBMcQVwHzmM59xQhU5aSioH0y3omCegm3nnXee7bTTTlsEvTUPBZkUbD/22GNd0EJfKQcDXqXoAKM5K/DjOTtojSoqKpxzjgJXCuq0trY6cUFUADITAYwCekpRoC/a/V/8K7gmgdNTTz3lUiCp7UGDBtnPf/5zJ7xQSeJOkw8HGI3BH3DTF/sK+ugLeZUDDzzQFCiOK4ZIeugFA5K6D3SPKECqosCc7p077rjD/V338cUXX2w1NTVJu+pWPxiQ1Q+TOvLomnT3f1YDTHNxLgQwwTQbXndirb2sAGDcomC4nIO0lumK3BgkYFKJE1DWGsuhZdSoUe6aqEB5lAOMAsFKPeN3ZgqOVyIFBaj1TwmhtO8ljFJasDjBn3wLYKIEKXHXLF29KM7+a5PU1XWZCGC8VEjq65vf/KZ7RvoD9UpXpX0i4YreE+6888606aqCgq2gwFZnjZ6xKmHpZ4ICmFmzZpmcTySAe+aZZ7rwaB/pHD3xxBOzPq/irmtPCGDkXCcBiUSRKsccc4xdc801NmLEiLTnoXedWPlTqyXdQ6n2XxyHMM+hRuImlbgCmLj809WLI4AJirP0PP7ud7/r3mfCioS0cgqUe5WXXuvII4/sVjWVAEZ79ayzzrJXXnnF1c/k+ZcLLvluI+67fb6EnAhgkq/wqEHlNmFUpe08rsJ2Gltp/eoqzMo6rLXV7N0VHfbcglZ7fkGrLV2DHUxyuplfEecdKPPWuRICEIAABCAAAQhAAAIQgAAEIACBvkIAAUxfWckCn0cxCmDkynDOOefYdddd5+gq0KIgVJhwIY4DjNrQL/g91w39XV9pn3DCCd1WL+4vyYNLHlcAk2qrKNCsoLO++FWgNZ1AQ844Ck7rK2rVVUEAEy/tk4JsSpUkl5hDDz3UiYfCWCcRwEhEERb4VKqaX/ziFzZp0iTnbHLvvfd2CWAk1FEqlk984hP20EMPuTXUmkrYEeWw4l/rOME0/55OF4SZPXu2E5wEhQESoygo5gWDc33chaXGCAtIStgkXhqfxiTnJAX9osRMqcYb1q/uqZ/85CeJv4AvRgGM9u3dd9/t9pznVCGuEmXpv9XV1eV6qV17flaZpOKICpRHCWDee+89l3LsrbfecuIWiVwkNlSqrfHjxztxWtQ9GAWmLwhg5DzkiZkkQqqvr3f3Wtj9FrUmQV6ZCGDUhpwqJBpVOqrgOJK26Re4yH3rlltu6eb6JCcMiVlUJFbU+4e/+Oesn+sZcNddd3VV6al0R2F7sScEMN5zVOsRfEZEnYcan1zH/Oksk+6hVGsRJYAJS3enc0gCJaWYlOuPP8DbGw4w/vRHYqvUX0qBl2qtdWZLTKSSylEu1XtyUHya1JEu6iwslJ/HfbdHAFMYK1ZWZnbALtU2c3K1TdpaDjDlZm2bUyCZdGBlZU78ctvjG+2xea2FMegSGQUCmBJZaKYJAQhAAAIQgAAEIAABCEAAAhDIkgACmCwBcnk8AsUogJFdvL7m1he6YcEp/8zjCmD0BblSECjQouJPseK15/8luVLAyKVlwoQJkaD9KVDSpUAKNqQ+FGyWI43SGGVail0AI8GT1rG6utoOOOAA9+/77LOPw5EqSJ50zlp/fUmtwKZK2Ff9Hv+4AhgFZCWYuOSSS7ot3Te+8Q0nJBg+fLilE6D4XY4U6FIKoo997GNpXSaSCmAkmNJYFi5caOPGjXPj9QcevYEvX77cCUzuueeebnNJ57ai+ffr1y8rsYQ/kKqOUwXgwlIVXX/99bb//vsnvm308JXwSOkiPBcmv6NS0gajAr5J24tTPxsHmFT7VmeunIDSnUVit3LlSreHMgmE9LYARsIfOUFl6x6Ubo36ggAmOD/tN7l9SEQqB51sxAtJxSpJ74coYWDwWRB8F5AQ4txzz3Vuayo6pyWY9Be/YCM4vk9+8pPuXSNXadrizN9fJ98CmGDqo+AzOpPzsCcEMH7XGok9JYaRa4qEcC0tLaZ5/fCHP3RCZE8E59+rmQj2vHXx5he1N1Xf78amlEsSoA4bNix0G/iFoapw9dVXu7RUQYFYuneq+fPnu2e/XOpUJMaWY2JfSoWUiQAmyrUl6r5M8owmBVJ3mrVVZXbszFr78O61Nm5ouZV3+FxeyiWCKbN/L2q3O2Zvsn88l951Lmqd+HkyApm89yXrgdoQgAAEIAABCEAAAhCAAAQgAAEI9AUCCGD6wioWwRyKTQCjL1IVsL/sssscXX2FrWBSqq/y44glvGV6+umn7bjjjnPCmrAva/2/JM90aaMEMHJ7UbD97LPPtr322ivlvN58802Xzkd1FUhL90vHpGKQVHPzs8z2l//BPoLCDQV1lILl97//vZunguoSNCh4GGdNk845GNQM+6rfG3OUAEZ7VA5CWmvPPUPXKv3AD37wA+cs5K1XOgGMAnJyfpEwRyWOs4m+nFf6H+1luVVI0BNHpBW1n4MCMdWPSn0kThdccIFzuFEATfNPUp588kn7whe+4IKQceavVA9K1+AF6tSfAn777bdfkm6ds4WEQF6KJ92H1157rUvfIXcQufX0dEl6vyUJrnlzSbVvvZ8rdcztt99ue+65Z8rpe/fdq6++6tb9lFNOcamB4pbeFsDEHWc29fqiAMZ/JgeD+EnFC70tgAmK/eQmJXGDVySKkxDxiSeeMIlU//znP9vkyZO7bYkwAYyErBdeeKFzFYpyptIY5Gyn+17nTy4dl/ItgPG/R0mgrNRnSjUY9vyMm64r6R7yL4b/2nQOMJ5YRO9gv/71r+2Xv/ylO+s9AYyEICrf+9733Duo1qSnBTDB9Eeam56xYfsp6CKXLpVi1DuV1lCpNT0HuL6WCgkBTDZPtJ6/trzcbMq4Stt/So1NGlNhdVVm40dVmnWYvbWszZat6XQOME+81uLSIVF6jgACmJ5jTU8QgAAEIAABCEAAAhCAAAQgAIFiJoAApphXr4jGXmwCGH9wJU5ANuoX+/6lCqZW+spXvuIC4Z4bQL4FMErZImFPqq95/WP1p6RJF9jQNUnFIKm2b08JYFL17wXL4qxp0jkH11bBsGOOOSZ0KOkEMJ4DxnnnnWc33HBD1/UKfsoJJihGiUpBFEzJIBGMvr5WmqZsU7EkOaaCDisSg9x4440pUy+obX+aEH05/53vfCd2l0Hxiy6MkwYq+MW70oApmKkv5aOCzv7Baf/o3pfwxXOSycX9HxtAoGI+BTDas88//7x997vfDU3TInHY5Zdf7kYkMZbqVVQoz8CWRY5CEjv9f/bOAzyO4nzjr6RT791ykXvvxg13Y7ABm2qMaUkgzaEGSIBQQkJCC51/gEAIgdCMwWC6McUFXDDuvXer996l//OOvPLqfHe716ST9E0eP0G62dmZ38zuju579/2++OILJdiiO8b48eNND9tdAQzPu3PnTnW+IUOGYPbs2c3ObZQCyXRHAVCgdvLkScXu22+/VY5BTL9jVNqjAGbRokXKlY3Feq06K17whgBG/7w0ctng84UuNgz2M/XV4sWLmwk4vvnmG5UOjuWKK65QTjDWIi/9mOfMmYN77rkHEyZMMO2K5IqAzWjdaZ97WwCj30fZchzxRQcYvXiSzyoKkCm2pQCG4if+fOuttzaJK+kARKEpr3+K/CjSpPiS8x4SEmJ2KprqUXDL8xqtzU2bNqk0TBRpO9r/Wotn+Rwk94kTJ9rsm9GeinNKV7xXX31VHa+JQilwMlv0fecxRumozLbriXpmBTAUnnMfU1hY6NAxz0yfnGlLHGDOJBoT5ofUpAAkx/gjIsQPXRMCUFMLnMyrQ0FJPU7k1SMjvw41dWZmQ+p4ioAIYDxFUtoRAkJACAgBISAEhIAQEAJCQAgIASHQvgmIAKZ9z6/PjK4tCWCs3V9spSmyBmv0xb51faYrmjt3rvq19dvL3k6B5IyFvn5cDDi/+OKLKuBsqzgrBrG3OL0hgGFqAYqa+Bb9p59+2pRyRt8HvpHNMTLAxACRmTllu3RhYWofFrquMJhpr+gDjgwsffbZZ3aD2foAHtN+UAyyfft27N27Fwy0MrAzatQoUNDEIMddd90FCmJspQwwEsCwv9bOJvwdz0v3I3tz7swNhmlfKFxgXzkOvunOt701sY4+NYS+3eeeew4UidkSlpA/+0ixDosjQZG+TfaF80ZmWvohfn7TTTcpQYpR2gX2ledkIFJ7W53rh+IjujY4k9qGQT/OKeeSY2yPApijR48qpyIG+TVe5D1mzBglOKLLz4YNG5qcsWw5OujnT++OQTEInQP69Oljejm6K4AxOpE7ApjS0lLl+PDDDz/gu+++Uw4gdKbSyurVq+0GmPX9ao8CGF5zvMexWD/HfEEAY/bZxY03x8LUbizWAhfr+5o9Bw79mM2uC/0a0YsFmLKGbiRhYWFGy9vU594WwLAT3EcxXZ6tVDm+JoChU8rNN9+snlEUzFHQFBgY2OT2pa3nQ4cOfrtDCQAAIABJREFUqfRBmsMY55h7RT7nNZcyUxPgoJIjAYz12qSolmk4baUsXL58uXLgolCGhX3l89gdp0TuDShy436E5ZZbblHPZLPuRPp5NxL6uMvR2ePNCmCcbddT9UUAY59kgD8QZPFDcCBQVQNU1zagTkxfPLX0nG5HBDBOI5MDhIAQEAJCQAgIASEgBISAEBACQkAIdEgCIoDpkNPe8oNuSwIYBugZjODb9rZSFNmiZ0YsoT+OAQO++XvixAkVFGHQPD4+XlVx9UtyRwEfZ/un9ZViEaY/YqE4gOkS7L157GsCGDOiF87vjBkzlBCDKWz0wgdXmTm6uvRt8k19upvwnHR3oKME1wWDXAzw69Ma2WqTAU+2wYBaVFSUEhHYcx8xI4DhORgQ5XrUgm/8HZ0FGNgaMWKEqRuHtdCF46BgZ+vWrc3ED/rglC1BiXYy1lu4cKESilkXfaoGI0GRdiyPoeiCbiN6McZvfvMb9XsKWcwUe4IdOnTwrf1OnTqZacZjdVwJ+Lp7ciMHCQrDyPmVV15pxprXnbVgy/r+QXEAOdoSE+kD9/bcMRyNzawAhhuk4uJiJUBh2i+zTgRmBTDW7i50JOK9wFExK3RobwIY8ueaeOmllxQea7cnXxDAfP/995g6darqnyM3JQoB6faxZMkSVdc6Fd6RI0eU4IH3YV4rS5cutSl6clcAo3eZoeMS/znjYOVonbaEAIYOGXSO6ty58xldceV+qOd54YUXOpXWjnP/5Zdfqn5Yu47oHdbokmLL7Usv6NKew3yG8N7JcWoOMO7es3m8I2GItjfl/peFez66slivi8zMTCXUoRsWiybqcfTcM7OnYhpEXg9M/8TC9c9USNo+1NH4eSzdw+gKx+KM2NsTXI3acHVvb9Supz4XAYynSEo73iYgAhhvE5b2hYAQEAJCQAgIASEgBISAEBACQkAItA8CIoBpH/Po86NoSwIYwmQQnwF7igtuv/12m2+/6qGb+WJfX58XHt90pWuBtduEq1+Se0MAw/Q6TIPDoqUGsrfYfE0Aw7eWGaCxVSZPnqzeXL700kuVs4qtop9TBncYhLH1FrQzFx+DWb/73e/UIZqjzq5du1SqC70Yw0ybZgPhbMusAIZ1rUUw9tIQ0KkiJycHBw8eVOIdvTuNmf5rQbjevXuf4aZCUQP7vGLFCtWUPWeW9PR09Qb9ypUrMW3aNJV+wVYwlG1oKXiYWoApc/SFaScotnDW6YZuUXRNePjhh5vNX//+/fHggw+qN/edcYMxw81eHVcCvu6cj8faE8AwwE+eTE1iva4Z2GeqlmHDhp0RVGUQmW//MwjrKPCpD9xzPhm4tpcuydYY9azo+PTXv/4VDFIz1QidB3bs2AG61lC4pRVnzuNIAMN1zQA4x8B7jJnrnuuJQr1zzz0XvHeZSV/nbQGMpwUTRmtRf62zrrXbk168QF4UGjgqnCNNlOcppwj9/d2RAEafYtFa4ML7FN1BKMpkYVo1Pntszbm7Ahh9f7kmKcr1VGkJAYyjvrpyP9TzdIeDXgDD+wqfLx988IFqUp9iT/9cthZr7N69G4mJieqf/j7rjqhDG5+j9U7XKbq+8L5kL/0RhXu8/ilCY2E9jvmcc85xiM3sPpluOdwfac9/M+IanlifGo8/8zqi0MxXiqt7+5bqvwhgWoq0nMddAiKAcZegHC8EhIAQEAJCQAgIASEgBISAEBACQqBjEBABTMeY51YfZVsTwDgLTP/mtzsBCp7X1S/JzQpgzKY64M3hoYceUv9YjAJktgQwDIwwcMw3mM0WOi5ogWe6cTBYw1QBZktMTIx6A7impqbZW9MMiDIYQnEFA6RGX6BS0MG6TNXDcTDNCl1iXC3Wb0xrAeT9+/fbfbt75MiRKpDL9DgUivC/KZqi44vZlADsrz5ljKPArDY2jpmpBxh4095Wp5sHU03QoYb/9GlZzDLheMie/08BBMf1r3/9SwkQtDJv3jzlGsI1wCCYJhDQBw61umZTeFCowzfZ6R6hFxww+Mw3zeks4QxP/XgZDOS1x9Qs1kyY4ofzzMCgq+2bZetKwNds2/bq2RPA8N5B1x6KvTTeZMGAKVnYu/YoKLr//vvVXLFQfMUg5pAhQ5p1QZ8Kx9F9iULGoqIiMM0UXTXouEVhC+/Xy5Ytc2r4ztzXHQlg2B/eg5kOyl7h9UHhA0VdTPHE+yAdUOh2YbYwPYwmoqB45uWXXzYt4GMaHFvrVb/GHKVGMdtHZ+pRtMb7MdeTrQC+O+IFTwhg+Nyi0IGiURZ764XXBsVhdKpgsRa4WAf/7Tlw8Fj9mPl8okuI2WLtlqEJKilspJiB69Sdwucv0xNR9MAyceJENVZnnuW2zk9BIUVyRg5brtwP3VlD+r7qBTAbN25U65bPYLqM6dM1ORLA6NtrKQGMdfpPe9c41xrvLY6ezbbmTu8oaHQ/pcBN//xnGiQ+Yx0JHZlK8Morr1QCRqai5D2W+wxfKfb29prTGPcSLVms7/MigGlJ+nIudwgY/f3mTttyrBAQAkJACAgBISAEhIAQEAJCQAgIASHQfgiIAKb9zKVPj6Q9C2AYSOKX8/fdd5+aA6Mv9o0myhUBDC9kBlYYyGexdmuhmEBzGTEb7LMWbKxatcqhAMSWAIZvrXvSut+IHT/XxtejRw/86U9/UqIEujwwmO6MCCE3N1cFYBjE09qlqwcDeRaLxUxXVB0GNdauXatEORs2bFC/06fW4lvLDIYmJyerQH/Pnj2V0IV1nDmPow7pg8dmBDBsi8EtBpRGjx6tnDooImGqLi01gqPzMYDPeaDoYdCgQUq0Q6edoKCgpsM4Lxy3ltKEHzDNAV0JyMJaDEEeDBwz8Ka5quiDnNYpUdgehQ9vvPGGEtRYp5SiEIfB5QsuuMBQDGU02bz+mL6GblHaHOuPGTp0qOo3A6Ecm6fSjOjP4UrA12hcRp/rRWLW64r3A4qLmMaFji9MpWXGDYfiK153WhouXrcvvviiEoKw6O8zXBNc2+PHj1dCNbosMPjJa5c/M+jsicLrkY5RDzzwgN0UcPrz0EWGTjcUirHoU9xYCyD4uSZ44T2a/x0dHX1Gt/Xz64kxOWrDOoWLVpdiBl4vWuD7j3/8oxLKRUREeK1LnG+KlZ588smma/j666/HCy+80Mw9zR3xgr1nIgVUFHIYrVveq+h2RPGWxob94c/W17p1ihm9sxDXxv/93/+p+wgLU25xTQ8ePNgmX72DC/cfFKuafWbo16iWjo/rXL//8NqkutGw2f2LK/dD/RqiWIXPO7OF6QxfffVVVV1//WiiEt7PXn/99WZp1HxNAEM3OgpQuTZYbImv+Bn3U9r9Wf/MdsTK2jXGaJ9sLSjjtUDhjSNBi15goznsOevqZna+Xalnb29vvXd2pW1XjrG+z4sAxhWKckxrEBABTGtQl3MKASEgBISAEBACQkAICAEhIASEgBBoewREANP25qxN9ritC2Cys7PVl+9MV0QnDq1Q/EJhyHPPPdcU+LIViHdm0owEMHQMYToI9oUiDwbpaBVPFw0tyM+3/Rlg0Ip1+gg6C5x33nl236atrq5WKTp++OEH1YQ+QGZvLL4mgKHAgePQiy6cmQfrYKQzxxrVZaoJijLo5OKpQrHHokWLlMBCn1aLzhdM06MF410NDJElBUUUWmmFAVMKFMaOHYsRI0YodxdroYut8VFY8/vf/75ZKiL2iwE3pnzQCtNHcB3zbXCtkB2FXgz08o1wzcmDQgiuaRYGz5g2xJbwhZ+zDQaLef14slAkRDHcU089ZbdZihz+8Y9/KF76N/s92Q9PtKUXtNA1hSk5+MY41xfnmIF8roX//ve/6nS21hXXDIuz1yDvqUy9pglYuM4oPmOwla4/FEDw/Pq0V3qXI2fHrzlNMchKARr/v0uXLnaFaHRjoRiLKZMGDBjQ7HQUQDAQSyGOVqzT9dCBhsI6R4IX6zH4ggCGYj1ej1o6F2c5e6K+vdRYzooX6LTCewCFUvZEFZzLm2++GR9//LG6XimgZN34+PimobAORYGaIIAf2Esdw8/0KWb4s/6+RUEZ3U00AQIFgnSQsud6oU8FRi4UzkydOtUwHdiWLVuU0FDbL9x2223qvkWhjwhgHlRza5Ty0Xot69eftbBg6dKl6t7JudEXVwQwvBfS3cSVADDvkZxzW+vdWkRtaw1bP4/ZF96XKArWCh1vuMb79evX5DhFERnviXTrMhKI6fnoU+LxXNxnM22lvUKRsSZEt94De+Le424bIoBxl6AcLwQaCbhy/xN2QkAICAEhIASEgBAQAkJACAgBISAEhEDHIyACmI43560y4rYugGHgjwHeL774wiE/R4Evs+CNBDD6t1xttWmrDxTq0IWAjgyuFDP287YEMBRHMOBBkU5LFX4x6in3FIpKyEzvUuLuOJhWgMIBBnQ8WWwJVGy1z5QyTAXlSqEDBINomquLs84PfAv8/fffV0EqvTvHTTfdpNJ5UIhgXRiwY3+1VBq2+q0XaFGsQbcOW/Up0KGQYu7cuYauDq7w4TFc68uXL1cBVE1Apm9Ln8qprQhgzIhLjIL1zvC0lULJ1vF33HEHyJMCG6O36Dn3dCKikIHr19V0YuyHdXo4R2PjPZDpoCiscaf4ggCG/afT0Y033tgkqHNnTM4ey/s6BaZMrWXtdKIXIJgRL+ivPXsCGGfm2d41rv+9dYoZ/X3LWlxgxumEgjsKkpYsWeIsyqb6vA6YKoZOXyyeSoHkcocMDmypFEhm1pC+q44EMPaG5IoAxhNc7QlgKDihiISiUlvpj7gf4j6Sbkzc19H1iOnc9C5H+rSE9vpqNqWk5hpDoaGRYFUTq1H4yvY/++yzJtcwTzDzRBv29vbcu3344YdgmsmWLBRk0T1NK+IA05L05VzuEBABjDv05FghIASEgBAQAkJACAgBISAEhIAQEAIdh4AIYDrOXLfqSNu6AMasuEAf3HYVuJEAxlGAgQFCBqIZGLYOEDJAzDdo6U7B9DNmCoNjbIvpW4zSB9kSwOjfDDZzPl+sw6AlHXaYvoBv+buSVkVzSmHqgOnTp3tNfKFPiWGLJV1X6Fyhd4hpSeaHDx9WwXO6HrBwvVJgREcXR+uLzLkO7QV6ua7pYqAF4qwdRCisYdCcDgl6hxlvjp3r5vPPP1duL1paJAp9KCbT+JMHU6AUFhZ6sysutZ2amqr6Ghsbi6KiIhXoZKDcVqHIwzq9h0sn1R3EzQnnmy4/tq4568A9D6XDAN06Ro0apZy66JRAlx+mFHLWhcao/2+++aZyqXFUuO6Yvolp4LyR9sqoj976nMILjp8OJFzbZp8nrvSH9wiKlhisZUoaOu7YYukNAQz7a2aetXEZ3c/oOkPBiiak1aeBobiAKZPo1sViS1xgix/dtO666y51r3G2MC0ZuZFveyvupkDyVQEMHVD4DHXlfqalaXIkruJzi45GdA20FrdwjfC+TIEMXV7oOmi9l7B2G7ReV472qLbWYHl5uXI0MkpDphdpMtUghb62Usm15jo32tu3Zt94bhHAtPYMyPnNEhABjFlSUk8ICAEhIASEgBAQAkJACAgBISAEhEDHJiACmI49/y02+rYugCEofqHO1A8M/jGFAIuWOoPBWKblmDx5stvWzEZfkvNzOgowYKYvDCzMmDFDWc87CrZSqJKZmelQyBEYGKjcEpjqwVpIY2/RtFcBTItdJB44Ed/gpsBFXziXfLufKW0oVGjtL46ZcuSWW25R6+/hhx/G5ZdfbqpPWmCO7jkMvmnX3wMPPKDELXoBjeYgQtHMlVdeqQQ2nk53ZHa6+BY7XTMYoKaYgymE2lqx565CVxUKuigs4n97o9DRhwInvtmvCS2GDh2qXAiYQqi1hCUUw9FNSCtM88E0YxRY8XkwZMgQFUC2J9jwBquO3CbTnWkiEAo7br31Voc4+AxkWkPeVxy5ilCk9tFHH4Eualqh6ISBfq1QUEDR1TnnnKPSgzkq2v2A97HZs2c3c+PSRDBsm2JGis/MFLZJlwxeK2YKnwncJ/D53trPAzP9daWOKwIYpp6iEw8L79NMhWa26I+l25MZhzdXHGD0oimzfdPqaSIxM+5Czrat1eezgs91pkKyLkyVSDEgHbg8ve6499FSTDGVIp/9rfVssMfOaG/vKnNPHScCGE+RlHa8TcDXrm1vj1faFwJCQAgIASEgBISAEBACQkAICAEhIARcJ8BYYVsqftPv2dK2etyW6Hqpr74ogMnNzcXOnTvViENCQjBy5EjDt0y9hKddNMsbSXFxMRiMY6Egx5W3lNsFDBmEQwInTpxQb5LTZcSVwiAb3wx3tMYY2GY6DwZ5pbR9AryvMM2Fdm8xK8xr+yOXEbRHApr63FoIwHtbZWWlafFLe2TjiTF98sknTakLzQiiPHFOZ9vQp5vis5Cp+WztmXjfo7iO98CYmBhQAEhXFGeLJtLhvZMiGD4/20uhmI0uZBR30b2HgjRfK9yTUDzP69sX50AEML62YqQ/QkAICAEhIASEgBAQAkJACAgBISAEhIAQEAIdjYAIYNrgjPuiAKYNYpQuCwEhIASEgBAQAkJACAgBISAEPEZABDAeQykNCQEhIASEgBAQAkJACAgBISAEhIAQEAJCQAgIAZcIiADGJWyte5AIYFqXv5xdCAgBISAEhIAQEAJCQAgIASFgTUAEMLImhIAQEAJCQAgIASEgBISAEBACQkAICAEhIASEQOsSEAFM6/J36ewigHEJmxwkBISAEBACQkAICAEhIASEgBDwGgERwHgNrTQsBISAEBACQkAICAEhIASEgBAQAkJACAgBISAETBEQAYwpTL5VSQQwvjUf0hshIASEgBAQAkJACAgBISAEhIAIYGQNCAEhIASEgBAQAkJACAgBISAEhIAQEAJCQAgIgdYlIAKY1uXv0tlFAOMSNjlICAgBISAEhIAQEAJCQAgIASHgNQIigPEaWmlYCAgBISAEhIAQEAJCQAgIASEgBISAEBACQkAImCIgAhhTmHyrkghgfGs+pDdCQAgIASEgBISAEBACQkAICAERwMgaEAJCQAgIASEgBISAEBACQkAICAEhIASEgBAQAq1LQAQwrcvfpbOLAMYlbB3ioNraWvj7+6t/UoSAEBACQkAICAEhIASEgBBoOQIigGk51nImISAEhIAQEAJCQAgIASEgBISAEBACQkAICAEhYIuACGDa4LoQAUwbnDQvd7msrAyLFy/G888/j8cffxwzZ8708hmleSEgBISAEBACQkAICAEhIAT0BEQAI+tBCAgBISAEhIAQEAJCQAgIASEgBISAEBACQkAItC4BEcC0Ln+Xzu6LApi6ujrs2LEDhYWFLo3J2YNCQkIwcuRIBAcHO3tou6ufn5+Pm266CYsWLVJjmz59Ot566y106dKl3Y1VBiQEhIAQEAJCQAgIASEgBHyVgAhgfHVmpF9CQAgIASEgBISAEBACQkAICAEhIASEgBAQAh2FgAhg2uBM+6IApqKiAnfccQdeeeWVFiE6a9YsvPPOO4iPjzc8X2lpKaqqqgzrtUQFi8WCqKgo+Pn5efR0y5cvx3XXXYeMjAzV7qOPPoq7774bAQEBHj2Pq41xDt5++20UFRW52oTN44YMGYLZs2ebbrO6uholJSVN9ZkqKjo6WlJGmSYoFYWAEBACQkAICAEhIATsERABjKwNISAEhIAQEAJCQAgIASEgBISAEBACQkAICAEh0LoERADTuvxdOrsIYABnBDB///vf8eCDD7rE2tMHLViwAM8++yxCQ0M92jQFPvfffz+efvpp1W737t1VSqTRo0d79DzWAhJHjYeFhTWNMy8vD9deey2WLVvm0f787W9/w5///GeHbWZnZ+P9999XPFatWnVG3bi4OFxyySW45ZZbMGLECBHDeHSGpDEhIASEgBAQAkJACHQcAiKA6ThzLSMVAkJACAgBISAEhIAQEAJCQAgIASEgBISAEPBNAiKA8c15cdirtiCAeemllzBw4ECP0k1LS8NDDz2EAwcOiADGBtl9+/Zh/vz52LZtGyIjI0FxyK233upRF5g1a9Zg0qRJpuaVji8UvbC0hgAmJydHCYK4FvWuL446z1RSFExRFCNFCAgBISAEhIAQEAJCQAg4Q0AEMM7QkrpCQAgIASEgBISAEBACQkAICAEhIASEgBAQAkLA8wREAON5pl5vsS0IYFavXo2JEyd6lIVe4NHeHGA++eQTJdRwp9TX1ytx0LFjx9C/f3/lAuNOmTNnjhLQ6IsnBDBDhw7Fa6+9hl69ernUvQ0bNuCCCy5QxzpygGGKLKaFcrbMmzcP//znP5GcnOzsoVJfCAgBISAEhIAQEAJCoAMTEAFMB558GboQEAJCQAgIASEgBISAEBACQkAICAEhIASEgE8QEAGMT0yDc50QAcw2pxxgnKPbvLa1c4mZlDuunM9VsYYr5zJ7jK2x6gUwF154IaZMmdKsuZ07d4LOLyz2HGCGDx+ORYsWKZGOK0XfB7MCmMmTJ+Pqq6/GtGnTkJSUpE5bW1uL9evXK+GRdWqmJ554AnfeeadH3XNcGascIwSEgBAQAkJACAgBIdB2CIgApu3MlfRUCAgBISAEhIAQEAJCQAgIASEgBISAEBACQqB9EhABTBucVxHAiACmJZatkQDG1ud6IY8vCGCYzujBBx/E3LlzERwcbBNbVVUVnnnmGdx3331Nn48bNw4LFy5Ez549WwK1nEMICAEhIASEgBAQAkKgHRAQAUw7mEQZghAQAq1OwM8PiIsMRFFZLWrrGlq9P9IBISAEhIAQEAJCQAgIASEgBISAEGhbBEQA07bmS/W2LQhgvI3VmRRI7vSlNRxgLr30Utx4440ICgpyp+suHfvuu+/i1VdfVce2dQHMd999hz59+phKBVVcXKzSPb355ptN3JiW6uKLL3aJoxwkBISAEBACQkAICAEh0PEIiACm4825jFgICAHPE7AE+GF4r3CEhgTgZE4VMvOrUVld7/kTSYtCQAgIASEgBISAEBACQkAICAEh0C4JiACmDU6rCGDQrlMgLViwAM8++yxCQ0NbfHVqjik8cVsXwDgL76OPPlJOMVqhK8wdd9zhbDNSXwgIASEgBISAEBACQqCDEhABTAedeBm2EBACHiVAAcyo3mGYMiIOR7Iqsf9EBXILq5FbXIOaWnGE8ShsaUwICAEhIASEgBAQAkJACAgBIdAOCYgApg1OalsQwIwfPx5RUVEepVtRUYGtW7eipKSkwwtg6uvrsWfPHuVwYi+1jwaf3HJyctCtWzf40UvYQenIApg1a9Zg0qRJTXRsCYA8uqClMSEgBISAEBACQkAICIF2RUAEMO1qOmUwQkAItBIBfmsRFuyP+65JhSUwAHnFtTiSUYHVOwtRUFKL6toG1NeLEKaVpkdOKwSEgBAQAkJACAgBISAEhIAQ8HkCIoDx+Sk6s4NtQQCzevVqTJw40aN09+3bh/nz52Pbtm0dWgBDQcvTTz+NJ554Avfeey/uvPNOuyKY2tpaVfeRRx7BTTfdhD/84Q9ITEy0Oy8igDktgHn55ZdBNx4pQkAICAEhIASEgBAQAkLADAERwJihJHWEgBAQAsYELAHApeNjMHlEPJLjQpGRX43th0pQXF6H77cXIr+kBnV1IoIxJik1hIAQEAJCQAgIASEgBISAEBACHY+ACGDa4JyLAKb1BDDeSovzzjvv4LrrrlOr0VEKpMzMTNx999146623mlbuww8/rH4XGBjYbDU3NDRg4cKF+N3vfqdcc1j69++PBx98UKX6seUc0xICmKFDh+K1115Dr169XLr6NmzYgAsuuEAd60mXljfffBO/+MUvmvr09ddf47zzznOpj3KQEBACQkAICAEhIASEQMcjIAKYjjfnMmIhIAS8Q4DmtbNGRGDm6Dj06BKJmgZ/FBRXo7K6Ht/vKEReUQ0OpVcgq6Ba0iJ5ZwqkVSEgBISAEBACQkAICAEhIASEQJslIAKYNjh1IoBpPQHM22+/jWuvvdbjq4auLuXl5apdi8Wi0kfp0xVRzLJ27VrcfPPNygFHKzNnzsTzzz+PAQMG2OwTUx/RAeall15qEsGw4pw5c0Cxy4gRI5odV1paiqqqKvU7CmQiIiKafa5PE2RLfKIX8uhZ5eXlKW7Lli3zKDtPCWCKi4tx6623giIYlgkTJuDdd99F9+7dPdpfaUwICAEhIASEgBAQAkKg/RIQAUz7nVsZmRAQAi1PYNbICMwYHokenSMQFBoCP38/1NbW40hmJcoq6rDlYCkOpVUgt6gaOUU1qBVHmJafJDmjEBACQkAICAEhIASEgBAQAkLABwmIAMYHJ8WoS21BAHPLLbega9euRkNx6vP8/HzlfJKRkdFqKZC8JYBxBKKsrAx0nnnyySebiVj++Mc/qhRIcXFxDjlSPLNp0ybcfvvtoIBFKzzugQcewG9/+1uEh4ebmov2KICx5ZTz3HPP4bbbbmsmQjIFSCoJASEgBISAEBACQkAIdFgCIoDpsFMvAxcCQsALBM4fFYlpg0PRLSkUIeFhCAwOQn19fdOZDmdU4EROFQ6drMCmAyUoKa9FaWU96uslNZIXpkOaFAJCwEME/JxoR+5mTsCSqq1OgO5tgQFnrnA+lm2lLZT13epTJh0QAkJACLRrAiKAaYPT2xYEMN7GOmvWLNBtJD4+3qunSk9PV84lK1euVOdpSQEMhRlbtmzBX/7yF3z++edN46QryaOPPoorr7xSucWYLRTS/Otf/1Jpg7SUSDx24sSJoODjrLPOMhR8eEIAk5KSgp/97GeGwh174zp58iReeOEF9bEnHGBWrVqlUh8dO3ZMtXnJJZfglVdeQXJyslm0Uk8ICAEhIASEgBAQAkJACEAEMLIIhIAQEAKeIzBlcLhKg5SaGAhLUCBCI8Lhb7Ggvq4pWQsTAAAgAElEQVROnaSuvgENDUBmfjW2HSpFRl4Vvt9WiNLKOogGxnPzIC0JASHgOQL+foA/VQImi7rPmawr1YRAaxMIDvRDSmzQGd0or6pHfkntGb+vb2iQ53VrT5qcXwgIASHQjgmIAKYNTq4IYGDoAMOUQnfccYcSMvhiWbBgAZ599lmEhoba7J49sQpTF9EJxl7KI6Ox2nODiYyMxE033YS7777boTDFEwKY4cOHY9GiRejfv79Rd21+btQHs42SxVdffYUbb7yxSfwybtw4vP766xg4cKDZZqSeEBACQkAICAEhIASEgBBQBEQAIwtBCHiXQESIPyJCAlSqm4LSRhGEJwrDi3rBxFl9IpBVUIOswmroDEfcPhUDPc4GMoekhiEiNMDhuU/mVuFkXrXdOqFB/ggL9keejeCT24M61UB8pAUV1fXqH0UpnihDUkNw2fgo9EsJhJ+/v0qDFBweBp6Af89rpaqmHiXldSivrMOaXUXIyKvGvhPlKi1SR3ODMbNeNG6lFXXYebwxFbejYrbNwrJaHMuuUmvAncLzca3mFnP+3GnpzGMZnA0O9EdtfQNKKpy7h4QH+6vAbkJ0oGGndh4rV0IsWyUyNAChQX6orG5AWaWHB2jYM89UcHQv4/2GrCw2XCCsz67dy+ucvGlQPhIS5I9LxicgKNDf1KCOZlVg9a5isO+tWUb0isCUITHokhDssBsUvhxMr8CaXYU4nuP+ddWaY/aFc1N41CUuCMWVdaioqscpHaUvdK2xD5omSlueeo2U7nchgX5Iig5U98hiO/cwjtWPIiseZ92ubsT82Nb1wEOaRFqnjuflzH0E2ysss3/vTIoJxLxJiejTORT+7MipUlcP1NQ2v/bScquwamchth0uNT0P7FfvTsGorGlAuoN9j+kGW6GiK3tBdpPPxj5dwhAVZvwyNJ+fX27IMxxd98RglFfXobi8DrVn6pMMj7dVwZ3xGe13tfP56v7FJWBWB/GqSYwOwvmjHWd80B+2/Ugp+M/b4m9vrBdPMHOmDUfrk3/L2HKwstV+TV2DS39X8e/YYT3D0atT83ukvTHkFVdj38lyHMyodGaYUldHQAQwbXA5tAUBzNKlSzFmzBiP0j18+DB+9atfYceOHe1WAEM73+XLl+O+++7Dhg0bmvhRoHLXXXfhzjvvNJ2uyBF8e2mVOGd0gzn77LNtusEYiU/oynPdddepU+vdcvLy8pSTzrJly+CuAKa6urrJwSY4OBgRERFOr7Oqqir8+9//xv3339/UFvtFhxyOXYoQEAJCQAgIASEgBISAEHCWgAhgnCUm9YWAcwS6xgdheM9wdE8OValuPFGKy2txNKsShzIqmgLi86ckIjrMgupaz72ZnF1YjcyCaiWUMytEYezo0rMTMKBrGMJCbAd5+Ub1DzuLsPFgiU3hCYPEPZKC0a9LmApweKtEhQXgQFo5jnpAAKH1sVtCIK6eHIOh3RsDxf4BAQiJCEdgUCDqG+obg3u6QrELUyIVldVi68FSHEqvQFZBtfrXyjFvb2Fv1q6Z9aIdUF5Zj70nyvHRulzDvl3ONdjN/hrUGth/sgJfbMgzvb7tnZjni40MVA4/ng7mBFr8UFxWqwJF+9IqDMeur5AYHYhxfSMwflC03eMo2OF1vnhNDrILa2zW698lFCN7R6ggJoO4banwGuP49pwoUwIz3iOtS5+UEJzVJxLJNlwgrOvmFtVg6cZ8FJbXOnWNMkBIfo9e3xPhIY4Fgto51+8txr+/ylDrqjXLOcNjMH9KEvp2CXPYDQbpGOB/dWkathwq9dgzrzXH3prnZlDz7AGRav8QEODncXFdS40tyOKH6pp6/LCrCEeyzgyIpiYEo3N8MDrFBTkUSpRX1am9z+aDJU332YHdwpAcEwRqZygUTIo57eTC5wvFphRl2dtvkEHXhGDcclEXjOoTaSiC455h0ffZWL6t0DQ+iusuHp+ATrFBbj9rTJ/UQxW1++fGAyVqn+LsnWjyoCicd1YcUhNDHPaIbjt8xr38ZfoZ9ZQkidqoUyefMjga3ZNCYLH4gSIld4o742sv+xd3+GnH8vrrmxKK+67qbrq5T3/MwyfrcuGsmNT0CU5VPP+sWKTENe7J3V0vzp7b3fpG65NrcMqQaPROCTXcV/D+yXvhyh1FTncrNsKCGcNiMHN0PHg/Nyp7jpfhmy0F2HzIvFDQqM2O9rkIYNrgjPuiAKayshKPPPIIfvrpJ0WUKXqYUseThQKYe++9F4WFhUhNTcUTTzyB2NhYm6doaw4wfHvpyJEjeOihh/Dmm282G5ORKMVVxjznunXrcPvtt58htrn11lvxpz/9CRTe6IsnBDDTpk1T6as6d+6smv7nP//ZlOLJG+vGmg/FPzwP/2mFaaDoFjR48GBXccpxQkAICAEhIASEgBAQAh2cgAhgOvgCkOF7ncDg1DAlCJkx0vxbkUadojDlh52F+HhtDtLya9TL0gsu7Izpw2PBgLenyuHMCmzYW4yVOwpNB94t/n64/bKumDgoGtHhtt/4pfvLolXZ+Gpjvs0vvhMiLZgwkEET76aPJqflW/OxdncxsopsB/6dZRkbEYArJkRjbN9Q8K13RmwCg4MRGhWuIjh6F5hmbfsBx7IqcTyrEvtPlGProVLlEEMBUHt2hDGzXjROFC+s2FZgM0BmPU+/M3k9rN9bhBc+PamuI1cLAxC/vcDz15++Pwy6vr8qG99tNx905fEU4F04Jg5XTetkd3h0NGFA+YXP0sBr01Zh4GPelCT06+pYAOEqQ28eR/HIgbQKvP1dBrYfLbMpymCQ9uppyRiQyuvUceF98eF3juB4nnNuW7xPx4Rb8MYfB4KOOmbK8q0FeOz9421GAKON6ZGFR7F+X7EIYMxMsoM6FHRQ3HrRuATER3nu2e5mt1w6nOKG17/JtOmcwutv8tAYDOsZ0UzAYn0iCjDW7C7Cc0tOKkcslssnJmB8/yiEBgcgNNhfORToC/dLyzbl453lWaiusy3f8LYAJiU2ELdc3BVnD7QvRHQJagscpN0/n/7wBA5nVdgU/fG+RhctClS0edG6NrZvBC6dkKhcYBwVPt+5r31vVXazany+0jGL988Tp55PV01JwoVj45Vwyd1iZnz2ztEe9i/u8tOOpwBmcGo4/u/GvqabfOu7TLz5bZbXBTBm94OmO96CFY3Wp7fWoPUQKYA5b0QMrp/ZWTnZGZUf9xRh8eocEcAYgXLwuQhg3IDXWof6ogCmtVjYOy+/CCkuLkatm/5tzzzzTDOhRK9evfDGG29g0KBBbg3ZYrEgKipKuaxkZGTg+eefx0svvdTkRsLGKT6xJ0Rx6+RWB+fk5OCvf/2rOr++zJw5E4899hhGjhzZ5AbjCQHMrFmzlAAmPr7xC7i///3vePDBB9V/r169GhSjGBXOL//5+xs/KPRtcT08/fTTStyjlXnz5ql0VF26dDE6rXwuBISAEBACQkAICAEhIATsEhABjCwOIeBdAmP6RmLuxESMHRDl0RPpA/f8AvS3F6Rg2rBYU6lOnOnIVxvy8MmPuU4JYPgFON03HBVHX3wzaD97TDzmT0t2pqsu1f1qY+MbqM46a9g7GUUv4/uHY/rQcPTuFNQoeGloQGhkBIJCg1WAyK4I5lSjDNhtOVCqUiKt31OMyup6lfKhPTrCcO2aWS9E09oCGAbgrMOn/B0DfzfMTMHUoTEev/60dXY8uxKf/5iHxWtz1K8C/P2U44G9QtEU48OeEsBcMSERc8bHIzXJ8Vv8Ll2ELXSQI1GGCGAcT4JZBxitFRHAeGZRU9Bx56Xd1P7BrGjKM2f2fCsUwLzxTSa22kgd5Mz1Rxew2/51oEloMWdMHC4+OwF9Otvfc3y/sxBPf3gcJRW27UK8LYAZ0i0Mvzw/BSN6N39h1/OUvdcime86XmZzHzJlcBT6pIQpoR4dCvWle3IIxvSPanLgsNdDOmttPVyCPcfKmlWh+IUp/OjcobnDeEPQ4Gh89vrc1vcvnlwtIoDxJM0z27K3Pr21Bq17IAIY786vrdZFANPyzN0+Y2sLYPbs2YOsrCy3x+GNBmJiYjB06FAEBJh7A8BRH0pKSnDzzTfjrbfealbtP//5j0rF5Ily9OhR3HDDDVi5cmWz5ubMmaPcYPTiE0+cz14bFIa8//77KvXSsWPHmqrdcsstymknNLRR9e0LAhi6+1Csw74wZVFysvkv8r7++mtcccUVTUKjn/3sZ0oQk5iY6E280rYQEAJCQAgIASEgBIRAByAgApgOMMkyxFYlwKD4lZMTMdCEs4AzHdUEMOkFNYgLt+DP1/bAoNRwQ/t+Z87Buq0hgOmbEqLSBcwel+Bsd52uv3ZXET5a67m3FPm28sSB4Th3eESTAKahvgEBlgCERkUgwNLoiuNIBFNT14DyyjqUVdZh/Z4SHDhZrsQw+SU17U4E460v780GyJxxgEmMsqCsqh5M1aAVzndKbBDuubK7En1ZAoyt4Z1epAAoivp2SwH+syxDHU5RXXKMfUcIpufYn1aOznGecYD59awUzBgRaypFkCvja4ljRADjOmURwLjOzp0j25sAhi4sTI1l7RLijgBmXL9IzJ2UiNH97IuM1+0pwj8/OYlMGyneGLhPTQjBjXM6ey0F0oQBkbhmeicM6m7sMOXOevHmsY4EIvMnJzYJsK3TtQVZ/FVqFqbyc1ToRMYULRT86gvnp7SiDhv2l+DVrxqff785P8XjjodtVgDzyUmkFRg72Nnav3hyvfiqACbAzw+/ucDz68WT7My0JQIYM5TaVx0RwLTB+WxtAYzescPX8C1YsEC5eWiCDXf6t2vXLtAdhIIffaGAgiKY6GjP2O2xfYpg1q9fj7i4ODzwwAPKjYQpkVqyDBkyRJ33nnvuAYUil1xyiUoLpBeYuCqAOXjwIK666ips2rQJs2fPVqIiLX2VMw4wJ06cUP1buHBh40btN7/B448/rrgZFeu0WOwH57FTJ/v2tUZtyudCQAgIASEgBISAEBACQkAjIAIYWQtCwHsE+IXwOcNjlQCmr4H9u7O90AL3mYW16NMpGPfM74EeyZ53Z2gNAczYfpG4wiCg5Swve/V3HCnFB6tzsHpXkaeaxKRB4TjvlACGjSo32PoGBIeHIig0BP4BAWiot/0mur4TdH3JzK9BfnENdhwpw74TZTiZUwW+Kd2WCkUip7JVnNFtTwlgGFrj9aadx6wA5mB6Bb7bko9SnajFLtv6Bmw9Uoq0vOqmKuz/0B5h+P2l3bzqjqK53/x7aboaI8c3sncEIkJtpxl75ct0rN5V6BEBTEukeGqJ9SwCGNcpiwDGdXauHsn7WVRogEqdM7Z/23eAySuuwetfZ4BuLKWVzZ9/7ghgRvWOUPuF8Q7SCzkSOpJz385heOi6HkiMCQLvd44K09Et+j4bFBmaLfMmJWLOuHh0S/T8Hs1sH9yt50gg8quZKTh3VCySY4LcPY3N4yuq69X+Z/Gqxhfbr5iajP5dw1XKK08Ve+Nrz/sXT7FjO74ogGGf4iIs+MPcVDAu7cn14kl2ZtoSAYwZSu2rjghg2uB8igDG/qR5SgDDL1UopPnDH/6gTsZ0QHSXoUsKUxMtWbIEM2bM8Njq+f777/Htt9/ixhtvREpKSrO0QB47iUFDf/vb3/DnP/8Z+fn5yhXluuuuw8CBA5sd5aoAZt++fZg/fz62bdsG6zkyI4Cpr6/H0qVL1XywLa1cffXV+Mc//oFu3boZYqKzzTXXXIO1a9equi+//LLqixQhIASEgBAQAkJACAgBIeAJAiKA8QRFaUMI2CbANw+nDo3GReMTQBv4mHDbwWpX+GkBnayiWgzvHoafn5eCfl3DEBzouYAA+9UaAhhng62u8NOOYTDr/e9zsHxbwRnpbVxtd+KAMJw3IhJ9Uk4Hg/j9AIUvIeGhsAQHQ6XTMZ3TyA9puZVKBLP7WKMIpqCkBoWltT7vCMMARHSoRaUw4BveNcxjoCt8O/z+q7ujV6dGB19HhSIQijo+WtOYBkgrgQH+Kg0R3zzfn16hfm1WAMN0DZn5pwUtjs7P5+VHa3Ox50T56XNb/DBtaDSuPy/FMMWD0fiMxr5qe4FKIcJg4IILOzt8A/4f7x/HN1vyPSKAocjnhpmdMLZfFFLigxAW7L57tTssXD1WBDCukqOQMwbzpySZFnJKCiTXWWtH0k0qKToQv5yZolLItPUUSIVltVj8fTa+3VqAbCsRZ2sLYAanhqtUfGbKtsOlWLw6B2t2mxfN0kFrHNMAteH7p70APJ/xCy5w/Dwyw9WoDoXAKzblqmrTz0pAXJR9BzSjtmx9bmt87X3/4gone8f4ogCG4iW64N1+WaNAOSzYv83uX0QA48nV2jbaEgFM25inZr1sbQHMF198gZ07d7pNrqamBl999ZVKZcPCdDtdu3Z1q93U1FTMnTsXQUHuKWUzMjLw85//XIlSWJ555hl0795dtc3iKaGNvcG2hsuOJoBxNAGuCmD0x917771K4KOlqTISwOTk5Kg0TE899VRT1+j4wp8paAkODja1ZrZv367SHx04cEDVX716NSZOnGjqWKkkBISAEBACQkAICAEhIASMCIgAxoiQfC4EXCfg7+eH0X0jcPbAKPVm7PBeEa43pjuSKXJ+2leM/y7LQE5xLQZ1DcWEwdEYNyDaYVoUrQn2KzjInFDGSABDAUOAP8A+sQQG+OGZ3/ZB/65hDsf67oosvL08qykVAoU7tL6niGHS4GiV4oUpZfilOs/h6VJdW6/EI/tPlitRww87i0DHFU+UsX1DMXNkJAZ0af53f31dHQKDg5UTjCUwEBTFOFMofDmRU4WSilps3l+CvcfLUVFVj5raersOK8607426Af5+GNg1VDkhkXlJee3p0/j5ISwkADNHxSHeRDCLKaB2Hi3DgZNlzbpKFxQGwwpKa/Hyl+nqM7MCGGfGvP1IKV7/JhMMgGolyOKH80bG4opJSSo9ENcrx+woFRKXGVk4U3IKa5Rzwsdrc5BXWmsYcPSkAIbjufTsePRICkHvzqHonuRbLgZm72cigHFmxTWvKwIY19m5eiTvLd0Tg3HphETlABMR2jaFZ9r46ba2fm8xftpfghO5Vc2wtCUBzIptBfh4bS52HGv+HHI0z3MnJKBXSij6dQlTYmhfKBTh+vv7qWeWmWIvAB9s8VeCzClDoxEX6VlRir5fxWW12LinUKVDOntILOJjAsF7v6eKrfG19/2Lp9ixHV8UwLBP8REWzBmXgE6xQWrvkppkLh7nSTb22vLz81N/PwWa+BtHBDAtMSO+dQ4RwPjWfJjqTWsLYBx1km/d1NbWIjDQ+EFtnZLGVwQJHANT4/z2t79VQ6ULygcffKDS7GiiGLq0vP322zjnnHNMzZmzlZgWKSur0Y7OTKmursa//vUvfPzxx6o6UwNRHOJMYaoja8cX6+NdFcAsWrRIpUBiefTRR0ERjFbsCWDsub5cdtllSvzSq1cvZ4anhFaTJk1qOsZX1ptTg5DKQkAICAEhIASEgBAQAj5LQAQwPjs10rF2QoDCDlpw90kJwcT+kWhAA/yU/4dW+JvGwt+f/qn577TPeOThrCpsPlKG49lVqK5rAANlUaEWTB8aiV664MrpY063y99FR1gwbnCsKcKOBDAMPgzvGa7eUt9zokx9AR4bbsHtl6capoP5elMePl2Xi9LKOgRa/DC2XzSWby9EdlE1EqMCMX5AFCYPiVFigiE9wh0KCkwNRFeJTiQUUlBss+VgCdbuKcLR7OYBOWfb1Ncf1C0Y54+KxKhezV1NNMcXpkEKDguFn7+/qVRIWtvsN/tcXF6HzQdKUFPbgB2HS5UQpqhMJyxxp/MePpZzO21INK6Z3km5wFinQuIbunRvYSDOqNTXN6C6li4yzYVKPJRuOHwj39sCmP992yiA0cbBNR8RHIDLJiSgT+dQhAYHIC7Sgp4OHG3KKuuwV+ciYzRufn4suxLLtxZgb1o5qJsyEvh4UgDD84eHBCA2PACjeoUrQZP1vaVx9k7Pof4+Z3RP0+59+juido+0fyya7psxEYGm7mcigDGz0mzXEQGM6+xcPZL3FooLRvcJx5RhsYiNMI5ZuHquljhu19FS/LCrCMdyqpQbmL60JQHMso15+OTHXOw92eg2Zqbw/tk7ORjThsZgWM9wM4d4vQ6fVdHhgQgzKayyFYDXHDbuv6oH+nYJNfUcd3VgFVV12HusFG9/k4k54xMwqn8Uoj14TdgaX3vfv7g6F7aO80UBDPvp7w/l+sK/U0b2CEPflDPdBtXe3K/xb7CWLPz7MDkuCAN6RBqeVgQwhojaXQURwLTBKfVlAUxubi6uv/56JYCZN28eZs+ejejoaJuUfVUAc/ToUZX+R3Omue2225QDCZ1GXnvtNfz6179W4+H4XnnlFcTGmvuyy5tLzZqlGTcXV/rjqgDmsccew3333adO+d5776l0SFqxJYDhHPzlL3/Bm2++2VSvf//+ePDBB5ULj1nXF/0YRQDjyozLMUJACAgBISAEhIAQEAJmCYgAxiwpqScEXCMwuHs4RvQMR2J0IM7qY0sAw0Bug3IjKSqpwU97i1BcVnPqZLa/jD2aW42DmVWoqGl0MWGh88rw1FB0jtXSLNn/IrdTfDCumtHZ1IAcCWDCg/1x8fgETB0aA6Y34BmDAv1UmgyjNClZBdVIz6tSYgYGURKjg/D0R8dVUIk/x0UEIik2UAlg+N8efNFXMcsvrVFikvySWuQV16i0Mp4qqYmBmD06CkyFZF0amArJEoCg0FBQCMPOmE+F1NgahS8FpY1rZPOBUmTkVam0SEcyKkGXFF8qIUH+uOG8TjhvZBxiIjyXAsx6jEyPxDfz/700Qzn5GAlEXGHENf7vL9Kxamdhs/XCtdk1PhiRYQHgd5/ThsU4TBXDtf/eyiwVCOYaNFPKK+uRVVitBGMsRuPztAAmNsICXu90mxrQpbmDgRY0ogjpaHYlThbUqPvROUOiYXEw5Rl51TiUVYWiisYxnXGtOHJk8jsdqqLY6L6rexhiFAGMISK7FUQA4zo7d47URKVJMUFKKNqWC9PN8T5dXnXms9YdAUzvTiG4amoSZoyMs4uH7jNvfJOBLYfPdG1RItvu4Xh2QR9TeI1c8ew1EhUagMFdQ8H+2it1dQ0oqahDWoHzz3E+SZpLq5v/bH3Ogd3CVIrOvqnmnAntpQhKiLBgwewuGN0vElFh3nvGV1Y3CmAefvc44qMDlWuccgfUDVrpGKwuE6YenTYkCkN6RzkUUtsaX0fYv5ha9CYq+aoAhl3n/iUypHH/0r+zbQFMel61ermgvLoeSVEWDO0RBgvtWeyUPcfL1XVK50rrFxvOfNHBdiNxEQEqNdrl0zoZEhYBjCGidldBBDBtcEp9WQDz008/4dJLLwVTCE2bNg3vvPMOOne2/WWQLwpg2Ke7774bL7zwgloZTHu0ePFijB49Wv2clpaGn/3sZ1ixYoX6mcKYO++8symdT2stp9YQwNhymVm5ciUeeughhYEOOddeey0qKyvxhz/8AS+99BIiIyPx9ddfY/z48U2o9AKYZcuWYdeuXXj44YeRn5/fVIfOO2y3Rw/jP8Rbaw7kvEJACAgBISAEhIAQEAIdm4AIYDr2/MvovU+AgcPZY+JVepTO8fatt/nFPYUv2w+VqBQ3zUvzb/RP5lVjx7FyHM2uQFllvRKMDO0RgZE9w5AQpQ9A2A6YUYgwYYi5l2IcBXs6xQTimmnJ6m1cT5Q/v3kYmw+WNhMXeNLi3rqPnkp5ZN1ufGQALh4bhRnDzgwsaWIXpkAKjgiDJdCC+jrXxTdMicQv4I9kVGD3sTJk5dcgLa9KpRryUEYnt6Y2NNgfd17aDWMHRCHS5JvmrpyQaRE2HSjB8x+fUIKKBRd0xvThsUp45sny7y/T8dWmfCX4si6MlUwfFot5kxMdCmCOZlXiH4uOKhGbIwFMY/ovP+X4Yu1609ICmEmDotAjOUSlZLFmqt1ljmVWYNXOIvx4oBThwQH46zXdERZiP4C0ZX8RvtlWhGO51TanyJEwjKkDtDIoNRyv3NbfcJrbuwAmJNBfOWvUmhRVGQLTVRABjDO02nddCnGYVoQOIkaF6fmyi2qUc5ej4o4AJiU2CNdMS8Lscfb3IXtPlGHhiiz8sLv4jG4EB/phVO9IPHK9Ocd2VwQwneOCVAqWfimh6JoQZBdFZVUdDqRV4PONBUZoz/zcWgFj0MKEAZG4ckoizhoQY+pcNgUwAOhiwSD+kB5hoNjEunDsdDJyp/CelltUo1J/frY+D5zz6LCAMwQtegR0WmOKUPbvhhlJmDE2wWE6TVvj6yj7F84R9xmVSlRvTpRrPZ8Wfz/wWfzQz3uanuqPVufg/e+zUeVkSkjtBPzbh/PLe1F6fjWqas7cS7POhIGn9y9JTLdp/adRA9T+8bstBcgpqcXQbqG4cnoyKICyVz5ZnYMNB0uRX2ZDwGvyWkyOtmDWyBj85uJUQ2btXQBDISLXnhe2L4ZsfbWCCGB8dWYc9MtXBTC8uJ599lkldmBhmhuKGwICbG/krEUbFEgYpeCxhSUkJAQjR450yRVE3x77v3DhQvzud79DSUmJ+oiuJRReWHSvWtDBhOmRWIcCmf/973+YOnVqq66k1hDAGA1YE8Ckp6crIQzFMRMmTMC7776ruGlFL4CxbnPMmDEqZRJTTfnTa02KEBACQkAICAEhIASEgBDwUQIigPHRiZFutRsCzgYOzQycDhLf7yjEpz/mIC2/Bvzi+bZLumDi4Bj1pqMni6NgT7/OIZg/JRnTR5gT0xj166nFx7BmdzGKym07Qhgd7yufM2hywahIXDAqQqX3sS50gWEAnw4wIRFhSqjiatBBa5tvr9IJhi4cq3cWgu4axWW1KqDBwEZrlbBgf9zRAgIYjo/Ckto/BwAAACAASURBVMcWHcXhzCrMn5KoBDAUnlkC/EBxgKuF81NeVaecdxauzMJ3WwuQX3qmAIZzPXNULC6bkGg3BRgFCruPl+Hv7xxFftlpkRK//LcE0MnJXwV0GJTl7+i6UlBWi6zC5o4ALS2AMTof2fLt/I/X5OCLzQWICgvAwj8NdugIsHlfIZZuKsARO+nHjAQwDHAWltYgNSm0RQUwx7Mr8cxHx3EytxpWmVwcLjGuQIoPn7+xLyJCjMUDbGz1riL83ycnzxBA6U/EWB4dd+KjLMgsqLEpznJ17WvHOfsccyQ2crcvcnzrEqDwgCkKuyXYF/RqPSworcWK7QUoKKtzKMh0RwCTFG1RQtyLz060C8aRACYipFHAcb8JFyme4NN1OUqEcSiz0vREcHzcnw3vFaGeSfYKhas/7SnC0x+dNN12E1gnbfLG9o3ApRMSMKKf7QwI1h2wF4BnPQqVmSLPWjDALp3dN0KlAeVzmIVue5oLEO9bEaEBoD6GIk8KQvm8raw5/d88hsIG3m/X7muMe10+Pg4Dujl2GjyZU4n1+0qQWVTrsgCmo+xfZo6MQUhQAJhmyjo9mdmFSDeeXikhmDcl2ewhStDE/Sqf5a4UrikKq/n/324rVI6O1sXs30crNudh0cosnMirweSBkfj9vO4ORX5Lvs/Cj/tKkGfjnGbGwr0Lt6XnDKMAppvhIZ4SwPBvx7dXZBmez7pCTFgApjCd6Tmd1B7VqGzcX4zPfszF9mPlDqvyrsC/mWprmd61FlUGYkmj87anz0UA0wZn01cFMHR9oVPHt99+q5w+lixZghkzZtglbC3acHUqZs2apZxm4uPjXW1CHbdq1Sr84he/wLFjx9TP48aNw1tvvYW+ffs2a7esrAx33HEHXn311aZ6r7/+ukviHbc6rDvYlwUwmzZtwkUXXaRcgeie8+KLL6r1oRVbAhimO7rnnntw5ZVXIjzcN3J6emqupB0hIASEgBAQAkJACAiB9klABDDtc15lVL5DwNnAoZme8+XCH/cU4aXPTjYJYJ7/XV8MSA3zeAZ7RwKYUb3CccXkJIwfaC6AYjS2hSsysXRjPuhw05YLhQvDe4Zg5ogIDEm1ke7gVNojP39/hEZFIDA4CA0q8OPam7dkpUQ0gPoCefP+EvXz99sLcDCt0SWoNQq/2Gag/7ZLu2Jsf+86wHB8ablVeOXLNBX0Sk0MxowRscq1JCE6CH1s2N6bZcKA0NZDJcjMr8Y3Wwqw92S5TUFCYpQF10xPxsXjE+2m7OJb7Cu3N6Zq0pw6GDxkEJbuTV3ig5V4pndKKPz9/VQ7K7YXYuX2wmbdNRKkeDoFktH52DkKYJasycYXmyiAseC9ex0LYPimb/2pgKfZudDX27SvEHyDvKiqoUUFMEyZ9s2mfGQWVKl0W2YL7wuxEYGYPy3ZVACJ7R5Mr8C3m/NRXnVmYE87L9dPcmwwkmKDVGB++5FSs10yXc/Z55gIYEyjbXMVO8cF4qY5XTFuQJRh349kVuKRhUdwIq/aoRCzLQlg/vNVOr7amG9TBGkPCMd31bRkDOgW7jCdY3llY5qfJT9kG7JtqqDdg5wUwPTpEoqzB8egnxspkPSdVPIWK2cNi58fhnYNUc+25JggNfYdR8ux6Ui52u90iwvC2QMjlXMMn41M7UhDvH3pFcpZo1ani9C7Q9w3v5vqu6OUS/uONwoytxwud0kA05H2L3TMmzosBgl0R3GjcH75nDNbtD2A2fq26lE4tXZXIf77TSYy8s/824ECGDN/HzkrgKFYS7mVmN8CNOv+p2uysXxzHkb0jmxRAcyWgyXYebRRSOZMCQ0KQL+uYZgyNNZUOr6D6eXYtL8EaXmOhYIWf38M7RWB9XuKsOlQqcuCImfG0lbqigCmrcyUrp++KoD56KOPMHfuXNXTyy67DK+99hpiY+2/veRLAph169bhxhtvxLZt21T/KdCg+OWSSy6xuUL27NmDG264AevXr1efUyzTmiKY1hDA2EqBpIfVs2dP5fRCVyCmiWJ55plnlHhIX/QCmLi4OOXAc/vttyMx0b7inMfn5eXhP//5Dy688EIlPtK79LTBy1q6LASEgBAQAkJACAgBIdDGCYgApo1PoHTf5wk4Gzg0O6D1e4vwwqenBTD/d2Nf9Uasp4sjAcycsfG4eHyCW+ICfX9XbivAou+zsS+twtPDaNH2+PX/sJ6hOH9kBIZ2tyGAUYKVxm/NAwItCIuKVI4w6jdOBNRtDYpijZKKxqjRhr3FKqh0OKMC+06Uo6SFnXUYB2GA6pczO6FrQjB6dgpFtI0UCZ6YnKKyWvCL/SVrc7D7RIVKHUQ3JFrjM/1CfKQFPRNtBHcagMSYIMyekGS3G9W19fj8x1ys2F6Eo9mVyg3G1jQN7haGeVOSMGWo/ZQSOUU1WLGtAK98ma7me8rgaCV46Z4cosQvdH7hW/TsN9fRydwqfLUxDyt38C3p00ImI0FKawlgNAcYvpVtJIBxd96/25yH91Zkwj/Q0qICGAbcCkpqUM10EU4MgvNpsfgjKSZQOSaYKXRL4LkcpsoCEBTor9bKOyuysPVwqbu3kTO65uxzzBsCGDJr4P+cgW4GchuoE0QXqyB/JbzjmmjN0iUuEDdf1NWU8PVwZgUefucIjvuwAIZuVRMHRuGueadd3x3xfXUpBTB5ytXGbDEr8OF1ThFMbqH3RcB8xkSFWxBm0o3KkQMMOfTtHIo+KSGIjwpCUGDj/c0PfhjaIwzRYRb1TC4qrVXC3DdXNAp8hqWG4arpyeifGq7SZNXWNt5Ty6rqlRMJr3W6gxw4WYY1O4uwP6NS7Z0euLo7JlAA42A/oYREq7NdFsD43P4lwbY4xRP7F6P9hNl13hr1uE427C/Gv75IV89A60IBjJm/j5wVwLgzVvb5rW8z8M2GPExvQQcYuhgyxa4rjjt8/jKlZUx4oEMRn8aloqpenctWWio9O/7tQ6H8x2uz8e3WQpXKSkojARHAtMGV4IsCmIKCAixYsAAffPCBIkrhw+LFizF69Gi7hH0hBRIf9nR+oehi3759TX19/PHHVSonR6IKfSokHkgRDN1NzjrrrBZfVa0hgPnb3/6GP//5zw7HyjRRN998sxITUVS0dOlSTJw4sdkxegHM8uXLMX36dFP8OF/z589XoiUKlShAciS4qqqqwrJly7B69WpMmjQJdA4KDja2mTTVGakkBISAEBACQkAICAEh0OEJiACmwy8BAeBlAs4GDs12xxcEMPMmJWLykBikxAUh3o03R+miwBQ+vB+9tyobO46WmcXgs/WG9wjB+aMi7Qpg2HFNBBMcHoqgkFD1pbI7LjDWMOhYwi+fD6RVYPfRMtC54lA6HWEcp6PwFFSOh6mHhvYIV0H/8QOiMbh7uEMRDIUsdK05kWs+vQT7W1hWi/0nK3AgvVy9md/0Uvyp9Awx4QEY3ycM4SEBSmxEkVV2cbV6e7d35zA89IvedodNhu98l4kvN+XbtNjXDpw2NFqlPxraM8JuWwzQfPFTLhZ9n6PqUAAz66w4DO4RbvNt9vySGizbmI8vfspDesHpwIBRwKo1BTCfb8o35QDjzjqj+GTxD9kqJVXnhJAWFcC4029vHptdWI3Xv87ADzuLUO5hkYSzzzEG97YfLXMp0GbNiIG3TnFBoJtIZkF1qwtAvDmH9tpmCpmB3cLUvZNCgZYqGflVSvSnF9/5mgCGbK49J1nde+0VPvc+WpOtUq5Zl6ToQMwYHoPfXNjFFNYXPzuJZZvyUeqEs5pZAYypDrRSJSMBzKSBUZg2PAa9UkJhCTidIoXPfqbHYaGY7/tt+XjqwzT18+jeYbjh/C4Y1ue047718Pj83XqgGO8tz8TGw+XqmX3/1aleF8B4ZP/CS9VI69hwav+SZrB/6R2O8BD/pv1LTnGNYtGrcygeut71/QvTUP16VgqmDY9FYrR7DjCtsTQpJtl8sAQvfZ6GEzlVZ4hSfVEAk11Qhbe+zcS63UWYNTK2xRxgWmN+zJ5z+dYCvP9DNva38RcgzI7XTD0RwJih5GN1fFEAwxRE1113XTNSFCW88sorSE62nbPOWrRBYYK1OMKb6Ovr6/Hhhx/irrvuakp7xPPddNNNeOKJJwxT79TW1ip3Ewo4KPRgofDnySefVE44/v7Gedw8NT5fFcD89NNPuPTSS1X6o3PPPRdvvvkmUlJSmg1bL4BxZg3oUyv9+te/xvPPP4+wMNtv6XGunn76afzpT39qOrcZkZOn5kfaEQJCQAgIASEgBISAEGj/BEQA0/7nWEbYugTMBg4ZsGf6GmWpbaLQ7eL1r9ObUiA9cn0vp5xYtLdbjYwIHDnATBocjSHdw5UAplti44satD+n1T0dCRwVjrWwlONtQF0dsC+tHAz2M9XL4UznxA8mcLV4FaY+mjUyAiN7hTo8d0N9PfwCAhAaGQFLoEXV9aQIhu1lFVSrwHF+MYNPhSgorUVOYQ0qqupMrzd3AdKB5cIx8Th3ZCy6Jdp2xeE5DqSVY8maHOVi4UxhkKyonG+PNyAsOAChQf4IC/ZXgTeuSQZJJw+MVG+MV1XX4YO1uSpAz+A6BTov3tLf7ukqq+vx2ldp+G5bkRLa2CuXjI/HReMSVADQXtl3shzvrczCqp1FqkqfTiG4bkYnlSKKDg+2yuqdhfjgh2zsOFbe9LGvCmCaUiCFW/DWHwchLtLc28LOzLVa0/lVeHt5Jj7+MQ+DUsPwym0DDJtw5ErSHgLUBPDmtxn4YkM+6DTkyWL2Oaadc9uhUqTnV6HKA0IcxtJ7poSCz6L1+0s6ZIoEOmvMGZuAvl0cP088Oedsa+3uInyzJR/ZRafve74mgGH6uOvO6YQrp9h38WJ6vC835GHhqjNTC3WND8KFY+Jw1bROhvjorvbipyeVI5czQqT2cH8xEsBMHdIoAB3Wy74AtLisVqWreeS944r11EGRuPbcFAzsYf8Y1tt+qASvL01rFMAAuP8qcwIYOpJtPlTmUgok/WLwtf3L4jV5p/YvUHvwF29zbf/C/X90aAB+N7uLSmnmLYc+wwvLjQp0TWKqwOeXnMSBjIoz3NKcFcAcz6vBhH4RuP3KHggPbXTi83TZvK9IuV0eSq/ErJExIoDhNX6kFK9/k4ltTu79PT03vtSeCGB8aTZM9sXXBDBHjx5V4pc1a9aoEYwcORJbtmxR/z1v3jz885//tCmCaU0BDAUrFECwb5p4hf1lWh/+nql4zBRbwgo6nVBEQwcZozQ+Zs5hpk5LCWAoOrnvvvtUl+bMmYNbb73Vbvfq6urw0EMPKYEQC91i/vKXvyAgIKDZMa4KYL755hvMnDlTtcV2+Y9vH9kq6enpuPbaa7Fy5cqmjydMmIB3331XiZakCAEhIASEgBAQAkJACAgBdwmIAMZdgnK8EHBMwGzgULPxZrDdTIqHI1kV4BtzGQU1KsD/i3M7oXNckKnp4HsvFAmM6hMJS4Djr3cdCWB4su5JwejdKQTBgf7qi2J+YTx3UhKSYhz3ZeP+YqzbUwSOl69sllfXqUCFlr7H1EB8uFLvTkE4d3gEJg8KN+xlXW0tgsPCQCcY/wB/NJhVQRm23LwCUyBtPVSKmtp6fLe5AMezmM6nHvX1lI14v9AxaM64eIcCGL2zkSs94rUwoEsoenYKUf8SooOUCCYiNEC5z7CcyKrAPz9Lw7q9xQix+OGsPpF4/Nd97J6OKUde+OQE1uwpRrGDNFJG4+O0bjlYjNeXZWD3ycY0XxTmzB7rWBi053gZPl6bi2+2nnYv8E0BTIkSL325uVBZ2j/7m95ITQ5tvDfobzP8bwcLjt+RGQnz1u8qxAers7H+QKlyxvj370UAw/X0ybocfPZjHg5neVZEaPY55so1a/aY91dlKXHPCRtpLsy20VbrUVxw1dQk9O9m/Dzx5Bg/XZeDd1dm+bQAJsDPDz8/Nxk/m2FfwKKlnnv5y/Qz8HRLCMbsMXG4cqrtF6H1BzBI+79vG4O0zjym27oAhiKD218+iN0nyuzuT0f1jsAVkxIdpsYqKa/Ful2F+PvCRgHMtVMTMOfsRHRNcizs2nawBK99mYYtR1tHAMO+Gj3fWafF9i+fpmHdnlP7l74RePw3fV3av/Bvge4Jwbj3qh7ondLoQtgWC9fnQ28fwaaDpWc4hDkrgDmaU43h3cNw69xUJEYHwWJhIq9TxWDvwlpG+xeK/hevyMKnP+aisqZBBDCn0PLe+sY3mU6L39viejXbZxHAmCXlQ/V8SQBTVlaGu+++Gy+99JIi9POf/xz333+/+t0nn3yifkeRwj/+8Q+MGDGiGcXWEMDw7R+Kc+699158/fXXzfpz4403qn5SwOJMYWoduo88/PDDzcQ0Y8aMUaIMOp94O9VOSwlgnOFy5MgRXH311Vi/fr1yffn4448xduzYM5pwVQBDdyGmrmL53//+p9aevWJLADNt2jTQuahz587ODEvqCgEhIASEgBAQAkJACAgBmwREACMLQwh4l4DZwCEdLBauyMS6vSUOg+xab6tr61FaUYeaugb15WxsZCBoZW6mJMcG4ZppSR4RwARZ/JTAgF+c8+zsw6M39DZ8U/3977OxaFU2ak9Fkfh/FdV1qK83MwLfr9M51oLpwyJwwSjj72oaHV/8EBIeisCQYPj5UwTjeRAUulDMwdNt2FeCzPwq7D1ejn0nyhuFSF4uLRFA4nqcNSoWs8cmgOucAi+uTTq9aA4rZRW1ePyD48ptKCHSghnDYnDLZal2R8+UUX956zB2n6iwy4nnvXxCIi4YE2dX4EMXnpXbCvDJulxknXLooGBn7sQEJYKx54xzLKsSn63PxUdrc5v66OsCGDpMUZB3/sgYjOgdieiIxtQK/v68X/ip1Fy2hH7KmSo8EJFhFgTYuZ8x/REdeb7amI/8sjoRwOhWLkWRS9bmYNfx025BnriszT7HPHEue238sKNQOXjsPenZsXmzz55q+6opicpBq6sD9yxPnUvfTkcQwAzoGoarpyZh8tAYQ4SuuhS0ZQEMxQW7j5fhuSUnVTosewJtMwIY7kF2HCnDLS/uV053101LNCWAWbG1AI+9d6xJ3NDSDjBcGL60f2GKwxXbTu1fhkfjlsvtvyTtaP9CcciQ1FDMHpeAUX2iEBvZ6ELYloq2Pj/8IQdbj5Se8feTUwKYFVnYk16p3AN7JofggtFx6NMlFKHBAepFA+4nuXexV7jPTIwNQnCQv9pz2ioZeZV4+fN0/LCrSAmgZ40QBxhy4r31neVZ2HKotOnvwra0Dr3RVxHAeIOql9v0FQGMtfsJnTQWL16M0aNHY+vWrUqcQPEDCx1V7rjjDvzqV79qSoHT0gKYnJwclQaHYh296wsFLxTs0LElNNQ1C0SyoJjizjvvRH5+frMVMGvWLJVmaerUqbBYvPMA9DUBDN1fmEZKc4u5/vrr8cILL9hMK6UXwKxatQpTpkwxvIKqq6tVOiOmoGIxOo6bwYULF6o1ybnnnD/66KO4+eab7brGGHZCKggBISAEhIAQEAJCQAgIAR0BEcDIchAC3iVgNnBIQcsXP+Zi86FSJWzxZmFaklmj4zwigKHgJS7Sgk4xQcp6/EB6JZ5d0AcDutlO9auN663vMtUbkF3jg9VxDKwoN5KWsCKxgssvtvlVtSbG8QT7uIgATBsSjsvPjjbVHNNdWwIDlQuMJSiwMQ2SF1nkFjWmQNp/sgK7j5Uhu6BGpR9iyhJvnbYlAkiBFj+cMzQGPz+vE1LiGtNyWReut6c+OIZlm/MRFxHYGIC4qJvdeWIA6b7XD2F/egWqamzTYYqE689LwdShMcptxlbh85aijSVr+ebv6SCKERce9+WGfHy0JkcJ3lh8WQDzxabTTjW9kkOQmhiMgV3DMDA1HCmnrvdvN+fheG51szQiwRY/pCYEYc7ZSYiJDFQBJ1tl+8Fi5cKw6XAp6Jw1KDW8QzvAcD2fyKlS99E1OwuxYkchjmVXmbrvmK1k9jlmtj1X6m0+WII3v81UqT86WvnVrBScOyJWifpasnQEAQxT4NFBj454RkUJYL7OxLYjzqXoa6sCGD6nTuZUIbeoGnTP4X1G/wRkjJ9BfDr3cS83f2oSzhvlODsB9xsLnt+n9ji/ndUJM8ckoFO87We1Nh/fby/Ef5emqWfI11sKcNcV3TBhcIxKaWiv7D1Wio9X56jnxC9nJGPG2AQl1rZXjFI8GT2n2a67DjDm9y/HsWwj9y8BmDUy1mEKHbV/+e8h7M84c//C+aMImFwHp4arvbyrhWkn+Xzv2cl8jDKnsBrHcypVOlRXS11dA3YdL8PWw2XIKmy+p2CbzgpgdqU1uqcFB/qhV6cQdE8MVmwG9QhXLxpkFVRh2aYCFJVTsH/6aqDr3Yie4Zg6Mg4hQQF23XQ++SELH63Lw6GsSnSKPrX/vNj+/lPjYm99mh2fq3y9fZy2fzmSUYEl63KV2K41/g709jhdaV8EMK5Qa+VjfEEAYy0oIJLnnnsOt912W5OgYN26daCryrZt25qIUXjA1DlXXXUVBg4ciMceewyvv/66+nz16tWYOHGix+nSpeaNN95Q6Y727dvXrH2Kdp588knMnTsX/vQrc6OQCcd8++23Y8OGDWe0NHToUPz+97/HRRddhKSk0/k0Kysr8cgjj+Cnn35y+ez8gufAgQM4duyYaqN///5up/ahWwvdfEJC7OeUttfh7du3qznes2ePEpu89dZbuOSSS2xW5xrQhDIUpVCMZJ0myfrAzZs3q7RbbN9sKiMy4vxv3LhRibTIyN05d3nC5EAhIASEgBAQAkJACAiBdkdABDDtbkplQD5GwGzgkF8C0okjq6BapajxZuHbiXSb6J4cYjfIrJ3fKAVSdFgAhvcMx4SB0erNSKZAue+anujT2fGX4B+tzsaWgyWYPCRGHffhmhyVzikqLAAU6DD2TUGMt4uWnqW4rLbJlcMT5wwP8ceUQeG4dqrxW+U8n0p75AcEhQQjKCwE/gEBXkuFpB8fhTAZ+dXIzK/G2p2FKCSH/OompxhPsGAbDLRcMdH7KZD4hu6wHmH4/aXdHKZa+vfnJ/HFhjwEWvw9IoBh2qVfn98Zo/raD6Lyebt2dzF+2l/cDOuYfpGYOCjabn/zS2qwYlsB3l2RjYKyxkCRrwtgON+xYQHokhCCrgmNAaQh3cORkhCsRC/fbspTHPacqEBheS3CQwLQOzkEU4ZEK0eA8BDLGQEkasIKS2uwcHkGlm8vRGZhjWLR0gIYBhSZlqqwvK7RDcEVxZi9VAra760/d2DuxQDgsexKJQY6mF6OI5mVKPawiNLsc8xT9wtb7WgpEph+xhXk3uybN9vmtbTggs6YPjwWidGNTkotVdqKAGbupERcMz0JUWG2A/j2UiDxshreKwLXn9cJw3pGGGJdu7sI79Al4oRzLkRmBTAUpbKvpZXeFUEbDvRUhcqqehzOrFB9+m5bAfJLmgsVGHwfnBqKxJhgxEZYMH5AFEYaCInS8qrwxtcZ6r557ogYDOoRoRy/HJVDaeXYtL8Y/buF4eF3j+G3F6Zg3EDzApgbZiTh3LGJLgtgfHL/sp77Fz+3BDAa89jwAJW2lM4nrhYKjicNjnaYAsu67V1HS7FqRyEOZTSmhHSlcOtMdz2uTU0grG/HrEBkxeY8vLcyC7tOVoKh1s4xgUrQQwHv0B4RSgATExGoxGCfrsvFtkOlOJ5bhbKqekSHB2B4j3BcODoO44fE2kwtS7HMiexKvPxZmnKqKamqb3EBDJ0eyepAmuu8XZkjR8fwb1/uXwpLarDtaJnqn5RGAiKAaYMrobUFMHQ7YcoZOrpoTio33XSTcvwID2+eQ/Pw4cP44x//iCVLlhiSHj9+PKKiogzr6SsUFxfjxx9/bHYMUy9dfPHF4GcUXtgSvvAACnEofhkwwDi/rTOdotMMWTz11FM2D6Mg5LzzzsNf//pXUBRj7d7izLm8WXfBggXKYcVZVxzrtFjz5s0D0xXFxsba7O6nn37aJI4hGwqI6JZjTwTDFFZsTxMzUXRF3t5OM+VN1tK2EBACQkAICAEhIASEQNsnIAKYtj+HMgLfJuALgUN3CBkJYLrRsWFsPOZNSVaOIs8vPobrZnY2TNWwYkse8otrMHdqJ+gdNob3iMDofpHqi/jsQu9/ERodHqhcT/hG9/r9Je6ganYs07yM7x+Gn0+PRUigudRUfAHGP8AfwaGhCA4LBX9uqULXIaYmyCuuwZodhUoUU17ZmGLLXsoDZ/pGN4+rpiapNB4pcfZdDDbsK8bLX6ThZJ5zc88gCL9I11Lv3Du/O/p1DbMr8Pp0dZZ625TBi/NHxuKXs7vaHQ7X5z2vHcShjEpU1doOvZ8zLBpXTklW57RXyDQj37YzB4NHjrjQ/eLVpWnYd+rtZF8WwCzdXAC+DT22TwSmDI3BiL5RiIs6c8437C7Ekh9zsS+tAimxgTh3eAwuGJeEoCB/5cikL1yDldV12LCnCC8tTcfJ3NMcW1oAczy7Es8vOYHdJysaXaNaQo1h7xaiOzcDbN7qSms+xzgmiiTpHMEUCbxXd6Q3xHnv/Nk5yZg2LEYFqfkzA98tUZQAZkUWsotPCx+6xAXi5ou6mgp0Uzzx8DtHcDyv2mF6Q7MCEY5574ly0A1Bc2zjPf+c4bGYNzkRfbvYvv/aE8CQ5ag+EfjlzBT0d3Dv1lh/vCYHn6zPddphyez40nKrsHpXIQ6mOSew8dZa4HVGMc6Ww2VKYGdduM+54Kw4XD09Wa1Nbxc+i+9/9SAum5SIkf2ijB1g1uQoV8Xr3RTA+OT+ZW0uyirrcf6oWPxyjnv7F0/M2+DUMHWfGjvAnOshz7lxfzE+XJ3j0b239VicFcDsy6hSTjjnDY3GhCEx6N01DBGhpwVavAqqq+ux9MdsfLetCOkF1ejbOQSXT0jA2EG2Y4j1bBNRZgAAIABJREFUDQ0oKavFh6uy8MlP+Y1CMj8guYUdYLT74KtfZXhiyj3ahjf3Lx7taAs2JgKYFoTtqVO1pgCGghe6dDz++ONNw6GzBwUJ/8/eeYC3VZ3//2tbsiTb8t6Onb0D2YOE7EACIWHvTVmFQn9t/23h100nbaEtpfyg0Ja9CyEQCGSSvXfiLCfee1uyLXn9n++RryMrGleyZMvhvM/jByLde+457zn33KP7fs73TUlJcdpEi8WCtWvX4umnn8bmzZv95Qan5cybN0+kImIaohtuuOE8xReexHRMTz31FO6///6AQRN8ubJ+/XpxHWdtpv+YcokpkS4kAMZZqiGmxbr88std9nt5eTkeeOABEITx1qZPny4UhKgmJE16QHpAekB6QHpAekB6QHpAeqAvPSABmL70vrz2N8EDfRk49Id/PQEwI9INuHpGAq6YlugXAGbh+DgB1AxOMwigIdAWGhIC7kj+YncVPtpW6bfLccfwsLRwLJsSjUlD1UvCdxCC0WpgiIqENjwcTNXcG0bAgLALX0LvPdWAM8VNOHLWjDMlTWhxAX14Uy8GkJi2YOGEOLeqQ1TW+HBzudh17o1RLai6oQ1tHR0IDwvBQ1emC/giIdq5YgLhi/c3lwsVkWtmJAgQy5UxvcPDfzuB8nor2lwwSbfPS8aSKQnISHSdyoHj2RXTxB3HrlL+sF5MT/XB5nKsPVArqhnMAMymo/W4ZHgkvn3NQBGgZLCe95mjUemKwFVZtUXsmB6aEQlFkcnZsfllTfjDu7k4U27pApFCQkJE+oZ/Pj7S43D57Tu52HmiHqbm8ztRbYCaFznLoP7buSKFU2/MUR4b1gsH9OVzjIH3w2dNIBzwxZ5qnChq/EYBMOxeptbgfMb5JcGoxZA09c+UngyP/qAAw/Z5Gp/2gV/7e5ZpThZNjMN3r850qtrg6LtX15Tgq301XqsUqJ1fThQ24v2vy7DteHeVsJ70YU/OVTIxuloDMO3NY8szMHNMjEv1nZ5c3/FcQtZ/eS8X8ybGY9wQo0oAxtwJwPieAiko1y+bylFaw/VLPK6fn9aj9Ys/+kjEfamkNMSzkpJyvbyyZny6s9Kva2/HtngLwFSa2nDr7EQsmpoolOi4NnFcvvC+IJRZUN4kQHGmRqJaDBUFnZm5qRV7j9fhmRVFIt2T8tNGADATY92msFLK80cKJFcgoD/6X5bhfw9IAMb/Pg14iX0JwLz77rt48MEHu5RfCL/84x//QEZGhsd2EwopKCjA6tWrsXHjRlDJwzElkcdCPBzw5JNP4te//rVIbfPOO+/g4Ycf7qor1UWoavLYY48hKyurp5dSdT7hn88++0zAP0paJEe1HL6EOXz4MGprbT++g8ViY2OFQo2ndET29WUfv/3222AbCUsR8mF6J0/qLMePH8cPf/hD4Su1RgUf9vWECRPUniKPkx6QHpAekB6QHpAekB6QHpAeCJgHJAATMNfKgqUHhAc8BWaC3U2eAJiRGQRgErFkakKPAJhfvnEWxwoaccWUeCybnijSM/WWBWoeHJISjqVTojF9hPpgJTfoEBXQ6HTQGyMQEhIKQjG9aXxBz53WlEknCFNnahVQDD/zVQ2GAaQnbsoSAIw7I2xSUmUR1/LGjuWbsWJ7JaoaWkWwwlPKkFMFZry9sQz5FRbcOjtJBDucWZO1XaS7+c07eahrbHXZ/vsXp4lAaqB2wVM5ZvWearyxvkxUMzgBGBM+3lqOrw7UCmn/W+elYO74eMREuU5vQbjB2mIb3xH6MKd9wEDT6UKqf5Rib47pXHquzqjUmMwIvPRdzyrZ/gJg1KpaeDN+g/1Yb59jW47U4nRxE8wW7+5jZ34glMfAHf+Kq62gWlXg0cjg6pFoQ5iA+SJ0YUiO1mB4qm/PR8JoDNROGxOrCvi4UAAYziFMnfXT1852Kcewh5lyccnkeDy81HN8iMc/+998bDlWh1qzd+NaLQBD0JEA6PqDdcE1AAFQxcLxvjPoQvH9azIxbVQ0jAbn87c/GyLSbH5dihGZERg2IEo1AMMUSAun9QyACbr1y4YyUI3s1rlcvyT1aP3S0z7Sa0MxcWgUbp6brCqVmHI9rr0/312Nj7ZWOE1f1NN68XxvAJj3NpbhdJlN0YUQ9cisSBh0rsc1UwoRqOO8Gu4CfmF61X0n6/HmxjKcKm4SkLmwjk4FGAHAeI73SgDGH6Ohf5UhAZj+1V+itn0JwDD90TPPPIMnnngCd955p/j/pCTnDwdvXMtyCUz0VJY2IiKiK2WPfV3vuusuUWemO+Kuht42gjAbNmzAmjVr8KMf/cilWk5v1ysQ11NSZL3yyit4/fXXMXz4cFWXYd+XlpYiJyfH7c4srVaLESNGICEhQYBO0qQHpAekB6QHpAekB6QHpAekB4LBA4EK/AZD22QdpAeCwQPeBg6Doc5KHRhw3HKkRux4ZpoSZ3YeAPNBLu5YnKEuBVJdC66fl4omSzv+8lE+dp1swOIp8UIBJjPJtwCfL/5TXsJTil1Jq+BLOY7nDBYAjBEzRrhOi3PedRhk6gBCQkOhizQg3KAHPyAY05tGZY7CCotIhVRUYcHWI3WoMbUEHIDxtY07j9fh+ZWFKKpuEUXcOjcZV0xNwAAXiixVdVa8vq4UJwsbcc/CFEwf6xzMIZCz63g9/vpJoUsohzuEH1ichnnj45AU41xxxtd22d+LGw7W4J9fFIvdw8EKwKzYWo5Ve2tE0IkpEZiaZMaYWKTGhyOUuUq8NMIxTAfyxe5KMQ8RSDp3J7C8DjAFkgRgvHSsl4d7+xx78bNC7D7ZgLpG70ABV9WiOhVVnr4pijvO/MCwAJODJRk1GJ7iOt0MfVVjakVza+ezxK6wSH2oiM/cuSQD+nDP76YvFACGLnBMncTPMhLCsXRqAm6Z5zw7gOI6zrllNVb89eMCHM41o7kT2lN7G6kFYPjcPZxrEvBpsJjS9v05JtQTAu2sGMejUR+Gx64egGkjeweAoRLNzqM1iI3SICs1wi8AjNK+X72Vi1PFjU7XOGoBXl/7zKf1y9pSnCpsxN2LerZ+8bXO9uclx2gxZ1wMrp2V7DaVo+O1as2t2Hy4Fu9sLBNqfIEwbwGYo4XNAmiZNy4Gcy+OxcVDjULhxRdj2qODZxrw6Y5KbO1UdbJfBZ1LgSQBGF/8e6GfIwGYftjDfQnA0F01NTUiXQ1TDEVGRga1B5leqKKiApmZmX0CvgS1cwJYOUIwTEOVnJwcwKvIoqUHpAekB6QHpAekB6QHpAekB4LHAxKACZ6+kDW5MD3AwOF1M5N6FejwlycZiNl3qgF7TjcIpQxn5jMAs68K1fVWXD8vTUiJf7SlHJuP1Ik0DwsmBE5Jw1kbymutWLOvBu9tKnOaHsVXf2YlUd7ciLljvXsHRdiFfxqmQoo2ik00IugUQAiGgWWhrNABAXpk5zWCfuFnhZUW5JY2o8GNAoonH/V2AGn+RTG4aW4KRg5wDh9ReeTN9SXIzjUL2f5Rg4xOm6AAMM+uKBCglqMpQUDuFr5kdIwIzAXCCKN9fagGr64pFRAIrzffDXDz9Pv5WLO/Gunx4bhyajxumec6xRN9se90A57/tEj0tTPzBNzwnON5DVixtUIAMDRu5BueosMt81NwyZhYREV47xtzUxt2n6jDx1srUGNuFWoxBCFYZ0trO6ytEoAJxHhzLNNbAMad2k5v1PdCuwaDpokxWpH+iAowA+JcB2Trec+cbEBxTYsAhuw31FJJZvZoI75740C3ygaK/y50AGZcVgSuuSQRCybGux0yyhxJADGvvFmkwgsLtc1xbW3nK6M4FqYWgAnGccsxxNRMz35UiLNlTV3LED7Tk6I1uH9JOqb2EgDDupzKNwm/pyXqewTAEBRjSiVrC9M+1uPNDeUorrYEBQCjZv3y1rpSZOeZcc9lKT6vX/w13kYN4H2UgMsnJ3hd5NE8M95cW4Kdp0xen6vmBF8AGMowci28YFw0rp+djDGDo1ymN3JXh/JqC74+XIPP91SjpaVd/NYhPMd1i6WlA4lGDRZPkAowavrxm3iMBGD6Ya/3NQDTD10mqyw9ID0gPSA9ID0gPSA9ID0gPSA9ID0QUA9IACag7pWFSw+IFEhUQeiPdizPhE1H6lBYZXVZfX8AMAxq5BY34vCZeowfFoPB6V4opvjJsY47cP1RbFKMBrNHR+C6S2K8Lk5AMO3t0EVEQB9l80cgVWAYNN17ogEWazsO5DTgZGETak0t8Ff2pd4GYMZmGnDf4nRMHOYcbKE/V++qQF5ZE669NAXJcTqnfeQJgKHAb1ZCOH56+2AMSVWf6srbAUEAZtuxWnyyrQL5VVY8uKR/ADAM1M8abcTCyQkYNdB1X7jzB6GX6joriiubUVTZjOP5jaiob0FehQXFtS1SAcbbweTD8RKA8cFpfjyF8+f1sxKxVIU6WmFFM174OB87TplFWhHluUFowCcAZkMZyutbu1qTEa/Fo8sGYMZoz881tenCvAFEnCm5qBmfzs6bNSYaN16ajIuHRLntLUdIkGJWhvBQ8cd0SJ6U47xpnx+HjV+LckzBotOGYEiKHjfMTsaUEb2jAMP0MaXVFjQ2t4lndnSka6jyeJ5JAJn7csxwlgKJz9TjBWbUmVuxM7sOB3MbYXKRejEo1y87K5Ff1oRrZif7vH7x1wBRc/+5upZjekd/1UkpxxcApqNTpmV0uh5LpsRj1rhYpCb4pkrJsVpa1YziimbwnUtuaROKqqwoqLYKqEYCMP7u8QunPAnA9MO+lABMP+w0WWXpAekB6QHpAekB6QHpAekB6QHpgQvaAxKAuaC7VzYuCDwQE6kB//qjNTW3oa6xVexWdGUKALN4SgLqzC14cUUe7lg8wHMKJDsFGAWA2XK4BpNHxmD0wCiEhXmfLsUXHxdUWFBrbsGRXDM+2Fwugln+suiIUEwdFoF7F/oGQBGAYdBSHx0Fbbgt5YU/IRiqupRWW1FWaxVS+vw3A31UgKHaiZqd7Wp9FaELxf+7PgvzLo5Ve4pXxzkCTNxZe92sJLdqQgdP16O2oQUzL4pzubuXKSlW7qjE+5srxO5dR+MoZRCUKisMogbqXq+qa8Huk/VYf6hW7Bz2pMjSNwowJmw6WI3csmaMyIxERpIe6Qk6xBu1QhnHoAvzqk+Vg7kTu0WovbQLBRiOTVtKnDbsyK7HkVwTnn14hMey3amSeBOgVhvU91ihfnSAtwFOqQDj385lAP5/rhmARRPjoNO6T10UcAAmTotHlwcXADNjZDRuuDQJk4a7huyYVujJ/+QIJSlFTI3Po5tnJ2NkpnvoVgFgjuaaERIKkT4qPkqLCH0oPtpSgSP5jeLZ6cq8mV/8O3L8V5ojAEMIKEofhsWT4gRoGmnwbX5XW8PW1g5U1LZgw+EaZCXqwDXnkDTX0KkzAEas90y29I7H8s04W2ZBo7UNpsY2mN2kWLtQ1y9qfe/uuCh9KOZeFIvlMxIxPMN7eJ1Kg0zvSHU7i5vfGr7WVS0As+VQDTbuq0IHlesyI5CRqEdyXDgSo7UwRmoQrvGcMs5ZHQlt2dYuHWL9IhRgWtpRUWvFiQIzLJY2PLBcpkDytX8v5PMkANMPe1cCMP2w02SVpQekB6QHpAekB6QHpAekB6QHpAcuaA9IAOaC7l7ZuCDwgLJLWE1VmNqEQfb2zjgKg+tMsaL8OzoiDHyZ68laWjtgtrR1ncfjWQ6NgR9NmG0nuBojDOHupbQCwCycGIeiima8vbYYdy3xDYD591fFiDeGY8LQKKTG2oCP860DkQYNUhN00Id7bsPp4ibklDSivtE52FLT0IKqhlaR+iWnpMkt7KPGX/bHsO8vHqTHY0u9l4W39ZVNBUar1wklmDANQapzO/q9rU+ztV0EfrgjtbjaipyiJlTUWVFvbkVlXQuodhKoLEuJ0Rp89+pMzBrrWTXA23bxeEcAJlwTgmtnJgkwJTPJ+c5dpuDivZIS71z9heUSEHp9bQnWHaoVxzoz3pIEPVJiw2HQ+RYk8dRmQh9lNZYuNaZgBWByCs2IidIiK8WAWKNG3KsM3gfCuPt91Y5KZBc24rlHR3q8hL8AGAIG//i0EGdKbalQ+soYVDM1904FJADTV71su643ChSOAIx9zS9UBZiLBkbi2pmJmOdGbY/P91++cRYlNVaxNiLEMu+iWHGep8A9jy+rsQo4VBsWAo0mBBG6MAHmvfd1GVbtrna7drgQARiOq9DQEAxM0iE5NhxaTWDmeWX8EiRgSsbTJU2YOiwKN89Nwags1+klFQBmz2kTbpuTiPHDorHmQC0KqyyobmhBeW2LWBd6Uu/h9YNz/dIixl9P1y89ndmYRmzJlARcMiYGcT6kgGRKQ8JIr68pQXZhk0jb5k9TC8DsOlaLnKJGjBkUJcAXrmP0ulCEKj+e/FkpAHtO1GHzwRoQIOpNAGbz4Vq8vbHMz63xrjhCQPy9G6jfG97VJniPlgBM8PaNy5pJAKYfdpqssvSA9ID0gPSA9ID0gPSA9ID0gPTABe0BCcBc0N0rGxcEHhiUogchEe6UdWd8CU+J/uqGVrGTlvAE1T/4hpBBl4IqKyYOiURafDh0HnYiMsBzLM+MCH0YoiM0An7hS9wma5sov72jA1OG2dQq3L3cpfrL4VwzympbXFZdAWDmjY/F6QIzPtlajruv8A2A+dU7uaipb8WwND0GJOigvAbvgnf4SQcwKNWA+ePjkeASkjlX3S92VWHdgRoUVVtctoH+DUQgmYGyYWnheGhxAuKNYfCFAyAAww7URRgQrtcjJDREtQpMralV7EonuEG1DO60PXqWMFCrUOngDlRCMb3xElpt2gwGP7g7VgmCUO1AE8Z7wf3N7CyF1VXTEnD1jEQMTfc9NRGfkX//pBAHzprd7vB3VzsGWtUKGlFEgH3iyYIVgCkobcKAFANGD3KfUsS+fRyjnJO82WFNH208UI2PtpQjJCwUL313lCeXwV8ATI2pFZsO1aC42uK3FGEeK+9wAOfy3DILjhU0enuqT8dLAMYnt/ntpD4FYDaWobwuuFMg2adidOV0R+Wm9PhwXDYxDpdNihcAoy/GZ+za/dX495pSt/P2hQrA+OIzf5yjxp8EYD7eWoFdJxqwdHIcBqXp8fGOahRWW0GYxtGaCJ+7ePR+k9cv7vqLMD0VgJZNT8SIAd6rvyhlE8D+aGs5Pt5e5VRprydjRi0As+NorUhVdOn4eCTGuALwu9eE6xZlzNAXao0qRB9tLse2IzWYNjIaD/aSAgzX/vyduftEvdqqBuQ4wognipoEBCPNtQckANMPR4cEYPphp8kqSw9ID0gPSA9ID0gPSA9ID0gPSA9c0B6QAMwF3b2ycUHgAbWBQyq/vLWuBEWVFowbbMSAJFtAhrLZ+WXNeGNDGe65LBXzx8chKUbrtmV8ucldycPSDRg/1CgUX2gF5c3Ynl2PsroWfGdZBiYNO/edswIPnTXhP2tKcfCMyeX1egLAVNVbcf3cNBH8zi1uBAEYStIrr5H5OU2AQJ1GVRSmO3h8+QBkpXoGG97dWIrPd1d3KWf05pAg8JIcq8HSydG4dEyE2Dnui7W3tQv1F12kQajBCCjGhTGuw13BdN2+Uw2oM7WJ1FT55c2gGk5FTUsXWORLXXw9R20AiWo0RRVNMFPZIgQYJJREtF1j2NX1nQEwM0YaRRqkKSOifao2fXm6qBG/fTcXRVU21QBfbHCKDkZ9mICX3FlHewcamtvEPeDJghWA2XqoBs2tHXhwWaZbRQAlrRHVpZiGium2EmPDRT8zYMUUaO6gp/zSJry1oUzc22OyIvHS//SeAoynvumN73t77ab2Oaa0XaZA8u8o8BWAoUqQ/fPTJwWYCxSAmTo8CtdfmiwC0L4aVdN2Ha/HX1YUgEoWrkwNsMFzCWYwvZu/VTCc1SsEIWK+Vavc4pgCybFMW2quDrT6L4vkuXWfUL6zKRjS1PhTAWC2HKvHpSOjMG5wFPaeNaPOUQ2wg3XuwJkyi8uAvHfrl2YBrdMIa/f39Yu7eyPeqMHy6YmgAmSGjxAZyxf30Yl6/H1lod+VCNUCMBv2VWHfyTqMG2LE5VOT3K4/eH8Kpc3mVqGoyPmZijFc43PtQmUkV6s9juEdR2vw/uYy5JdbsHhiXK8BML7Oc/4+b+X2CqFCYw9W+vsaF0J5EoDph70oAZh+2GmyytID0gPSA9ID0gPSA9ID0gPSA9IDF7QHejuIckE7UzZOesCJB9QGDvkCPju3ATnFjRg72IjMZBvcYWpuw95TDXjuk0LcvUgdAJNb0ohdx2uRGqfDpJGxXfAAQZaVOypRUGkJCgCmtNqCZTOTYdCHdQNg9NoQoUzTKNRJOroCePx/Wn8BYFjXpGgNlk/rGQDDctqZCkkXDl1kBDRaDQjFOLM6cyt2HSf40oIjuWaRwqexuR0tbe3ihT3HWV+Y2gDS4TMNeHNtCU4ThAoBvnNVhgBYoiKY/sm1OQNgBiXrcMvcZFw+2bcUVEyTsOVoHV5cVSx2JfviOQZGbpuXjEtGRyPO6B5cYzouAmpvbyz3GAANVgDm0+0VOFHUjMeXZ2DsEKMIBjkab+MGcwv2nawX/j1V0izUkYam6DFxaBQGpukxNCMSBp1r1ayPNpXhk22VOFNukQBML9zQap9jSlUkAOPfTpEAzDl/UsGAMIZ96hpfFGCoDrZ8RgIGqwBpXfWmErj/24pCAT24ekaoATZ4Daq0HTpjQmFls38HkJPSqLg1ND0C00epA4DcATBhISGYd3GMAHgI2rqM/tvXo0vir/NDx3/bHcu1C31t7oSM1PhTAWCYAun2uUmYPylBpKxrc5C8I3x5NM+MN9aVCaVAZ4p43qxf3lpbilOltv57bHlP1y8puHxyvE9jwR/rF08XvmJyPJbNSMCw9AiPkLK7sti3BLY3HKzGvhyz+N3jL/MGgKGiXJg2DE/dORjGSK1TCIZjvLC8CYdyGvD10TrkV1oRGxGGMQMMuHhwFEZkRSI5TgetC6XOhsZW/Gd1Eb7aXwOdJkQCMP7q6AuwHAnA9MNOlQBMP+w0WWXpAekB6QHpAekB6QHpAekB6QHpgQvaAxKAuaC7VzYuCDygNnDIHYVUQTldZMYYOwBG2WH87IoC3L1QHQDDl7P7TtQhyqDB7AnxXS9iTxU1YuWOKhw8awoKAKagrAmXT0tEUpyuGwAza0w0Zo+NFcFzqm40NbeJ4BJ9tC+nQaSA8lYBhoGP1DitSLOSGKOFLjxMxGgYcDpV3ITSGmtARktitAZX+wGAoToIFUTCDTqRDgkhoU6VYNiejzZVIDuf6bRaBPzSG7vJPTlPbQDp60M1+OMHeV27tH9680DMHBuL6EjvAZgofSiunJqAa2YmITVOnaS9fTsq6lqw4WANXvqi2Oc0UQy+/OrOQZg41AimQnJnTOuzP6cBv3gjt1tw19k5wQrArNhagU1H6zFrtBGPXZsFY2cKNqUNBLCo+HKm2IzThU04UdiI/AoLasy2gBfVrYyRGsRGaZCVqMPAJB1SE3RIig1HTJRGzGUn8kx4a30Zdp5oEJCcVIDxdPf1/Hu1zzHlShKA6bnP7UvwFYChmog9ROqTAsyGMpTXB3cKpKGpegGzLJuR5NLxeeXNeObDPGQXNkMbBvFcuGJKPDKT9D53Fv1bWGHBk6/moLK+xWUKHTXABitxpqQJn+6oxL4c16p7PlfW4USqv8wcHYNvLUlTVaQ7ACY+SiMUCoekGlBrPjdWVBWs4iAqI246Uouj+baUb2r8qQAw9OW9C5OxaFqS0zR7XGNyrfSz187iZHFjjwCYTYdq8cf381DbqTLz01uyerB+CcOVU+P7dP3iqmu4duZ65ta5yVg0MR6p8d6vr+zL5n3ElJx7TtbjvU0VYj3uC3DsrL7eADBUjKw0t+H2Ocm4amYywoWq0TkjCF1c0YyC8iacyDeL3w75lRY0NLfDoAtFYrQWcVFaJERrkZkYjsxE29olPjocCZ1plb7aXYn/binH8aImJBo1EoBRcf9/Uw+RAEw/7HkJwPTDTpNVlh6QHpAekB6QHpAekB6QHpAekB64oD0gAZgLuntl44LAA2oDhwoAs/dEHSaNjMGwAZGi9goA89cVhbhzYYqqFEgEYHZn1wpZ7iUzzr3EVe53qkyoTYH0amcKJFcvo8cPjsS1MxNFGoHTBWZ8srUcd18xAAM8BJU27K8ClWoWTkpERrK+E4DJw9nSZtyxIAX3XJYGXXioCEY0WdqEzDh99P7mcjCQ9fgy9SmQvthTg+QYrVDh4AvqxJhwCLn+EKYJqsf6g7UiH30gLMEYhismG7HwoijVqQac1kPI/3dPhcSdqI7Rmsq6FqzYWok1e6qFakmwmFoA5qt91Xjq7dyudvUEgKGCzLyLYnHDpUkYnWW7n7yx4ioLvthdhbc2lns8LS5KI/xtabEFnBUzhIfimQeGYcSACI9l8ICThY34wcunu6ViYAoTnZZ/oagx2YKLwQzAfLG3BkyNwN3vybHhAl6Kj9YKII8ADNWJGESqb2wDd0MzJUWtuQ01ja3iXueOfN7vDA4lGTXi/KhIDUJCQxEbqcHBnHpsOlLfldZMAjCqhlaPDlL7HFMuIgGYHrn7vJN7AsDYF3ahAjAZ8eFYOi0Bt8xLcel4QhQvrSrEjpMmUB3smkuSVClzeepJqlX8v3+eRm55M6ytzldKaoANXud4gRnvbCjD5mP1Qn1iULJeqGPZq914qo+a7yvrbXMt4YUnbspSc4pQ3Tmab3YKiAxP0+PBK9Mxebg6NRlVF7Q7yN4v/FiNP9UCMMpl3LVP7fplDdcvb+Z2wRs9AWB6c/3ibX8Qnpo4JBLXzkrC2IFRMBpcq7WpLZvr+4IKC15fWypAd64P/GHeAjBnyq0Yla7HfUvSoQkLRVIcARYbPG9taUdplQW0f/IVAAAgAElEQVQ1Jiuq61vRaGkTa7JqUyvM1naYGm3rs9aWdvGbg2BYpD4MkREatIeGIiVagxXbKnDgrEmse1JjtBKA8UcnX6BlSACmH3asBGD6YafJKksPSA9ID0gPSA9ID0gPSA9ID0gPXNAekADMBd29snFB4AG1gUMFgFm1owLzJsTj4mG2QAIDwVRseW5FIW5fkIJZY2IRZ3SvhkEAZufRWjRb23DDgnQb7AFAud+3HavHg1ekYcboGJGz3pWdLGrEv78swZ5TDUKJxZnNHhuDG2cnYVi6wQbAbKvA3UsyVAIwTVg4KaELgHnq3TzklDThvsvTcN/idKfX+/dXJcjOM+ExLwCY1XtqBIDAeg7P6A4irNlbjRU7KpFdYNtZ7G+LiQzD3LERuGZaDMK1rn2t5rpUgaFpdVoYoqNAgscetuB3DMYdOG3Ce+vLUVJt6bOUR47toZLHt6/KEKCUOxMBJAIwIAPTgZ4AMCxj2ggjrp+VhKkerutYJ6ZcYNDt420V2Hi4zmP3TBkaJe4Rk6XNpgIQYssCER0RhseWD0BWsjqVgfzyZvx9ZaEI/igcTWgoEKUPAxX1d52yKQMEMwCzak8NGHQaP9Ag1JbGDozE5JExyPKQaqSltR1VdVYBEnE3uLmpDdX1Laiqb0GduQ0FVRYBxBzJbxSKFEqwWQIwHodnjw9Q+xxTLiQBmB67vFsBfQrAbCxDeV1wK8DERYbhsonxuOuyVOE3gnb8s09nI9TRtpQLhaolk6mskdij9EdKBzEI/vt38rD/rAmNnSl6HHtfDbDBc+xBj/Awps9LQYQuFE1W/8AAvAaVxrYdrxewgb8AmOkjjbhjQaqY6wNhPQNgzJ0KMIlOFWCU+roDYLxav/gJgOnN9Ys3fcb1SFykBnctTMWci2IR40GdT7kHCfSosdV7qvDJ9kqcLmn2i3qhtwDMsaJmAasvGBsjrj9nfBwmj4hGdKT7FJZct5R0pi4rqmiGpaUNFbUtqKyzwtTcjuziZoxK1WHryYYuxTsBwEyIxQPLPUNorsan2vap8X1vHbNyewXedniu9Na1+9N1JADTn3qrs64SgOmHnSarLD0gPSA9ID0gPSA9ID0gPSA9ID1wQXtAAjAXdPfKxgWBB9QGDrsAmJ0EYBJw8VCjqD2RB1NTK577IBd3XJ6BrBSD07z09k0lALP5QLUAXh67YRAMOtvuTP571a5qfH24Fsumx+P6S5O74BhnrmKd/vRBAdYeqHYJwLB9N81ORlayLmgBmM93VwsA5uY5yecBMDuz6/DfrZXYc7ohIKMlUh+KiYMNuGdhHPQ9BGDEeOiMJugjDdBFRoBQjD0Ew6/5In7b0Xq8t6EMZQFK7eStsyYNjcTdi9Jw0WCCO65NADBvnYUY5B0d+EkPUiDxKpShv2paAm6c41oZwFltRMqFw7VYvbcKBZWe02PdNi8ZC8bHIcUh1RKbwVQBoSqjP+0dHSJAaR+4Zf2YomHzkTq88mWJqG6wAzCsIwMzbPby6fFYfkkShjjAZ878zvZz0lOAO/5bfNQBoQzTYG7B/752FqfsFJskAOPt3ej98WqfY0rJEoDx3sfuzpAAzDnvHC9oFGok9qooBGCmjjBi/vh48Txk4Lms1gKCjIo1WdtxpqQZJ4qb8K3LU7FgQpxQqOqpcb7+9+pirD1Y6zL9j7cAzJbseqGq8ft7hmBousHnFHzO2nYsz4zX1pXhSK7JbwDM5RPjcMPsZAFCB8J8BWCYkm9fjhn3iBRIvgMw3q5fOOrIe/SX9Ys3fcZxOW1EFGaNjRWKP57UX2wgWkdXKlZP1zpwxoRVOyux93SDUIbrqakFRDbsq8K7G8twtKhZXFLZHMC11hVT4z0CMDxHqDLyv51rFrZbWctwXX40px5/X1WMgkqLOE4CMP5Pl9bT8RJM50sAJph6Q2VdJACj0lHyMOkB6QHpAekB6QHpAekB6QHpAekB6YFe8oAEYHrJ0fIy31gPqA0cKgDMy18UY9nMJPFymS9TKVNfXmPF6p0VuHZuKlLjdR59SQBm04FqUE3iuzfaABi+hK6otWDrkTqR9ue62cmYMCwalDJ3Z0+/n481+90DMARLMpP8A8AUV1pE+qPbF9p2cttbs6UNr64tRU5xo1cKMO4AGAaDmFZp0xHPKh8eHe/kAKauGZamw/8sSwDT4fTUFNglNDRUqMCEaTQ2uX07YqKlrQM7s+ux/1QDDuaYwLRIfW2zRhtx6/xUEFZwZ10ATOdBPQ0g0eczRkbjjoWpGJyqToWFl+azcfWeany8rRLNKlJJPbAkDQv9FFB15p+KuhZsOFiDl78oQVtHR78AYJR23L0wBVddkqhq7nI3Njgfcm772eu5OFNqC1LRehuAqTO3Ykd2nVNQydf7jPMw1XKmjPA8Jyvj87NdVfhgc4Wvl/TqPLXPMaVQCcB45V6PB/sKwFhb28EUaoqJFEijovDdm86Bse4u7mynvtp0MCz3TGkTfvPWWeRXWW3KWC5MLSDC050BMAxWU4mCqdf4KLS2dMDS2t4VkOZ5DETTHykxWiydlohLxsQgKca9qoPHjoGtzC/3VOHtjRUoq3UOS6ptnwJ6bD1ej4GJOvz0tkF+Uamxb8ehsyb8Z00pDp/1HwBz18IULJ6cgLT4ngNFznzuKwDzMQGYM2bcu6BnAIza9YtI4UiAt9N6qmDXW+sXNeOcx/A5lZmoE2kl+axi6kd3vyGKqizYe7Je/BZJjgvH+CFGAUlxPnNlTPt6IKcBn+2sEhCMK/VJ1XUODcFz3x6OUZnu01AqAMyRwu7pUJ+8eSCWTEnw+FvJU32ocPf1/ir886syFFfb5onUGA0WT4jDA8szPZ3uMgWZWsCHFyBIfaKg0e9gPCHvwWkGj32rNFIqwHjsbnGABGDU+SmojpIATFB1h6yM9ID0gPSA9ID0gPSA9ID0gPSA9ID0QFdKlN4KokiXSw980zygNnCoADBPf5iPsVmRyEzWo76pTah5NJhbkV/WhO/fMBCDPKQRoX8ZJF6zpwpbs+twxbQkEcC3tHagqbkNRZXNsFjb8MhVAzAoPcLti2iW1RsAzIAUPSprrHji1TNobGzB7QtSsWxm8nlDpbreijfWlaKw0uI3AOZUUSPe21SO9QdrAzI0GRxIi9PgZzcli1QG/jBCMPwLN+ihizCAMIy9CgxBAaY3yM5vxKaDNThd3CQCgn1pagOA/gZgGGZhWobb56Vg+mj36Zfs/ZNT3ISVOyrx6a4qj25jLOfBK9Ixf3ycXwKqzi5obm7D3lMNePqDfAFePHSl++sp9216fDiunBqPW+adD5Qp1yEct+90A57/tEjcW87Mk+IMzzmeZwJ33DMFkr1dOyMB8yfECgCGMB6DJbrwMI9KVo71oAJMdm4D/vBBAfLKz9WztwGYvPJm/G1FoZhH/XVX6TShGJyix4NLM4R/PFlvw8tqn2NKvSUA46kHvfveGwCm3tyKncdqUVDVYkshYhdr1mtCwHQul4yLE2k+PJkIVG4oEynHFAtGAMZTO5TvmQ7y6ukJuHRcjABLIvU2dbyemA04rcNLX5SAAX9npvb5p4Ae2080YMrQSNwwJ0UE7iM6Vfx6Uk/l3EAAMFTUmTTMiIxEHaIj3Kfo9KUNfQ3AqO0/fwMwvbF+8aY/UmK1mHtRLK6anoj0hHCPynYca5/trMTBMyZkJulx05xkMU48gfdMe7j5CBX4qnHSTu3Nm7oqx6oFRFwBMISb518cK9YunD8iDe6hH1d1tLa0Y+WWMry9uRLlnVD6OQWY3gFgckubBNh9KNeWStNflhitFWNCTd/ymhKAUed5CcCo81NQHdVXAAxfArz11lu48847u/wxcOBA8dmsWbN65KOtW7fi9ttvR15eniiH5b722muYO3duj8qVJ39zPGCxWPD555/j3Xffxc6dO7vG0owZMzBt2jT88pe/xPPPP4+f//znwimLFy8WYzchISHonVRVVSXujy+//FLU9amnnsLPfvazoK93b1aQfXnHHXeIS44fPx7vvfceRo4c2ZtV6LqWmrqcOHECN998Mw4ePCjOe/PNN0UfSws+DzQ1NeF73/seXnrpJVG5hx56CH/5y19gMPhPkjQ3Nxf/+te/sHbtWuzYsaPrOTh27Fg88sgjWLp0afA5RtYoqD3AddWll17q9zpu2bKlx2s+v1fKDwX2xn3uh2r2qyLsn4X2FX/22WfFnNoTW7duHa699lo0NJxLsdHXz36lPb0dROmJH+W50gP90QNqA4cKAPP8Z0UI7ehAaGgI6prbReyKAZackib832MjPSpo0EcEYL7cVYmvDtZicCdI0ybSinSg1tQKgy4Uv7h1kCoA5s8fUgGmRtTBmSnt64kCTFaqAXw5/OgLJxHa1o5b5qdg/sTzf/OWVjXjjfVlKK+1eg3ADE2LwI1zks7zX6ABGMIRMZFh+PF1SUiN9e3FuTO/d6VCMkZCGx4udvnbQzA8h2liCMDsPtGA0s4dp311D6kJIBHc+WpvNX77bm5Xe3qqAMP2ZiXpcOWUBCyZGg+jQeMRvGi0tGP/6Qas2lWFHSfq3bqM9yeDIo9dnYGZo2OECkGgjCDTk//JQbWpFQ95AG76GoCh6ESMIQzh2lCMzjBgaJoeMVEaAb5ERWjEH1OCEfwI14YgXBMqAvIMjGk1oeK/Gk1ItwAb05nsOlqD51eVdAN1ehuAcaZA0dM+p1LUiHQDfnfvUFVB+d5eu6l9jil+kABMT0dE9/O9AWD8eeULCYCxPYs1eOSqDEwb6Tl1i1o/KgDhPz4rEuCpM1Pz/ON59gDMpCGRGDMwEpOHGZHSmarJfhWm4EvKZ5wz+XzjvOnOAgHAXDYxDkNT9QIqSvVCBYawH4EZPkPdWX8AYOzXL0qf9FQBJtDrF7VjnMfx3pkwJApXTonH1JGeYWJTUxs2HqrBqt3VOFHYKMbwrXOTMXNsjFCOcacCw+udKWkS6pP8/VHd4HuqHF8AGM4VhDooJzVlWBSGpRnE2iU8PBRx0eFivRKps61ZxBpGE4KwsBAxjvnbjesets8+8yXB5de/KMKqfTWoMtna09sAjON95E3/uzt2QKIO31mWIQEYfzm0sxwJwPjZob1RXF8BMGyb2WzGj370I7zwwgtdTb366qtFYDAlxbs8wEoBZWVlIqD4ySefdJX5xz/+Ed///vcRFtZzgrg3+kReo289wDH02GOP4YMPPnBakRtuuAGvvPIKnnvuOQnA9G1XBezqaqCTgF3coWA1dektAIZg2EcffSRgjWuuuaa3XHBBXSeQgXG+WCes9eijj6K6utqp3/hsXL58+QXlUzWNaW9vx/r168F7hf6R5p0HJABzzl9qxlIg73Pveu7COdoVAKOsyWJiYnxqbFtbm4CAf//733c7XwIwPrlTniQ90O88oDZwqAAwu4/XwhAehowkPRJitAgLC0VVnRVPvp6LZx8cphqA2XG0FvXmFozIjBLlROjDYLG2Y9ORWmw6WqcagHnh00KxC9PU7Dx/QRcAk6jDqUIzVm6rwN1LMjAgyX26mQ37q5Bb0oSFkxJAAIb20HMngLY23DovFfMmxp/X1yVVzXjTRwAmLV6H62YlYfqo7i/uAw3AsBEMbl8zPQZzxkYgJsJ/74vaWluh1emgj4pEmJapHzq6pULitakC8+m2Suw4VtdjKfme3HxqAoBUKFq9pwrPflzQdSl/ADAMso1MN+DW+SmqXtBzTHy5t1rsQK6wUz5w1n4GSpKitXjq7sEYlh5hL7bQE3c5Pfcs04m8nYu8SgseXBLcCjBMSTJzRCTSE3RobG5DaU0LimpaUFbfAsqmMECYEatFerwWybHhQjknIVqLWCP/NIiLCkeMUQtdeKjwKQNJBGDW7a7Aq+vLRXmKSQDG70PtvALVPseUEyUA498+kQDMOX/6CqDptaEYmsb0LSmYPNyIKIO6ZzHnKndICQEYpmx54bNi5Fc0O33Oqnn+sYWOAeqMOC1mjDBiQIIttZAzAIYiP4SbCZJMGRWDWCOBWNfjLxAADK82JEWHgUl6RBo8K1gptSMwM31UjHhOuDNfARgqku3LMePehclYOC1RgAuu7PH/O4Wj+Wb7bJJdh6rpP65fvuhcvyjuD/b1i9pZiuPp0jExQv0lOVaLcYOi3J7KMckUW1SPOnDGJAB6roMJ5N8wOxlTRhg9KgVRje5orgmHzprx5f6abunM1Nabx/kCwBBouW56PNrbOmC2tKGo2or8SisaLB1iLuB9ODJNh8QojQB7uIYxRoYJlTt9eBhS4nWIjNCA6yAa/ddsacdzH+Zi8wmTUPekSQDGd7DJmzHQX4+VAEw/7Lm+BGDoruzsbNx7771CZUOxP/zhD/jBD34Ajca7HRqtra145pln8MQTT3SVdeONNwqgJi4urh/2jqxyb3uAAf6f/OQnYhy5Mu405hh9+umnJQDT2x3US9dTA530UlWEspAnNZpAAzAM+H799ddizFM5SCrM+N77gQyM79mzBwwGK+pnjrVMS0vDp59+ismTJ/vegH52JoMNhw4dEmP3nXfekYpXPvafBGAYs1I/lgJ5n/vYhf3+NFcATE/nteLiYqGYtnHjxm4+kgBMvx8ysgHSA6o8oDZwqAAwDY2tSIrTiUAwd/S2tnYgr6wJP3glB894AcAczmlAWoIOQzIixe5E7kqsaWjBF7ursP5QjWoA5uUvivDFnmrUmm0vbB1NaV9afDgOnqzHhgPVuOfKASoBmEYsnJTYBcA8+Lfj0IcCN89LwayLzn+3klNkFi/U65ra8PiyAV3nueuIdzeW4vPd1eJl+9WXJOKySd3BGsIOTAG3/mBNwACRQAEwSiokncGA8Ag9QsPC0NHeHVQiAHOysBFHzpiEEkxfmZoAUk19Cz7fVYkXPy+xRRw7gJ/ckoWZY2MR7UFZZefxOjy/shBF1efACKWthFS4Q/WeRamYNTbWY+oPjokPt1Rgw6FaMLjpzhiYHpNpwPIZSZg03Ch2NgfKiqsseOWLYmzNrse3Fqe5TbnU1wow3Al9x9xEzB4fj0hDmIBXGATjLmhTYyuYpqXO1IIWpnjjvxtbYba0i/5rbKECFgNXoUiO0SA1VotoQxgSY7TYf6oBO0+buwJI9LUEYAI14s6Vq/Y5ppwhARj/9kmfAjAby1Be1/9TICXHaHHj7CQsmBCP6IgwjwoUnPubLG1oaW1HfLQNQHFm5E4bLW14+v087MsxgQpijqbm+cdz7EGPsJAQpAoAJgoD3KiqHMxtxMFcs0ht9fg1A5CVwrSIrgmYQAEwXOcQMHF3bUe/EO657tIkDM+IcHvD+A7AlNsBMEkBBWC4flnF9csXxV1t8YcCTCDXL2pnqfGDI4Vq0sWDozAk1SBUJF0Zf8sQUtt1og5fH65DQaVFQEWEQIyGMNwyJxlD0gyiz92tl6ytHSiptuDQGRMO55pEWa6UKN21wxcAhulKf36LLeWsRhMKa2s7WB+mpK2ubxGbCarqLGBaxjpTK+rMrWhq6cCpsmahXkhlGM7ZTBeXERcu0hoSwn/363LkVVlFWTQJwEgAxt3YlQCM2hkqiI7rawCGLwYYlHr44Ye7pMd9TVnEAO3dd9/dFfzjy2uWPXr06CDyuKxKMHuAgePbbrsN27ZtE9U0Go0iMHLVVVchMjJSqBZRSWjJkiX49a9/LQGYYO7MHtRNDXTSg+K9OlVNXQINwAS6fK8c0s8PDmRgnKmUqHam2NSpUwVgqjwDCwsLsWjRIqSmus4z38/de171Zco3//SoIwDzwAMPiGdlT23cuHFITEzsaTG9cr43YymQ93mvNDYIL+IKgGFVe5IGaeXKlaD6pKNJACYIB4GskvRAADygNnCoADAVtVYMyYhAcpxtRyw/L6+x4r6/HsczD6hXgDlypgEDUw0YkRXVFehpMLfi891VWLG9Ao9dlY5pY+IEZOPOXlldLKCZGg8ADINLWw5VY9/Jety7NNMzALOPCjCNWDi5OwCTbAzDDbNTMGH4+RLrh3Pq8e7XZbC0Ao8v9w6AidSH4eoZiVgytXtqJaaEemdjGT7aWok2vqUPgPkKwLS1A2dKrThbbhUAUlK0BiMzdEiPPwdZcBMB3x3oIgzQ6m1jxj4VEqXj88ubceB0A3YcrUdpjTUALfRc5MLxsbhxTjJGuAl0Uelo1c5KvLy6tKtAfwAwLCw+SoMlk+Nwx8I0EYxwZ3tO1gsAZtdJz8CQIpU/d1wMpoyIFpCGo3F3u6cUD8o5DLAQdHE0c3MbThQ04vM91civsOCBJcEJwHy8pRyf760FA0hP3JCJqWNiEGWwG68dHbBa29Hc0g5zky24TIUYBo35Gce5paUDDY22IBMjZ6HoALku+qCqvgX7cxvRYKdIJQEYz/dfT49Q+xxTrhOsAAzn4ii9OuWPusY2jwBcT/2q9nwJwJzzlC8KMJH6UIweECEg2GmjYrqUGVz5v6LOitNFTQI+1uvCcM3MJI9d9fzKAhGkr3KSrsVbAGZLdj0SojS4dlYSxmZGuB2zH2+vBP+GpOjxi9sGekxtGQgAhs/B8UOiPCq50IkEBrZl2xTpvPXL5mO2lIRqzjue14CPqQBzxox7FyRj0TTfARhv1i//XF2CjhAbw+sPACaQ6xePgxrAxYMjReojBX6J9QD5ElLZkV2HFdsqcaKosRsQxnlsRIYBS6bEY8aoGKH85s6arO0oqrTgSK5JrMcO55rFOsAb8xaAOVrULNShXn58pNhEYP8bib/HqPRDOI4QL//L+nANY2ntsCncASAM1drWDrHSbG8Xx/HvWEEjzpRb0dRig+QI9y6eEIsHl2d5bJIrhSK17eMFZAokj24OqgMkABNU3aGuMn0NwLCWDBQwFdLzzz/fVemlS5eKNDNqA3WlpaW4//77sWrVKlEGwYUXX3wRt956q6D8pEkPqPHAjh07cPnll3fBWIRcqCjkrRqRmmv11THeBPH6qo59fV010Elv1TEY6iIBGP/1dqAC483NzUI5TUkpKAFQW5/J+c4/Y9cRgHnqqadE2phvknkzlgJ1n3+T/O3YVkcAhsovJSUl4jBf0yBZrVaxxiM86GgSgPkmjzbZ9m+SB9QGDhUAhionowcbkZlsSwtEozrCLb8/ij97AcAcPFWHxFgdJo+K7XqBa21pF6ld3lhXgnvmew4I8NpqAZjEaC3W76nA0Twz7vMVgHnuOAYlhotURaMGGs8bJnuP1+K9TeVoR4jXAAwBhOXTE7DskvMDWUyr9PraUrQyIhMAowLPkklGXDY+CnFR6oKvVMwoq2tFdqEFm4+aUVzTikFJWswaHYmLB+mRYLSVo6Q90oSHQxdpQJhWe54KTEVdC47mmrErux67jtf3SVD3upmJWDYjEQOTXafGCiQAExepwaIJsbh3cbpHAIY++nh7BfaeMqkeE6MGGMTOaGNEdwUYviW8ZmaikMhXY+W1VhE4chyJVElhCqQTRUyx0YGHr3SdAqnW3IrnVhSKdGfp8eG4cmo8bpnnenMCAzP7Tjfg+U+LwLQDzszd9ZTjj+faAo4EYAic/f6eQRg9KEqkBPDWmL6tyWJTi2HbGWQqrrLBW6dLm7H3tAllnTBXbwIwBJT255jw89fPqh4batpOMGNEugG/u3eo8J0nK6hoxme7qoR6VW+Y2ueYUpdgBGB4L6bGhWP8kEjEKopSTvLbELaqMbVg9ykTeC8Fg/UFANPQ1CaARAKz/V0BJjNRJ+b/mWNiMShV71H9hSpga/ZVY++pBmQl6/GLOwZ7HAZvrS8V6SKLOucp+xPUABs8XglQbz1ej6yEcPz09sHiueLOVm6vwMrtlchI0OH+JWkifWZvK8BwfN5zWSqmDj9/3eZY99zyZvz5wwIxf3rrl74CYLxZv/xzdTE6QkL8CsAEev3ibHyxT4em6TFrTAxGZ0aA6aqYptCdcS3BNcxnOyvx5b4a1Jicz5/Lpidg0YQ4DE03IELn/nlH1TiufbILGrE9ux4nixrBuUmtqQVENuyrwrsby0AAhgpR7z451mOaJld1qKy1CriXv91qG1oFIFNRbxUKeNmFTSLVFkE5oQAzUQIwavvym3acBGD6YY8HAwBDt506dQp33nlnt1RIauEDpj76xS9+gd/97nddPfDII4/gj3/8o1DtkCY9oNYDjkE+qgrNmTNH7en94jhvgnj9okEBqGQwQCdKs4KhLhKA8d8gC1Rg3LFcAqF/+9vfEBHhXrLUfy0LzpLkfOeffpEAjHcwVaDuc//0Zv8sxRGA+fGPfyyAv4aGBhCGWbFiBaZNm+ZV486ePStAeaZhnTlzJtLT0/Hhhx+KMiQA45Ur5cHSA/3WA2oDhwoAcyLfhHFDo4WMvWINjW24+8/HRHB0VKbndVdheRP2HK9FuCYMi6YldpN9X7O/Gv/6ohh3z0vGQofvnDnZOwCmshOAUZECyYkCzEPPncCgRC2um5WMkQOjzqvOnmwbAMPggrcKMGRblk6Nx63zzwcBqADzxroyoUARCOMO0mnDI3DDzGiR0kWNUX1gx4kmkepl01EzakxtAnoZmaHHxCF6TBpiQLjWFmQRaY9CQhCu10MXFWH7zEHNprKuBduP1eHTrZWorG8JWLonV21TA1AECoBhACQrWYfb56fgUhUpkBhsYdqvDQdrnO7mV9N/yjFqgy/K8WrVDe5eyHROMYg3nj+eWMb7m8pxJM/cywCMCR9vtSnAEOL407eGYERmJHQeFHe88SePZTDp6ffysP5grTjVHwDMnLHRuGVeCkZlun+3S5iM4+Ll1SVCnctfJgEYf3nSdTlUqZg01Ij7Fqe5fY4yiHsk14y/rywEg/UBEgbzqsEMRv+/6zOxaGKcR3jDq4JdHEwAk4HmtfurseVod1UTpvV4dNkAzBgd4/FSZ0qb8Ju3ziK/yipUnFyZWhCC56udI5VraWt6GgEAACAASURBVMNChILF7QtShIqFJ2PbCaL8d2sFth+vx8WDIvHbe4a4TZ/DMj/fVYWPtlXgTGnzeZdQ277j+Wa8vbEM27wAYAhN5xQ2ilRz44YYER2pFelmXFkgFGA4Pp+8KQsLJpyfutKxHvb9p9ovBWa8s6EM3gIwK+wUYBb2QAFG7frls12VoAKMsgb72S0DMXNsXI9SOPb2+oV1DwsLQbxRi9vnJQt4d1i6Z/ilvb0D1aZWof7yn69KUdfY6nKdSeUTzmVzL4rDwBS9RyVKZU4uqmzGuoO1AoYh0K/mCax2DaYAMNnFzUgwavH6D8fAGOEZRvU0nzh+n53bINJ87jnd0PsATOf8sqVTScnburs6nilGv7MsA5OGGT32JcsgtMd5zh6s9FddLqRyJADTD3szWAAYuu7dd9/Fgw8+2KW+QRUXvoimIoc7++qrr8TuT74Ep82aNQtvvvkmBg0a1A97RFa5Lz3gGOTbsmWLGE8XksmAsOfeDAboRKllMNRFAjCex4zaIwIVGA9UuWrbFazHyfnOPz0jARgJwPhnJPleiiMA89577+Hll1/G2rVrRaHPPPMMvve973ml+vjRRx/h+uuvF+c/+eSTQu2P8D1NAjC+95U8U3qgP3nAWwBm86FqzBgbh1F2AEijpQ1/eucs7rtyADLdKGgofnEHwHx9qAavf1WCG2YmBgCA6aECzN+OY2SaDtfMTMbQAecHojfuq8KHW8uh12m8BmCYYuWKKfH41pL084bPJ9sr8NaGMlTWB2a3f1goMCRVh/sviwODh2qMAMzmY41Yva8B9Y1tIpAQGgoMSgrHjJERiI0Mw7Thhq6XzYRgQsJCoY+MgM5gQFtb9x2yDNYzfcyWw3V4b0M5qGTRm6Y2gBSIFEjc/T9nXAzGDYrC5OGeX9Az2JJT0oRVu6qEykZPTG3wRbmG2uDu0FS92KXMwKOjWVvbkV/BtFmtGJDQiwoweSYwBdKqPTUi4Pfmj8cgLsp9MNYX3xaVN+FvnxRie7bt3aw/AJjLJ8bhhtlJGJbuHjBUAJgXPy/2peouz5EAjF/d6bQw3ioLxsfhhzdkQatxr+DOe+gH/8zBsQJz0AAwN89JFmpOTKkWaOM8dKLAjM1H63DgrKkbvJIRp8Wjy/sPAMO5csaoaEwdGa0KgGHbtx6pxdbsOpFublCKHt9ZNgDjBkW6De7uP92A19aV4tBZ83ndoxb0YKqXN9aVYm+OSbUCDJ9XVJtgVgKqzblTf2HFJADj/O5xlWKGR6tevwgAhs+GEAEh+wOA6e31C4GxgSk6XDczSaTeGjPQppjlaVxVN7Rgz8kGfLm3CkfyGsFUSK6M65apw6MwfZTtnqS6jCfjnEwlw6Iqi1CCoTqT1c01lPLUrsEUAIaw3ozhUfjhrYM9qtN4qrOz77ccrMLrG8pxNL+xxwAMn2J6bSiefWgYRg7wvDlCmV+obuZPkwCMP715riwJwATGrwEtNZgAGIvFgp/85CfiJbZi8+fPxxtvvIGMjAynfsjNzcUdd9wBBmdoaqGZgDpVFt5vPSABmH7bdX6teDBAJ0qDgqEuEoDx3/AKFKgSqHL91/K+KUkCMP7xuwRgJADjn5HkeymOAAwV+gi/KMDKtddei3/961+Ii/O8u4214G8Opl997rnnRKUI0zMN5s9//nPxbwnA+N5X8kzpgf7kAbUADHczfr6zEusP1mDu+DjMuzhOyI1TMvtEYSOe+7gAty9MxZQRRo+y3ARgth2uQXVDK+65ckBXyhcCEF/trcZHWysweWgkvnvdQBh0Iku9S6OsP0GA0lpbbntHU9pnS4FEBRiT6hRIx3IbMH1MLKaMihXFPvi345gyLArLZyQiNeH8VDmfbi3Dx9srkRATjseWDUCWipfm724sxee7q0UKlSVTEvDAFecDMIHejcjAa0qsFo9dlYCsRM8ATK25DYdym7HpmBmnii1os2NVInShGJwSjhkjInDpmAgwWEFTFF80Wg30xiiEhoWho6Md9ltkCdIwvc/+Uw04mGOCyQsZ+Z7ec6oDSDsr8fLq0q7L/eSWLMwcG+vzDupoQ5gIsFw2KU6AEtzVrCZ7OVPMHMgxYc+pBhEE9tXUBl+U8tUCMIbwUBCscmXNLR0i1VVvAzArtlRg1d4aMS4vGRODmIgwoXqUaNSKPuSO6ihDGCINGqESE6nXQOMBRnBsY06hGS98VoxdJ/0HwNy5IAWLJ3uGCyQA4znIxv4KxhRInIcXTYzHEzdlqbqd3QXEVRXgx4M4Z2Ul6UWaGz4DAm2E5+rMreB4d0wD1Z8UYOir6SOixfw/Kssu9ZUbBxIQ+WBzOfadNqHJ2o7MJB0evcqzugHPe21tKQ6cMZ0HTalJocMq7TlVj5dWFeNsebNqAMbbsfBNAmCYkm/fGTPuXeA55af/ABhb+mR/ADC29UskLpsU3yvrl+QYLUYOMGDCECNmX2RblxN+oYqhO+Nvi9PFTSAExjRgDc1tHsHBuCgNJg6JEnDaiAERItWYJ+NcZOn8TbTlaK2AzcrrnP82UcpSuwZTAJiTpRYkRWuEel1ytBbxkWHg75uYSA0M+lAB9YZrQxETpRW/rTyBQY5tWrO7Au9sqsCJoqYeAzB8prHPfn3XEJFOypMp80uOE5UqT+e6+14CMD3xnutzJQATGL8GtNRgAmDYUEeghZ/94Ac/wG9/+1vodN1pamfAzB/+8AdxPHdxurPy8nLx4vzTTz/F/v37wQAvbeLEieKlNxVlZs+ejejoaLfl+Bp09PU8bwcDr7N582Z88skn2L59u2grbeTIkaKty5Ytw+LFi5GQkKCqaC4UCgsL8fnnn2Pjxo3Cb0qZiv9YNstdtGgRkpOT3ZZrH1i3Dza0t7cLSXqqArH+yjVYZ/bLTTfdhOnTp3vsZzWNYvBECXh4Op7KQrfffrs4zP48+pDBGUc/9mb7XPlsxowZWLp0qQDFBg4ciOrqatGGL7/8UrTjqaeews9+9jNPTXf7vWOQmco5TCdw6NAhkYaF44/XnTt3Lq688krccsstyMpy/uO2vr5e9DnVnw4ePNhtzF5yySXi3pw3b55P6c1Yz//+97/ivt+2bZuoE33CsXTPPfeIcg0Gg+hL+osWqCCYP+uiBlBxnHOUscw5lwFA7oTPy8sT8wLHC/vpV7/6Vdc4cTUA/O0fpf85xxw+fBgHDhzoUvdiX40dO1aMI84xnGtCud3ShfXm/ce58fjx43j77bfFs4WBVGVOJMh57733YsyYMSLoSpWCl156SXz/0EMP4S9/+YsYd96aY7+7O99+jrKHGZTPo6Ki8Nlnn+H//u//sG7dOsTHx2PhwoW47rrrhK+dpRPknMM68H5av349du/eLe4pgqgTJkwQ/bR8+XIxpjw9k+3rznI55zOlCYPcyhhQyr300kvFGHX1DHAc6+784k+VL6ZjZL1XrlzZrd705dSpU7FgwQJV45b1dXW/8rv8/HzxbGTAfteuXeL+UOYxQgC8dz2tXbwda30JwCjjjM8sjofs7OyuNRvbwWfcqFGjVK3bvJ0HOf55ryr3q9qx5G6N1xf951jvQK2BPT1XbrvtNtFX3AXnrTkCMLx3aVdccYVPaZDs0x9xvfr666/jlVde8RqA8ef4dOYTBvm4w/2DzRXeukweLz0gPaDCA2oBGIIur35VjHUHakV6hvFDokSguM7chrzyZmw4VIt7L0vF/PFxSIpxD1EQgPl6fzVOFTfh5vmpoLpAfqVVpHPgzszsfDOGpelFSiUGod0ZJeRX7qxEbrnlvMM41S64OA43zUkSL4i9BWAOna7HhOFGzJ2YKMomADNrdDSump4oIBdH++/XpfhkeyVSEnReAzBUVFk8OQ6PXDXgvHI/21mJtzeUuYR8VHSz20PoJ6MhFHfNj8NFWXpE6l3/tmA9c0qs2JvThF2nmgQA5biPlmVNHxGB2WMiMSBBK/qXJiCYEECnN0AXZRDwi30qJJaVW9aMU4WNWLe3RuykZbqH3jA1AAzH7afbK/H21+eeRz0BYBi0GTUgAvMuisWM0dFeKSfUmFpRWNmMEwWN+GpfDc6WNfuU8kZt8EXpA7UAjNo+63UAZmuFUIBRTK8NQaJRAwa7ogz8CxMB/Ah9mPgz6MIE0BdtCIVOGyoAGW1YqIBl2H96XSj04d3nqAMn6/Cvrxhotikt+EMBRs345LUkACMBGLX3nr+P43PElvSud4zPDmdPh/4EwIzOjMDlk+Iwc0wMkpysKew9SZW1ilordp2ox8qdVUIFjJYaF457FtnWXu6Ug4qrLPjnF8VCncJR/eK+y1KxaFK8KMud7Txeh+dXFqKktsXvAIzSvlNFjXhvc4VYB/oLCAvOFEi2lHy9BcBw/bJyB9cv5ba1F3qmAGNbvxg61y8xAV2/sP8GJuswMiNCKB3x94dapalaUyuY6ozA8N7TDSI9kVpLjw/HlOFGXDI6GoNSDEiKDYcTUbvziuP67GiuCduz68RvE8I3rhRn1K7BFADmaNG5FGZxEWEC4uX6xRihEcAL1yZUWjJGcu0ditiIMBBU4twQZ+S6JVT8rtJquHYJFbCMvX24oQQf76hCboWl5wBMKLyaJ5T5pajaPTSktv+U4yQA463H1B0vARh1fgqqo4INgKFzHFMaMehFFZirr766m+8cUybxewYpUlJSXPrYbDbjn//8J37zm9+IQJ07Y0Dpxz/+Me67777z4BvlPF9BFl/PUzt4GGRloJ9wgwL3uDqXwTked//997tsJ889deoUfvGLX+Cdd95RVQ2W+9Of/hQPP/ywy+CuswC1Xq8XAeKPP/7Y7XWuuuoqPPvssxg+fLiq+rg6qLcBmEC0j4H3H/7whyKA7cp4H3G3M0EP9nWgAZiysjJ8//vfF1CFo/3ud78TdQkLO/fCxJsxS/CBY/HGG29UFVhn2Upgy919z3RXhEEYYA0UABOIuvgKwAwZMgTf/va3BWjkaHfffTeKioq60ku4Glf+AmAYxP/HP/6BP/3pTx7nZqUud911l5jLMzMznVavt+aX0tJSoV7273//2+1c9Mgjj4g0G6xzMAEwfCayPrwvHS0tLU3AFnPmzOn2FcEp3oMMGnsyQouEUwmweQp8q5nLlOsRKvnrX/96Xrm9DcDwBRTBF/rD3Rys1JuQCn1NEMCVOQM1CGNQIe+Pf/xjFxTm7HzOj7///e9xzTXXePS3p75Tvu8LAIZ+JQj7y1/+0iOIp9TT07PBmV/dzYPf+ta3RNFUFvFk9jCVszUe+/y1117zuP5kGziuCad5ul881cnx+0CvgQnAuPNnT4A/ZwAMfXXnnXdi9erVoqnepEGyL48QMO9f9pFaBZhAjE9n/SkBGG9HuTxeesA7D3gLwKw5UCsuEBEeKuCH2sY28TK9raNDlQw7z+WL+HV7K7HzhMkm2x8K7DptFhAMcQq+EB6cosefHxjmEYBZvbsKn+6sFLsVGUCxt7CQEAGV3DQnGUZDGNbv8S4FEgGYicONmNMJwDzUCcAsdQHA8MXxJzsqhTrMY8u9U4CpqG/BZRPj8f3rzl/TUxXn3a/LnEI+3vW266MZzFg80Yh54yKRFud8IxV3m58taxHqL9mFzcgptTotkGXFR4UJAIZpkJJjNUJxQ8AuZGBCQ2CIMXb9hrWHYKgKciTXjE0HakTAgipBvWFqAIPjnSl01h2qE0oHDHJ89+oMTBsdI4IP7szxxT7DxKnx4eD9x35Xs7vYsXxen2lACKV8tb8GlfUtQlXFmTkNS4cA4WGh+OvD6uTpWS7Vnv7nxdOwUvZHuRTL0TC9RSiYDs1eEYjncK+Grf9hCwLZVZGBiaVT43HTXNfvL9mmfacb8PynRSisPB904zXU9p+iAOPNmEoyapAWqxXwS1q8TkAvGYk66MJtu6z5xwAd50Sq3uw5XoePtlXiZLEtUCUBGNfeZjAxzqgVClhUGeMY8cUY/L95ThKGZ6gDYJ5+Lw/bj9ejwU8qU4Q/GFRkGgxra4dP7ejPCjC+9FmgzulrAMZ+jmT6Dw5pgpxM82dvTN/C9ckVUxIwJM3zRjDOg3tO1mP1niocyjWDSmy0eKMGS6cm4Lb5KSLg7c4Ir3y5txpmS/cUg2rmT5bLgP7fPykUqhaEAx6/eoBPzy5ndWT7qE5TUmXBlqN1KKi09AkAY99/c8bG4Ja5yRiZeX7KS/s2HC8w450NZdh8rF58rCalFNcTBLgP5Znx0JJUzLwowSnAxDmRz9Uf/SsHxwsbnc4tavpPrF+2VmDtoTqkx2tBMOR/rh4Q1OsXG5wdJlReFk2IE/B9cmy46jHXZGkX8AtVhQiOHXSS/svTPDQkVY/LJsYJhSumWyIk6yy1o7P12ZmSJpRUW7ByRxUq6qzivnNco/UEgHFWd66n7d+fMSVcepxNDYbp0gjsJsaGi+cVYZmoCA20oSFiPcN12ttri7HxSB3K61slAFPXO78/PI3BYP1eAjDB2jNu6hWMAAx3USsvopWqO6ZCclSKIazCl9kMYLsyAhzf+c53BGDjjT3wwAMieEegw9F8BVl8PU9NvRngYDCWyhve2He/+12htONspz93XTMg7gxm8HQNBhMYXHCmAOAYoGa/P/300yLopcbY3wy4DBo0SM3hTo/pTQAmEO3btGkTHnzwQY+gk9J4gkMFBQVd0EMgFGCoHEIYwNl4GT16ND744AOh5KEY4QeO2b///e9e9eP//u//gn/OxqxSkLf3g6Kk8P7774si/AV4sKxA1cUXAIZwH1WcnN1rhKUYqCUUoYBSrjrGH/4hLMXAKJWCvLXLL78c//nPf5Cefr5kem/ML7wGg+RKGj5P9acqClVrNmzYIA7tSUDYHwowVD2iQgtVaJwZgbnnn3++6x7jjwrCia7gNlft55jiNfgccaUGQ/CMSjlq539ei89lglM333xz14+d3gRguF558cUXxTzEeUytcZ6h2s6SJUucQg6ObeCxVER64YUXVF3CFTis6mQnB/U2AMNxRtiWAK03fmXVlbFGeNkRIHH0q6d5kPAXFX16qgDD5y6fU++9956qLuC4fvXVV4VikL+sN9bAnvzJuYPKUr6YMwCGSnNctyoqdmrTINmPA44XpV7260F3z7ZAjU9nfpEAjC+jRZ4jPaDeA74AMAy8CyGr7rFsVUFo1owAzGfby/H25kqEdipicVciN48zRsSP4iI1+M8PRouX3+6MAMyXe6twqqQZjQ5BHQIwdy5MwZ0LU1Fragk4APPWmmKhRpOVbPAagCmutroM9uzIrsOHTHnQqSihvne9O/LKyUbMvyjKJQBzJL8ZxdXcTWvB1uPOAzHKFfkiffoIAzKTwjF5iAGpnVANnx/t7R0I14fDYIwSMEyHQ2CQ/9x3qgEffl2O4/nqd+t619ruR6sNIDFgRbDhl3cMwsebyjB3YhxGZEYJtRB35gjAMIBy7cxEXDk1AQOT9arSHjkrv76xVYBC3DW/em8Nqhqc75zl9RwhGHGfRWnwm7uHYJgKeXpenzuZf/raGQH/KLACb930hHBkJemw/4xZQAX2IEOUPhRJ0Vq0d3SgpLqlG6jGXd3Lpidg+SVJLt3nNwAmt0EEAD/fa4P41JrwW6fzlPnKXsiPX0VHhGHy4AgRVGpsbsPB/KYuxSYJwLj2NAP2t85Jwo4T9SiosMDS4hsBM+/iWNw4Wz0A88LKQmw6Uodqk38CXNxdP3V4lAjaF1ZaXe72dzfmJACj9o50f1xfAzD2c+SIdL0AAktrrV3AilL7S0dHY/IIIyYNMyIzyXN6FUI0m4/U4D9rSlFcZe3iCDn3zB4bjUeWZYKp59zZa2tK8PnuKlTUdx/3ap5/LHfTkVo88998mJrbxZw3ZWiUx5SXanuVgNDJokYBQhO25bzaFwow9v23cHwsrrs02ePz0VcAZtXOShRUWvGz2wchPjrc6TpAgEE5DSKtXl5Fc48AGKYX5frlV3cMworNZZg7IbjXL5xX518Ug/FDbPcJFVg4LtQK6R7JNaGitgUbD9di67G68yB5NWOT1yLwfMd8gvQaXDTYpn6pxriWbW1tx95TDdhwqAb7nEDdgQRgFBjG9nvNBsbY/mz/5v9QBS/ZqMHwND2SY7VChfN0qQX1zW0SgJEAjNthLgEYNbNAkB0TjAAMXcQd9VSpWLVqVZfH+GL6iSeeQFtbmwiWc6enYtzBzuNd7ZZ1FmDl7nHuxmcAMC4uTuzK4XG8JlUI7JVTuHOfu64dA+2+giy+nudp+DAYR7/QT4pxh+yjjz6K66+/HqmpqSL4WlNTI9JLEDaxbyd3HT/++OPd/MigCXfYKkFJBmYIy1DKnmlswsNtUoFsE499+eWXRfBcCVpRQYDXmjZt2nnVtw/gMgjBNCCU5uc1qGhy6623CnUHd3VWdu7aq4l48pOr7x2DfO7SY3ibAikQ7XPsG7aLqhhMA0Z1AfYNoQuCDoRSmKLE0QIBwCjXYNCP0M+kSZPANAEMcFMpgcFqJaUZ60c1GPvALscsA2lMn8KxwPuaY5btoLKBfTvcpT3jXEGVIJZvfz/Yl837nkAdA8wMcjoGW/0BePDagayLLwCM4g/OgwwgEjLkfUZfEM6g2gTnRZqa8n295zhvsH8IWSjG+55zLtPoMDUPjXMbnwsMVBJ4sJ+3XO36D/T8UlFRIQAWe7UqjnnOXfQr5zOr1SrSIfGZ4kwdpCcAjL3PvXmmOM5zLIfzE33OuZ1zNu9LwnVsA5+RijmDITnn8BnD/uKcw746efKkAJPs7yleg7AI+9fxWc37m74gHEcjIEIlMKo8Kc8tziHO7lV3IKRjejZ/zHeKL5wFwdlGtoMgz4gRIwTswzHANE4ct/aKOWwjn5WEohzNsT/ZJyUltpzFjv52NcaUtC48t6fW2wAMr8dUfQpEqaxjCDhwPCgQlclkEr7l88NenY7psfjvwYMHd2u6KzhKzTzozVhyB2Ep89vkyZO75ggqH/FZZt8Gf/Zfb62BvXmueDsmnQEwvPc5VrxNg3T06FExt3BNQgiNKpOJiYndUlu6e/YHanw684kEYLwdKfJ46QHvPKAWgGHwZdPhGlCpxH4HI3eR8sUyU288eEW6qhRIFms7KuutKKs9F6ynPP+O49yhaRIgC3d8vqoCgKmubxG7YtcfrMH6g90D2wRg7lpkA2BqGvwDwCybnojFU+KFfLij/fmDPBSUN2HB+DjMvigO8R5SGvD8dzeW4vPd1SAAM3V4NB64Mg1DUrvvBhcAzJYK8fI8kOYJgDmc14wt2Y0gCMPUV+6ML9gpuz5nbKT4s1eVsSnBdEAfFQmtXucUgiFEsedEA9bsqcaxPFsqmUCamgAgd1Cv31uFanMbfnjLIFTUWBFr1Ig0OZ52BDsCMJdPjMOV0xIwYkAEqBLgqzFoyHuQO5w3H6kVO5wJpyjGoDpTkl06NgbjBkYhJtJOqSbEpszC8WbQqauDsqPaXsmFfU2QgffYC6uKUFJt7RZoSo3VYvbYGMwbH3eeOgZ3JTM9WaKbtGn+AmAIpnAXdpVD8NdX39ufFxYWItIkcRww4C0UTTrTdxGO4s51T/bbd3Kx80S9CC53KzskBA9ckaZqbi2ttuKrfdV4dW2pp8t59T3TmI1IN6hKS8eC1a7dGLB/dFkG0uN1QimovXvTVdcxNkojgncROnWByaJKC2rNrf5JsSZS/9ggKAJWBGvqfVCW+SYDMBwHVFpgipPSGucqT2oHQ0psOJZMTVClBkR1iN+8dRb5VVa3Y0+NoodSP/s5kunUth6pFQF4gg40ZU6masslo2OQkaTz+AxgmdkFZnywuRyHc83dYF/6blxWBH5xx2CPIObK7UwZWYUzpefSqHCdpGZ+Ka+1CvWYt9aXwdrWIVLAEVD29Oxz7LewTtDZEXXjuoDgC5UFCQ74837wJgWSff/FR2lEaipPz0dfAJi1+6rx0dZy8f75oSvThbqIM18qz79/fFYkIEFnpnb9snZvFWrMbfhRP1m/cH3w4JI0TB0RLZRf3KX4svcL10WnippQXmPBhsN1Qlmozuw77Mg0QQP/P3vnAV9Hce3/Y3XpqhdLtuXee+8VG4wpxqaa0EMLLxAg8A8hJIGQlxCSvEcKNYUE8hLAmGKwjW1s3LFxt9y73CSrt6te/5/fyCuv9m6/d690xZlPHMDamZ35zZnZ0Z7vnpMSTgsmJYnUS73TIlufpXQ2J2n+kLJy9e5ikfpVXswCMDhfYQ2WK0B/j1tjYUm0s/LfcbHiZ1hnYcGdROpHRPHD2QXrsL6xObJfUkwIdU02BvQef/MEHTpX0QrQwvly8qAYeujabgIiMipbD5fSn5ae9wD0jOoZ/ZxTIBkpZO/nDMDY061Na7VXAAairFu3TqQhkZw+UpQXOOZuueWWFke1FpwiCYuUI0pgBmk/AH/AWaVWkPoDDj15RAI1OMSK01F+H7v1jIxFmT4K0RHgWNZKE6T84l7pNILTHuAEYA8UPQem1Dc4KeFMQOQAqSCsPGAjZVGLYIA+IF3NsGHDVIer7DOcs3CMqEWAMNJL+XMnARjpXr4an9KuMTeAgeA0VouwgNQ/AKMAKMmLLxzCSscg2r/uuuvEPMJZqVeUTi3AVoDNtOopx4Fxf/TRRwRbV5Zdu3aJvUJyosJZhlQWcKYqC37pQBoF7A3yyDW+AmCc7IsZQEXNIYuxweGKqDx6xUz7VteadP1XX31FcGpL4JHRfo56iIQBO5FSN8HWsOdIwI7UtpP7C+wF6bKefPLJlqHrRdGC/rBrpHORl/YCwEiAqVZ0FvRZGXkNaw/gAWBI/PKqtqYAUyESh7Sm8BzHeh03blyry5VObET2mj17tqpZqT1jANZAS2WxAi1YtWHlmsbYEPkKMJkajIt+v/feewI0kuxdC95RW69GeqvBhDgTXHXVVVaH5nG9PwEYjAPR+hABBUUPFJI6iuchc7HCKwAAIABJREFU1peUvgZ/j+gtgC3lxZt90Iotac2fXhQktfnDGRQgqDfFn2dg9NPsc8XqmLQAGMBziMIlgYhm0iDhHABoHgV7H35HwJo1EwHGSftU08SsE8Wqnnw9K8AKNCtgFoBB9AY4V5VphnKKaug/63Lo4LkqemieOSetmvZF7jr6YkchLd+Br5PrTAMwaAv7BCCSj7fkU72sg74GYJ5445iIVDFntGdUXLGfvpdJnZqaaNGMztQjNUqEFDcqEgCTVVhLI/tE031XpdGI3s3wu1T8BcBcOTKa8Cc9KdSj2xcK6mjHySracaKS8O9my4Cu4SIV0sjeESItklRwJgwOCaEIVxSFhDXfT54KCf995FwlbdhXTLuPu6mg1Pw9zfZNug4OADPwFgCYbQeLqb6B6KEb1NPPat1bAmByS+tpfP8YmjgwliYOiqXUhOYPqbwp0trEV8ZfHyoVQJjkgMevJz2Swujh67oJuzILCNjpD9bha59doL2ZFa0gOaQzWzg5meZPSrbTrGjLFymQbN3cj5W0ABg4yH72nZ40bkCM4fxl5lTR0q35tGyHfqp7q8NyCoBBxByRhmNQrGG0L6t9bovr31+fQ8t3FNHFYvX0cHp98qXDvy3G7s09k2NCaPqwOJo7NolKy73b6wGcIaJKK9hPo3NOADDKW63eVUhLvymgYxeaHd9wKl8zNpFmj06gvl0iDdc0HNLn8qvpwOkKWrIlj4or6lvBOnAyIx3Rj2/rKSAiOOu1ytZDJSI9mwTTStH2fnhTdxrdV//5gP19xY5CWrIl31aKL/QJfQWMCXC5Bh52nRIaHEQTBsbSnbO10+PJq6s54KWfWwFg7NixHQAGMNLiTXkCNJgwIIbmjUsipMUCDIp9EQVp4RBVakNGMa3aXUSFKikhzZ9f3LT1YIk4vzzcTs8vSH2FFFTS+QXAC9JQCVi4W3OENaMCzbIKa+jQ2QoBiwF+AaDvbQHwhTUyZXAs9esaRYAqzOwxgIW3HymlrUfKaPdJt0dfzAIw3vbf6fqqAExIJ5ozIp7uubKLSPlpVDYeKKH/+eicR4o2o3pGP2cAxkghez9nAMaebm1aqz0DMGrRTPBFLBwLUroJwAT4ylzPgat0UuGrT3yVrnSWKidC6exT+6LYLshit56esShfykMTOIBGjBiha2NKaAaOR3x5jZKdnS3+HZE3UBAdBk4mKXqHVsPKelpOXqWDWg9mkO6Fl0NwIiHKCQrqYAyTJk3yei05DcD4cnzyL5gxcDgMMTeI2KBVAHYBHJDSr+A6pwCYjz/+WEQR0SuA2xDNYO3ateIyZaozrbrKCFHKNC2op4S3zKRJg20B2kFKKan4AoBxui9mABU1h6wZRyF0MNO+ncUHXQBtIaoPilbUBmXbynpac+Tk/qK0XUA8eK6kpGiHsC4rK6Mf/OAHraKAtAcAxozuasCPGhSqZgdw4mPfkaAPtecIIqMgPRLK1VdfLaDGpKQkTbNSOr3hzEbav6io1l8YWoEWrNiwGoAICGvBggW6zajpqLYO1dYr0iwBSNWDlHbs2EELFy5sAYe14FMrY8W1alGDrLahvF4rwtr+/fsFuIgIZyhm9yllPbVnmzf7oBVbak/z588zsJX5smo/WgCM8kxolAZJflZWRig0A8A4aZ9qmjAAY9VS+HpWwJoCZgEYrVaR3/6fX16kjQdL6YG59gEYtI8vYj/YmEeZudXixfKfHulPXRLDxJfGegUvt7/aW0Tvb8gjd/XlyCS+AWBiacbo5vPYL949RVeNTaKpw+I9uoO0Pr96/wwlRYfQPVd1oZgoWaQNnc5LAMwFADC9o+m7cz0BGIS/R+j6LYfLrE2uxasnD4wiRIHpnXr5RTWCtRSVN9C+zCradqySzuTWUrWFNCVwPI3qHUHThrhoULdwiolsds7h2YU/YZERFB4ZSUEhwdSkCP9wPq+GDmSWCwDmYGYF1dTZDA9hoAMcED+8KZ2mDI7TdWgAgNl3vJRCQ4Po5lnWogsCgHl9WRaVVjbQ/VelUWJsKA3q7hLRWdQKnJ7uygbx1TK+tkd6odioEN3Q/4gCs2Z3Ee084aa8Sw4fCYD52Z29PSILWTQPw8vxdfKSTXm0bEdhS/QTVBqUHkV3zOpM01TWjWGjiIL6LQZgsPPhK/hXHu5HA9ONo8goHbFm9DVzjRMADBy3CdGh9OxtPUT0A6P0LWb62dbXrNhRQJ9tK6CTFy9H2DDbJ+gxY1g8AUYwSv2HNvUc/mbv2V6uQ3SF6yck0c3TO/u1S/4AYACwfvx1gXB+I1IWIJVbpqXQuAHmoC/sqzuPldH2Y24RIUpE35IVQCxxUSEikhKAET3bOXSmgj7cnEebD5WKFvB8RuqTZ27rSb1S9aM8AK5btr2Qlm4rsD1HADB/uDCdqmobqP5ShCytxgA/dO8c4QEEa10fiADMextyRbSL6PBgmj0qnhC9aGTfaOqdGin2faQ4BNQKqPEcUsSpaGb+/OKmvcfLBCDVXs8vX146v0jACmw7KiyIrhqTSHNGNQNj0EWr1NY3Ul5JnYiIl3GqnLYfL6OySv1ohVaNGWmxBnd30cDuUWLN6EE5OLsA7l+5E3A/ACZPEKcjAzCA/eZPSKJbZ3QWEXz0CiI/rdlbTH/+7AIhgo8vCwMwvlTzclsMwDijq6OttmcABgNXC9suCQKYAKmPbr/9dk2N1GAJfCU6Z84cU7oqX7jL4RA0YBdksVtPr9NKIMJsaiA4EhHtprS0lEaPHi0gBEmf06dPiy/Wd+/eLb7gR9QcM1+Tmx2f0kENpxcAhLi4ON35QWoOedoIp75y92UKJAzIl+ODs/2RRx4ROumlmVIKKf/yGT9zAoAZPnw4ffjhhyINk175/PPPWzmMzUAzUnvytYnxL1u2jJBSQip24S0l2OALAMbpvpgBVNQcskhnM2PGDMO90Ez7ho2oXABHJPaXrVu30qlTp2j69OnCHs2kM5PPv1kAxpfrb82aNa2iDpm1XWXEm/YAwGjBI/IpUwInVtKzKG1Pbb7k+5nZNYfnEVIW9u3bV8BTiBgnpcyS+m4FWrBiw5mZmSKVk5QaUA3C02oPaf4eeughwv6HIk/BItVRS4Gk3OPU2kdaLkTkkaBCRF6DU9/MmtIbvz8BGAAbSJuI1EaYP9iGEciLvpuZa2/2QTPt682fVipIue7K+UO0IABAERHGoVfV5s/fZ2D0wexzxcp6w7VaAAx+Jge/jM5D8rOyEpYxA8A4aZ9qmjAAY9VS+HpWwJoC3gIweFH9yZY8WvpNIX33qjRTaTq0eghIAFFcdp8sF1/CPr4w3dChI7W1/WgZvb7sAgEkkUorAKasjtbuKqAjZyvo/uvTKT1F/7myfk8h7T/pptH9Y1oAmLeXX6AJg+NoeF/PCLrVNQ302w/PUc/UCLpvrnk4wgwA4699cEj3CLppcqwAVaQCZ9uWw5V0KqdGpD4qKLPuTEiNDyG0Pa5fJA3rEd4S5h9RYIKCOlF4VJQAYVDkUWDwEvxsbo1IIbHlQAnlFnv/Fa+a7Zl1QACAOXa2nBJjw2j6KPUoQHq2/ebyLAEP3Tw1RaRrGdjdJZwCcHzLixS+f+9JN+06XkaF5fX0wNXNaQAQVUh+OdwEjQ1NhH8ClEKqLDh/JEjJnwAMYJ0N+4vpLysvijQWUvH2feu3GYAR6VJiQ+m/7+1D/bpqf+QlaX30XAXBqeprWM4JAAYO7l4p4fS/3+sv9vuOUDYdKKFPt+aLVGRWC+Z6eK9ouvOKzjS0Z3MUMDiAoZMyNQr2iCffOkmHz7dOOWH1nu3l+sHpkbRgcrKIAOPP4g8A5kRWpYj0gRSN3ZLC6J7ZqRQVEUIj+kQbgk7wA2cVVNOqXUX0/sY8TWmQouephd0NIynJ+4LGEJFl6pBYenBeV5HaRa8cOFNOS7cW0Pr9rVNNmp0v2HIMIj7d2J3G9Y+h6EjfrvlABWDySi+n5sF+OGN4vIBFe3aOoKLyOlr2TYEAqLQAYPPnFzfhDJMkzi/W1hnO5m1xfpFsKzoiiK4dn0RXj00UuuDcqCxYK3nFtbTvtJuOX6ikL3YVtQJxzdqpmesmDogREdmG9HCJNJZqqasAjyPN3jdHS+lfa3OooKxeFewwO39m+tWW16itP8BK37umC80akWAYLac5wlRzJM8GiOfDwgCMD8WUNcUAjDO6Otqqt7+QOdq5S43jZTq+DJenJcGPzHwNDagDzj2kXEAx+jJUOR6lkwvpZV5++WUKC2sm+MyCHsp27dbT03vx4sUtMBDgoJUrVxLSK7RFMTs+pWP9hRdeIPxRSx8hHweAnPnz57d85a4Ek+yO2ekIML4an1Jfs4596KLU3AkARisljXxezEbx0JrLo0eP0m233SbS4aAoU6DIU6rg52ZTSeDF469//WsRmQTFrDNez+ac7osZQEVpM4CFECGqX79+hsvFTPuGjfj4AjsAjK/Wn9JGpkyZIkAeRBkyKgUFBSIaCtJtobQHAMZMlBDlnms2KoekxyeffEI333xzizzK9aiE4fCsxt40dOhQw+eBnuZWoAWjuZP/3Bt4TwklqAF8yvUK4Ag2phdhCP1Tnnl8ZV/+BGCszIP8WjNz7c0+aKZ9qT9258/s2cmsRv4+A1t5rpgdg3SdHgBjJQ2SHLZT7mNmABir/Zaut2I/8nv4y/Frd1xcjxUIdAW8BWDwhSrCliO6xb1XegfAHDtfSZ99k0+rdheLfPQ/NOHQkfSH0x+RaOSORzkAg1RNi9dmU3F5PT04v7stAGbNjnzq3z2aenXxdERnF1TTxxtzqXfXKLp+snY0RKW9tCcABqmP7pgRTyN6XYaDJABm9T435RTXt0ptY9b2EcFncHq4aBf3GN7zcvuAYEJCQyjcFUWh4WHU2HAZnDh9sYqyC2vp6LlK2rivmNxV1uEbM30064A4cMpNZy9WUp9uUTSkt3oaca37NadAyqLc0jrhCJg3JkFEgOnbNZLSFGmQjmdVCgfO1sOlwp7hCujbJYLuvCKNRvRyEVJ8SKWyuoGOZVVSVXWDcJIdz66iypqGlhQV/gRgMD+IdvDHpReo6hIAAz8V3rfeq5Lay8zc4JpvOwCTnhhGz9/Vm/qo7DtKDTNOl9M/V2fT/rOVZuU1dZ0TAAwivgxOj6IX7+ltKrWFqY628UWHz1XQh5vyadNBe5BAUkyIiBAScSmNDaJ5XD8pWewVUgH8gvv88dMLdCav2nY6mjaWqtXtkf7otmmdaWivy+P0R//8CcB8fbiU+nWJFCkS4cAf3tsYgMkprqUtB0voi52FdCavRlMSKwDMks35tC6jWKSzhJ3dMydVgAUJMerRyKSbfn2oRACWduAutAFIIDU+VESzQpqfIBAxPiwdAYBBxIyYyBAa1cclgFc8+95Zk0OF5XWa69z8+aWMzlyspL7dXAFzfpHMA+cIrB3AQVOHxAnQXFmwVnafKBMRc46cb06j5GOOouWW+P0EQCpSVyGSE9IzKQt+19hxrIyWbM6j8/k1Yi7VsA6z8+fDpeJIU2rrD8/4Jxem06TBcYawn5PvexiAcWTKiQEYZ3R1tNVAAGDgKH/llVfomWeeadECDnZECklLS9PVB9AMvoZGhAEUq19DV1ZW0hNPPCHuhaJMzWDXWWG3nt5g5S/unXRCaPUBY0LaKHwdC2cnIh1IKS/MpkAyC7I45ZB3GoDx1fi8+cpf6RBzAoAx43RV9sMMNCO3PaUzSQmnyVOq9O/fX0BwZqII4B5y57YvABin+2JmPSj3HDNpZiS9zbTv6IMKL//q6wmprw4ePEhffPGFmCMJijQbAcZX60/5XADQ8vrrr4t0bEaltraWnn32WZHGDcXMWjFqEz+38kxR7nNmdFECH1ajbimBNeW+o4y8JI0ZUcmwNyBKyqhRo8jlsvZiyK7T2UhzzN9TTz0lLrO6v6COMopZe44uh/4qbQYRbHC28qYMGzaMkpOTvWmCysvL6eTJk7Rt2zZCFCacO6RiJgWSlX3Qii1ZWY9yAezW0xLR32dgK3panXg9AMZsGiScSRHxEOnK1MAzXwMwVu1TTRMnX4hYnQO+nhXoiAp4C8DA6b3jaBm9svQ83TvHOwDmTG41Ld9eQJ9sLSCzDp2Ws/qFSlq8MZc2HGgO7Y8CAOb6iUniT3ZBDf1jVbZ4Cf2Le/oI8ECvyCPATB2ZKF5gf/Z1HqXEh1FqQpgIw54YEyrCyaOcOF9Bmw+WUF8AMJOSDcN9S/eWAzDDerpo0YwUSkts/hK7vLJBhMBHCPWMzPJWY3PCFuOigui7cxJFpBYUQAzHsmpp9V43nbhYQ9W19r/KjHcF04Bu4TSxfxRNHHBZezy/4AYLiQijiKgoCgoOJkAx5/KqRdojQFGZF6spu7DZgeBEMeuA+GJHAe094RZf2fdPd1H3lMvRbIz61QzAXKCsouYoNr1TI2hw9yga0y+GhvVqjgQDxzbsDF/8bzxQSntOuanIXS+iQMCRMKpPNM2fmCzSxcAxjrV3JqdKOMN3nyinIxcqCUCMXCV/AzDYC/702QUqv5SKDA7W0X2jadHMzqZTWSi17OgAjDTv/1idTftOl1N59WUIDPDYuL7R9P0b0glOHKOy83gZvbU8izJ1nOVGbaj93AkAJjYymCYNiqEFk1OoN1JbXNpL7fSvvdRBhI0PLwEGdpyviMghTwXVNTGMHpjXlcb2v/yORVoPbyzPEvuFM7uifxX19hxit7dOAzBZBTV0oaCGVu4qpK8PlxGegzgjpMaF0MRBcQIEQYQnNfgEqY/2nSoX54pdJ8t1UwAitdJt05LphskplBSrDbIgShciFCGSCwAB2NoPbuhGU4bEiRR7WgV9QXqaVbuLKLvocpQ9K7oD7ujVOZz+52FnIj4ZATD3z02jeSZAHytjwrXF7jqxb6/ZU0TfHHOL6tOHxNJ3ZqXSoB7a7+0+35YvonXJI8CgLs5DOFtKYKxRlCcr55c9J9w0MYDOL/K5cIUH0aDuUQKAARzU7dLzEGvMXVVPBzIraNvRUjqbVyNAd6cLzmDpSeE0vLdLpGhCQZ/wHINN4Mz+1d5ikZKyVifdF+bvx7f2MIze5PR47LYvnV9e+uAsncqpagUdIbLbEwvSTY3Nyfc9DMDYnV39egzAOKOro60GAgADAZTOF7NOe6XjFiANHOVmizJKhfJLf7vOCrv1tPrtjXPbrBa4Di9pioqK6PDhwyLyBoCXvXv30okTJzwi9MjbZQAmQ8hhxtGM64yAA2+iuChtxexa0rMTpWPQjFNfCfFYsUO1a5X39MaRJd9vfAHAON0XI3uBXt7sEWba93b+pProJ+6HPQZpkfbs2SP2FuwzWsXfAIwde5f3XW4PZtaKGW2tPFPsADBGKceM+qhMA6YE1lBfK9qbvG2k50MkmWuvvZa6d+9OQXizrVOsQAtGY9CaQysRgKQ29u/fL1Li4dmJojybWJlPeb/s1jMau90zmFG7Zn4ORxDgtyNHjhB0A/CCf8/IyBDnEa3CAIznWcLpM3BbATCwAXmUKq00SPJr1CLn2XlW+9I+1WzZyRciZtYfX8MKdHQF4HhaMClZQB1WCxx8yGmPtA9LtxXQ/XO7CEcdXgxbLXhBjKgXX2UU07YjZS0ATP90Y8doZU0jHTlXQat3F9H+M5dTT0jRJ0b2cRFSNa3aVSxgghfv7kV9DaIpbNhXTDuPlgrH7Ii+MQQ4Z93+YgoN6iRC90eGB1OSDIABtICv8RES/ZpxSSJaQ0K0tkMJX18DbFm5o0DkvUfqpq5JYTS2b0wLVOOurCc4rGrrG8ULfb0vwK3qrXY9HFS3To2jaYNdFBJMdCavjrYeraSvj1T4JJQ8UiFNGeSiqYOiqHN8SEvqn6bGJgoKDqJOYeFUXh9M+O+vD5bSkXOAX6qooNSZ1EeSBnBAmLGJT74uoI0HSmhEbxeN7O2iUf1iCHXNFETm+Nfaiy0ADOp0SwwTDh18QQxIpLGR6GR2JR08WyGcpVmFl7/4x10AXV07PpFmDIsX67WgrE6kPco4XUF7T5erAkLoHr66/+7cLoYpLsyMQ+8a2Os3R91iHVbXNUMccMz27xJBs0cliHRmADqsFqwVrD84/OFMViu3z0ihkUgpouPEtXpff10PoAGObkRYOF9Q26Id7o/0NzOHxtGskfEUHx1KrnDsPa1/94PzHOBERXWDcJb/Y/VFKnD71gEIAKZflwj6f7f0FHaE++kVM2c3ODSH9IgSEYIGpkdRZAdIgwRgb8P+Ejp0rkJE2PC2dI4LFdE5oA/WPxyKSIO2+3gZfbgln/JKnN0bve2/2fqA+wAnDO/lomAbe4TZ+yivA0D0+ufn6Vxhrdh/tcrQHlGEKDXpydZS8l7Ir6a80jqxpx/PqhLNS3vywHSAj6Fibvt3ixJRkKQzA573OA9hT9hx3C3a0CtYj9MGx9ID17ROZYQIbnDGoyAtHf6s21dMq/cUUWllA+GZj/PK0J5RAsTB/on9BdFaEKUGIAb6C7ALZ7yN+0uoUpbezoru6CNSQCEFUkpcGAXrv8Ky0rS49oX/O0PHsytVo35gDFePSaTJg2MpUQcQsnxTIgHnIgIh5vhMbvPzyRsARuoDdlicV432kY58flHOB9ZH81qMF897lINnKsS56cCZCjqRXeWTs6pZO8DzuUtCmICKuieH09CeLrGOcV7B70XbjpRScYV+5EJEQrptOs4vrsA8v9Q30fZjZeL3mMKyuhYgU0p5ducVqSJaTkxU8+9NyrODdH7BHvP5N4W0YmehWflNX2cFgMFHByt2FNJn2/I94DTTN/yWXMgATABOdEcHYOw4+pTTqPdC3K6zyW49LRPzxrltxmxrampo+fLl9Kc//Yk2b95spkqraxiAcRaAeffdd+mee+4xNS+AmF588UXxB6WtABglVGGq8zoXKR1v8nVrNn2I1Lw8WoWvARgn+mIGUPFmjzDTvjfzB5uEYxvO2U8//bQlcpTZNtsagDGbWkkajzwiUKAAMHYcw/L5MwMNwQ7Wr18vIuTs3LnTcPqHDx9ODz/8MH3nO9+hpCT1XL5OADDerCVpUEYQo90zgt16RmK3BQBTUVFBWCtvvvlmS6o7o37Kf84AjCc8bhbCleto5QzclgCMMqqcWpo2eeQmZdpEjNnKPueEfarZtxknipV1wdeyAqxAawUmD4qlSYNjbckCxy1SC63LKKGi8nq6fUZnSku0DtLg5mUV9eKLyUNnK0XkEXxFiS924ewzKrnFtcIBceRclUfu+LioYIqNChYvxXNL6oRjB1FWjICf7Ufd4qUuHETJsc0gC+rrfcmJa5CiZvyAGOEkhmNLq9Q3NtGhsxV09FwF7TxRTgjf3tYFL6wBv8wc5iI4vLcfr6KdJyopv7Te0Aljpu9wFnRNCKGZw6Jp0oAoio4IIsFxNzURHHUllU10Ip+oup5EyiPs/7V1PvAiG3TOyCYkVz9sAl8YA4CaNDBGpCUx66w9n1dNmw+VChuSF4TSh9Nk5vB4YfMFpbUiApKWwxMwyZTBcdQ1OVw4G/aedNPOk+WaI8ScQuehPVwE4MDJgogCe05ViEg2yjH2TYsQUQaiwoObP3G3Ud7fkKe5Tsb3ixbrPBALsn4dvVApoBVllCMAQ6P7uAT4IBznieGt9i5ICUe6KzKIsA/C6bZqVxHV6Hxxbkcj7INw8F0zPomG94omV4S+LV0sqqX1GcX0xS5tUB/9wNobnB5JSP1jB46yMxYn65zIrqbs4lqfRatCFDOsX9g2InsAIEhNCKeM0246cgHpznSoDScH6uO28ZwelN4cESvC4X1K3nVE2Fq7p4guFtfqPuOwdwLsxTPMail012vOE9qEQ39Yz2hKTwkXTn1ElTt0BmehCvrmaBkduwTO6N0X62hYj0h6dH66sI+6hkbCvgJnLuBg7Mh4XhSW1om9JjO3umW8qJsSGyIimvXqHCGi3AG2CgkOErAnosSczasWAMymg5cj7FnVQUCcoUE0a0Q89U6LMHW2s3IPpB7LLqrRTHsDndPi9dM8WbmfdC3m93xBDeGfUpk8KIZunJJC/bpqnwFX7y6kj7/Op4Iy72DFQDq/AKLE+QWRUsycX9TmIzk2lMb2ixZRYADaHjvf9mdo7AtXjkyg/t0iBeRxMquSdp1w09l87bRl8rEF8vkFZ5btx5sjVLWKPtiJBLA7pl80hQQRxbpCKDkuTJyfpSKdX7APIpLhql2FItqVrwuiKd09J1WctY2gdcBLSDuHyD3yNe3rPnWE9hiACcBZZADGeNKsvPw368z0tZPKFw45LSUQqePpp58WIeP1Ss+ePWnixIk0e/ZsmjVrFsH58Le//U1UYQCm/QAwmA+5TTMA42nVcud0WwMwZvpiBlDxZo8w077xTqp+BVIbwRH53HPP6YIvSC80YcIEmjlzpkiHgwgx9913n2g00AAYeTQVs88MI32tPFPsgKFWHMNqfTUDwEj1YBPbt2+n999/X/zRi/IhzT8gicmTJ3vcmgGY74l0W5GR+qkOjOzL3wAMIuM89thjhFRbemXgwIFi3gFeYB9AZKHVq1eLKgzAfLsAGMy5HHC58cYb6e2336aEhARhD8XFxfTAAw8IyHLw4MG0ZMkSGjp0aCvzMrvPOWWfarbOAIzR7sQ/ZwW8UwCOzVC8nbRZ4OyurWsUzhQ4SvDVsJ0CCBgQBF6mIrJMc9qXYPFPo9LYeLmu8lrUxxeWTdTU8oW3mX7W1TcK2EWqj3ZxHyMcA183woGFf+q9aEU7GCuiu8BZjbbbQ5k2xEX9u4RRdV0TZebU0o6Tlbpfxlvtc2xUEI3tE0m9UsNofP8oio1str2c4jral1lFpVVEmw6VU0V1IzXAFqzewOb1ejYBJzTsAC/44XDBv4eFwEFowjgv9Uesk/pGDy3RFtrBC3p8wb9yd7FITaFlD7Cp/l0jxNcBqPvWAAAgAElEQVT6Be46OnGxmuoMYAfpHjaXpmlFYcJqfRH3D8I+Ax3Na6a8MaIXKOEa6Rq07fT4TAth8ULsdwDitCJQCN0uRQPAXibtsfg7OD9hP/gDJz1sLKuw1ufrRtwruBNFhQWJ54XRLDY0NVFNbaOpaBHoO+bOC9OwqLhzl9c3kKaN2r2r9AyCRph7RM6QPyvtttue6mGM4pmJSGBGxuXDjjc2NZ9fAIvoFfRJ/DG0fM9WcA+tdFjSuPH8wTNgXP9oGtozWqQAXL+/hE7lVJuCqQQcFxdKt89KperaBpEaK7+sTkQIAuSDfRNrEnsMzh3KfRQgKvYS6Q/aQ58QPaxPWoRY84fOVdKR85Veqd/y7BQL3qumPCrrPR9wMfYZX0edaT4XNq95+RGuX1oE9e8aSXEu7SiASBdz+HylOOt4WwLl/AL7GmDx/KLUBqYDCAaQESLfAVKoqm3bMzRMGef+9KQwiokMElDTxeI608+CQD+/4HmktsdJ+1vz/ik955sXvvz8As2wfkoq6qmsUj9ijp21ArsDRIw9wGjbwVrGOR/n/Xbya5mdIfulDgMwfpHZtzfp6ACMr1MgKaM3WHE6ymfObj2t2ffGua1nUfjC9ZlnnqE33nij1WVIQzF37lwaPXo09evXj1JSUig6ujkMG4rZ8dl1rNutZ7R6lE6+LVu20NSpU1WryR0lWl892+2nUT2j6AF646ytrRURFuAoQmkrAAZpbe644w7aunWr6MdPfvITAeYEB/vm6yWzjiw1reRpEnwNwFhtz0xfjOxFbU1a+VLfTPtGa0vt53jZD8DhkUceaQW/wKl9ww03CMd27969CXBdXFxcq3Q3coikrQEYqxCL3Elrta7ZZ4Beu3YAGF+nQDIbNQcwzPHjxwUIAbABfXe7m/MLywv2aUS36NWrV6u/dwKAwQ3k+4svUiApo3iZfYYqdbBbz2j9+hOAyc3NFdDsZ5991tItAHA4dwCwReQfnDsQ9UcO9piZa2/OSmbat3oGcnr+/H0GtvJcMbI55c/lexB+pnY+00uDtGPHDlq4cCFdvHhRwJOvvfYauVytc5ObOTc4aZ9qmjAAY9VS+HpWgBVoDwqYdeJpOcbaagwAYPqkhlF2UR3tPlVFxeW+fRmNF9DJMcF0xfBomjYkivDlf05xPWWcqaJ9p6sor6zBZxFnfKWheGGO/2sS/3OkAERLiQslRM4weumO6BsAcAA7+MJ55siAuFG/KCDtMzBPKTpFjYNRk8zua2LwDq4Xv4jLN2EF/KQAnPpIF4cULwnRoVRR00B5JbWmI/w0O+A7iRRN9Q2NVFndDGvCiavlnNYbmuScRptwHMOB7K5uoPIq354H/CSv328DGBHRzvQg2cqaBioH6Gv0wPey9x3x/IJnXWJ0iEgNase+vZRUszoiJyFNam0D1p5Tp0Wneu//dqXzBABp/DtARKfWA59dfD+/DMD4XlPHW+zoAIy3TnY42h599NGW6CfXXXed+Hfpi1K7ziZlqHZfOEHlL+7Hjh1LH3zwgXASeVM++eQTuvnmm1uaAPSCNEiDBg3SbbayspKeeOIJ+vvf/y6u4wgwvo0Ag6g8gEfWrl0r9MVX7y+//DKFhRmH3VbOTVsBMPga++6776YVK1aIMeDfX3/9dYKj0xdFnmamS5cutGzZMsK6MFM2bdokIo2gWAVW1Np3ui9mABVvHL9m2jejq/KazMxMkb4G0T5QALr8/ve/F3tOkIgJrl3kmvobgFGuoVtuuUXsdYB0jIoyBZkv9n7c08qzyA4A8/nnn9OCBQtahgcg5aqrrjIabsvPkeIKOiFyAspLL70koDerBQDfvn376L333hPPYnl0GKTQwl4oL1agBSt9kUNM/fv3p48++ohGjBhhuok1a9YIiFQqeF4vWrSo5b+tzKf8pnbrGXXcXwAM1ge0RdQ5qeDZ8Lvf/Y7S0tJ0u6l8LnIEGCJ/n4HbGoDRSoMEw5HbFfZrRINRFiMAxmn7VDNwBmCMdif+OSvACrACvlMAAEy8K5iOZ9XQ8Wxz4dut3h1OoeE9I2j2cBclRAfTsaxa2nWykrIK66isyvuvoa32h69nBVgBVoAVYAXagwKAYRxmItrDMLkPrAArwAqwAgGsAAMwATh5HR2AUb4MR+oMOM2Sk5NNzZbSQasEDZTOJiUgo3WT7OxsuvPOO2nDhg3iEl84QeUOYUAEK1eu1IxeouwXoJaPP/6Y+vbtS+PGjRNwBb6shhNKiv4CiGDp0qUiDYlRUTqiGIDxLQCjtDsrdq20vbYCYJSRaJA+C9FAEPHDFwUO22uuuaYlWgSiQ2DNmSl/+ctfRFQSFF8AME73xQyg0h4BmMWLF9Ptt9/eMiVIm4Y91ig8tBIi8TcAg/v/+te/pp///OeWbUQJVfpi70cnrIAPdgAYeWQF3A+O4p/+9KeGcyVNrhKmRHQPRPnxpqxbt47uuusuEdFB6znqFACjBIKs7C9KJ7oaoGdlPuUa2q1nNA/+AmCUYKSV58LRo0fptttuowMHDojhMABD5O8zcFsDMJh3+fNbSoOEv5fSH+k9040AGKftU20dMgBjtDvxz1kBVoAV8J0CI3tFUH0j0amcGqqude4LVjj5pg52iXDxp3Jq6eTFGsM0FL4bJbfECrACrAArwAqwAqwAK8AKsAKsACtgVQEGYKwq1g6u7+gAjNLRBDDk008/FaH0zZS3336bHnzwwZZLlV+NNjQ0CCfob37zG3GNMkWS1j2UDnFfOEGVDkqzzmSlQ1aKxAFAAcAA0k6gWHFsyEPN69U147hX09BuPaM5D5QUSBiH3Dat2DXAqGuvvbZFirYCYNABZUoDra+y1ebt0KFD9N3vfldE3UhPTydAQDfddBOFhoaKy+EUv+eee1qi5GilPFC2DYchoj6hbyi+AGCc7ouZ9dAeARi5sxFa66Uck88TnJCSM1P6e7W6ZnSxu7989dVXBOeqlI7HrO3u3btXRPqQIqH4Yu/HGKyAD3YAGKXmeNYBugS8YVSQSu+xxx6jd955R1w6ePBgWrJkCQ0dOlT8NzQEIIPnBuAFPIMeeugho2Y9nPtqWjoFwCjhWLP7i9repKallfmUC2W3npHY/gJglGvWyvpQQlZqdb3ZB63Ykt15sFtPa/6cPgN7o6eRzSl/biYFEurIo01J4Db+Xkp/pGdTRgCM0/appgkDMFYtha9nBVgBVsC+AiJMuJ9Sl8RFBVF1XROHirc/XVyTFWAFWAFWgBVgBVgBVoAVYAVYAb8pwACM36T23Y06OgADpXbt2iVSLyAUPArSOOAL0dTUVF0hz5w5I74uh+MHRetLZMAvzz33nLjGTJSUmpoa8eU8ABWpWHHyaHVa6WSE4x4RNeBs1CtI94IoDNJX9JIjV/ml66xZswQU0LVrV932ysrK6Ac/+IFwjkpFC55x0kFtZ5UEEgCjdMDeeuutwq6l9Fxq48ecwtbgfJZKWwIwyjFgjf3zn/80tFm1NYQIRgBgpKLm+EP0J3kaFzWNEJkCDngJbPAFAON0X8ysI28clWbat7Pe5Hsn6ptJqwMtsUc9/PDDrW7pbwBGCYRMnTqVEAWkV69emlI4tffjhlYc53YAGOj+5z//mZ588smW8SHtGqKEhYSE6E6/ck09/vjjIqVNeHi4qFdQUCDW3KpVq8R/A1x79dVXKTY2VrddM6ngrEALVmxYOZeAEN966y2R0ksvgpGajmqwqpX5lPfbbj2jsfsLgDl58qQ4jwDoRTGbGi8rK0tcu379et1zlTf7oBVbsjsPduvpzZ+TZ2Bv9DSyOeXPzQIwSqgbqdGw7qS0Wsqzgvw+RgCM0/appgkDMFYtha9nBVgBViAwFAgOImpq4nQPgTFb3EtWgBVgBVgBVoAVYAVYAVaAFfi2K8AATABawLcBgKmvr6cXXniBXnrppZYZwtflcN4lJiaqzhqcKYgCAcedVOCwe+qppyg4OLhVnTVr1tDcuXNbtf2HP/yBXC6XR9twmv31r38VAIzkYMdFvgBg0A4cyIB9pLbh7H/99depW7duquMEFIRxrlixQvxc7sRVpqjBzwEQICqMloMPDkmM7W9/+1ur+zEA49sUSBBXzZEK8AipWeCMVRbYBOYGjmV5aUsARm0MSCMGm+3Zs6eqzWI9v/vuuyJVjmTniMQB+CclJaVVHSXENnDgQOGknjlzpocNoy8bN24UqY8AfEjFFwAM2nKyL2YAFW8clcr2zUaXMnokKtPIYF/W2jvRFvZPQCbyuZfu4W8ABvdVgh2A0NB/tf0WfUequV/96leO7P1WHOd2ABiMVwkZYJ/BeO+9915VCAZrCkDC/fff3wKgYl3DkY1njVSUgBj+3giuwT7w5ptvEmAaqag5tpXQghK+MbJRvZ8j0gRgjSNHjojLMDb0CdGo1J6RjY2N9N5779H3v//9FhsA9Ifnav/+/Vvdysp8yivarWekg78AGGXKHkDFWPOzZ8/W7OLp06eFHUjnGOlCpyPA6NmS3XmwW09v/pw8A3vzXDGyOeXPzQIwqCdPgzR27FjRFKAqo5RaRgCM0/appgkDMFYtha9nBVgBVoAVYAVYAVaAFWAFWAFWgBVgBVgBVoAVYAV8qwADML7V0y+tfRsAGAiZm5srIBM50DJ+/Hj6yU9+QjNmzGgBYYqKighO2d/+9retnOBaDna0nZeXJ9I1oJ5Urr/+epEaadSoURQWFia+zt+5cyf9/ve/p+XLlwtAAekfvvnmG1HFVwAMHB1wTj/77LMtfYHT/8c//jHdcMMNuuNU+4Jd6eDFNYAo8KV1WloaBQUFEUAZOEaXLl0qnA5yeEDqBAMwvgdgoC2AI9gO0nrJbe9HP/oRwb4jIyM9bE+5sbQlAIO+IJIGwB0p5RD+DjYLMOvmm29usTOsITiw3njjDRHZSCpwOgOIAdSiVj744AMRLUSCZQC9YX0A5IINo+Tk5Ij7w+mOPUBefAXAoE2n+uI0AKOMtAHNn3jiCRo9erQAH6CRGnRl9BBTQkG4HhE0MD+DBg0SeyegAUAM27ZtE3MvpWRTtt0WAAxs8plnnqHXXnutpTtYdwAup02bJtJzYX88evSo2JflUbGkCr7a+604zu0CMOgzIDEAL1JENfwdIrZgvQ4fPlzsOXgO4eeAzfBMkMOeWiCpli0AFsFzNDo6WkiGcSJ9FCBLrHupba0IWJWVlcJWETUIBXaKKDbYLwCzDhs2jJKTk41MVfXnAHewFwGak/qB9jGn0GjAgAHChrVsANcCiAVEoyxW5lNe1249IwGUNoMzzx133GFUzfDnyv1DDYrEfvP888+L6F3YvwEXYZynTp0SqbMAlin3bdzY1wCMFVuyOw926xkJ7dQZuL0CMEiRiD1BgtMkfYwAOCMAxmn7VJtHBmCMrJt/zgqwAqwAK8AKsAKsACvACrACrAArwAqwAqwAK8AKOKsAAzDO6utI698WAAbiwWn22GOPiSgpVgpgDzgvldEl5G2oOQX17gFHO5zv9913n7jMV05QtIVUSIBU4BQyW+CIA7CDyArydBZoCw5eOJ7NFrQFoKFHjx7CMYiiBRGYcdyr3dduPaMxBFIKJGksyig+RmOE4xfgkpQqoq0BGPQXgAXSEyASgpUCxyjSGwBQ04pKpBYxRu8esF84WhF1QM92rfRTutapvphZD944KpV15WOHXthTJ02aZFkSNYDATCMADB988EGCs1JKlYL5AtQkL2Z08XZ/geMdwI4y6pXWOBCBAGnKpHQ/vtr7rTjOvQFgMGcA7hANTQ7BGM0b7ARR2PBM0EqZZPU5Kt0T0WTefvttAc4pC/qLqFh4vqkVQGmLFi0y6r7mz7GmAfogDaIc9DFq0GjvsjKf8nvZrWfUX6XNGF1v9udqZwM1WMOoPYAxeJahLvYFFDXw1pt90Iot2Z0Hu/WM9MHPnTgDe6OnmT7Lr7ESAUaZElRqB1A3YHCtYgTAoJ6T9qnWLwZgrFoKX88KsAKsACvACrACrAArwAqwAqwAK8AKsAKsACvACvhWAQZgfKunX1r7NgEwEBTOSsAscFipfTEsFx3ONHx1jCgU4eHhuvMhpXqAIxSRXrQKnDRw2MNRu3jxYrrrrrvEpb5ygkr3RboNpIOAQ0gtIou8f4hYAMckUgwAjFAWOPUA7CB1jpGDD45pOALhDN+zZw/Nnz+fLl68KJqEk/yqq65q1bw/HNRWFlIgAjCSXSOyAkAlvTlCdA1Ep0DaEkRmQGkPAAz6AUcaoiGgb2Yc67A1OKsQHcKomF2fcEpjLSCFzaxZs0SzvowAg/ac6IuZdeStoxJr44EHHlDdT7yBCBDhBVEcfvaznxnuVdiTEbXrtttuE1E1AMF89NFHYp7w97AHeYo6M7qo2Y7VetAWzxSkN9J7riBVHqKLLVu2TDxbfLn3W3GcewPASHrt27dP7B3y6FNa6xBr9cUXXxQRg7RANXm7gFUQKc2oAKpB9BT0Q4rmpFbn5MmTAjbFuJUF6x22402R1vQvfvEL2rx5s2FTiJgDPXr16qV5rZX5lDdit55Rp/0JwKAviMoFkPcf//iHUddEBCKcO7A/yNOqIa0U9ocRI0a0tOHtPmjWluzOg916hiJdusDXZ2Bv9TTbb1xnBYDB9YDi8IyQypQpU0QKMq30irjODADjpH2q6cEAjBUr4WtZAVaAFWAFWAFWgBVgBVgBVoAVYAVYAVaAFWAFWAHfK8AAjO81dbzFbxsAIwmKtEVwQq5du5b27t3b4niFg27y5MkiAsT06dNFOgcrBc4AOMDwkn3Dhg3CkQ/oBS/eAYMsXLiQOnfuLJqUv8z3NQAj9bmsrEz0B06gjIwMMVYUjBOOfQARZsYJBx/SeGBc+Eofzk+AFhgbABp8gY8oHEOGDGmBaJDaBg5zyUGqFnreqqNZGpfdekZzGagADMaFOYK9ffjhhwI22rFjh5gjOAUxx3AAI/pEXV2diPTT3gAYI5vVszWjeZV+Lq1PpC1BSh3YEZzoEyZMEGsTYAXWp9wOfA3AONEXM+vBF45KpKkBCIfoQdJegvH4AiJAmiNAeytWrBB7lQRBAaYbM2aMx54MewcshchBKLBtzGvv3r1bzMGMLmq2Y7cenitIBYdny9atWwUMA2cr+ob1B6gKzxS5k9VXe78Vx7kvABjoBnjp8OHDYo9Hm4A/MWZpTSHalPK5YGatIqoK7AtRcpAmEOlMJHuAnliT8+bNI4A16enphlAN7okoU3CIIwKElHoQf48US4BiIyIizHRN9xr0e/v27cKGkZJL/pzEGWDOnDlin8EYjEAgK/Mp75TdekaD9zcAI9kX9ARgh+eZNG+SDVxxxRUeemZmZopzDeqhYG7xvJP09sU+aMaW7M6D3XpG86f8ua/OwL7Q02zfrQIwyjRIapCk8t5mARin7FNNCwZgzFoIX8cKsAKsACvACrACrAArwAqwAqwAK8AKsAKsACvACjijAAMwzujqaKuBAsA4KgI3zgqwAqwAK8AKsAKsACvACrACrEA7UoABmHY0GdwVVoAVYAVYAVaAFWAFWAFWgBVgBVgBVoAVYAVYgW+lAgzABOC0MwATgJPGXWYFWAFWgBVgBVgBVoAVYAVYgQ6tAAMwHXp6eXCsACvACrACrAArwAqwAqwAK8AKsAKsACvACrACAaAAAzABMEnKLjIAE4CTxl1mBVgBVoAVYAVYAVaAFWAFWIEOrQADMB16enlwrAArwAqwAqwAK8AKsAKsACvACrACrAArwAqwAgGgAAMwATBJyi4yABOAk8ZdZgVYAVaAFWAFWAFWgBVgBViBDq0AAzAdenp5cKwAK8AKsAKsACvACrACrAArwAqwAqwAK8AKsAIBoAADMAEwScouMgATgJPGXWYFWAFWgBVgBVgBVoAVYAVYgQ6tAAMwHXp6eXCsACvACrACrAArwAqwAqwAK8AKsAKsACvACrACAaAAAzABMEnKLjIAE4CTxl1mBVgBVoAVYAVYAVaAFWAFWIEOrQADMB16enlwrAArwAqwAqwAK8AKsAKsACvACrACrAArwAqwAgGgAAMwATBJyi4yABOAk8ZdZgVYAVaAFWAFWAFWgBVgBViBDq0AAzAdenp5cKwAK8AKsAKsACvACrACrAArwAqwAqwAK8AKsAIBoAADMAEwScouMgATgJPGXWYFWAFWgBVgBVgBVoAVYAVYgQ6tAAMwHXp6eXCsACvACrACrAArwAqwAqwAK8AKsAKsACvACrACAaAAAzABMEnKLjIAE4CTxl1mBVgBVoAVYAVYAVaAFWAFWIEOrQADMB16enlwrAArwAqwAqwAK8AKsAKsACvACrACrAArwAqwAgGgAAMwATBJyi4yABOAk8ZdZgVYAVaAFWAFWAFWgBVgBViBDq0AAzAdenp5cKwAK8AKsAKsACvACrACrAArwAqwAqwAK8AKsAIBoAADMAEwScouMgATgJPGXWYFWAFWgBVgBVgBVoAVYAVYgQ6tAAMwHXp6eXCsACvACrACrAArwAqwAqwAK8AKsAKsACvACrACAaAAAzABMEnKLjIAE4CTxl1mBVgBVoAVYAVYAVaAFWAFWIEOrQADMB16enlwrAArwAqwAqwAK8AKsAKsACvACrACrAArwAqwAgGgAAMwATBJyi4yABOAk8ZdZgVYAVaAFWAFWAFWgBVgBViBDq0AAzAdenp5cKwAK8AKsAKsACvACrACrAArwAqwAqwAK8AKsAIBoAADMAEwScouMgATgJPGXWYFWAFWgBVgBVgBVoAVYAVYgQ6tAAMwHXp6eXCsACvACrACrAArwAqwAqwAK8AKsAKsACvACrACAaAAAzABMEnKLjIAE4CTxl1mBVgBVoAVYAVYAVaAFWAFWIEOrQADMB16enlwrAArwAqwAqwAK8AKsAKsACvACrACrAArwAqwAgGgAAMwATBJyi4yABOAk8ZdZgVYAVaAFWAFWAFWgBVgBViBDq0AAzAdenp5cKwAK8AKsAKsACvACrACrAArwAqwAqwAK8AKsAIBoAADMAEwScouMgATgJPGXWYFWAFWgBVgBVgBVoAVYAVYgQ6tAAMwHXp6eXB+UGBM32hKjA6hypoG23erqm2kM7nVVFLZQE1Ntpvhig4p0LdLJM0cHqfaenZhLe06XkYF7nqH7s7NsgKsACvQ/hVIiQul+ROTVDtaUl5PXx8upfzSOmrsIM+4mcPjqW+XCNXxZpwup+MXqshdbf9c0P5n3Pc9jIkIFpoO6emiiLAgcYNdx910KqeKKqobfX9DbpEVYAUCSoGgTkSj+sbQqD4u1X6fzKqi/WfKqaSC916rExsdGUyje7uoT9coCm7efluVmrom+mhLPtXU8V5sVVs71zMAY0e1Nq7DAEwbTwDfnhVgBVgBVoAVYAVYAVaAFWAFWAGFAgzAsEmwAt4pMH9CEo3tF0MRYZ1sN1Re3UAHzlRQZU0jHTlfQXkldVRb30G8hLZVaT8V8T7rztmplJYQ5tGp/Znl9P76HMoqqms/HeaesAKsACvgZwXSk8Pp+9d1pa5J4RQEL6WsXCiopr+uyKJzhbXU2EF8Z7dOS6EZw+MpzhXiofQnW/Jo44ESKmYnrGkrdEUE0aD0KJo6JI5G9omm0JBmD+y2w6UCnjp1sYoqajqI8ZhWhS9kBVgBuQLBnTrRwinJtGBysqowGzKKafmOAsorZSjdquUkRIfQnBHxNG98EoWFtiZgausaKTOnml5Zep6qeB+2Kq2t6xmAsSVb21ZiAKZt9de7+9dff03Tpk1rueTf//433Xnnne23w9+Cnv33f/83Pf/882KkV199Nf3nP/+hpCT1Lym+BXL4ZYjQ+K677mq515YtW2jq1Kl+uTffxJwCyr2K58icbnauOnbsGC1atIgyMjJE9UB5LjQ2NtLevXtp6dKltHHjRtq3bx+53W4xhkmTJtGYMWNowYIFNH36dIqMjLQjDddhBVgBVqDDKcAATIebUh6QHxWAi++WaSl0/cQk6p6i/iW4me6ICDA5VeLSNXuLaN+pcsoprqNq/srOjHyOX6P3Pmv70VJ67fMLDMA4Pgt8A1aAFWjPCgCAeWx+NxrTL4ZCglsDMKdzquhX/8nscACM1rP/76uyaeXOQgZgLBhs/64RNHtkAk0bFk/dksJbasLpuuVgMW08WEqnc6ottMiXsgKsQEdTAADMPVem0t1z0lSH9vm2fHpvQy4DMDYmHgDMVaPi6b65XVsicEnNuKsaaMfRMgZgbOhqtwoDMHaVa8N6DMC0ofgGt+4oAMyZM2foH//4B/3whz+khISE9iu4iZ51BAAmPz+f3n77bbrllluoX79+JkbdtpcwAGOsv5NrrKamhj755BMBJSxcuFC1Mx0BgAGgsW7dOgJg8uijjxqL3kZXBCIAA9jl5z//OS1fvtxQtYEDB9ILL7xAt956K4WEeH6xZdgAX8AKsAKsQAdSgAGYDjSZPBS/KxAc1IlunppM14xPou7Jnl+92+nQobMVtOVACW07VkbnC2o4JZIdETXqwCXbSSNQD+LtaKWfYgDGh5PATX0rFFAEAGk15o6SAsfbiRRbUSfxP4+itx95e1+n6gcqAINnglb8NjwTtGKxIQIMAzC+syZE07thUjL17er5odKJrEpavCmP1mWU+O6GJlvSOzegCd7PTArJl7ECPlCAARgfiKjRBAMwzmlrp2UGYOyo1sZ1GIBp4wnQuX2gAzAALf7yl7/QH/7wBxo/fnyHiJYSyABMRUUFvfPOO/Tqq69SREQELV68mOBsbu+FARjtGXJyjQEIQaSO3/72t7R69WrdSCOBDMA0NTXR/v37xTjff/99+uUvfylgjfZaAgmAgbaffvopPfXUU3T27FlLkj733HOEPy6Xev5YS43xxawAK8AKBKgCDMAE6MRxt9uFAuEhnejGKSk0ul80dY4Lo56p9l/0VHkAACAASURBVKPASAOqrm2kI+cqaNXuIvrmaBnhqzsu3isAh3xUeDDFu4JVG0P6qaJy9ZDpDMB4rz+38O1RICykE3WOC1UdcF19ExW466mBvcbiC+uYiCAKV6QagHCICobUeDV1gZMKLxABGDhT46ODKTKsdboHyXjxTMCzQa0wAOPbPe3mqSk0f2IS9ejseY4CALNkcz6tyyj2K3ACOCoiJIiSYtU/mqqtb+RIE741A26NFdBVgAEY5wyEARjntLXTMgMwdlRr4zoMwLTxBOjcPtABmECGRbSmJZDHJAdJRo4cyQBM+136pnvmpD1aAS0CGYApLCwUqeUA+aAwAGPa/AwvhF1AWzn8cv3119OPfvQjAUUiqlB9fb34+VtvvSWASSktEhp/+eWX6emnn+ZIMIZK8wWsACvQURVgAKajziyPyx8KIAJMr9QISooJoZTYUOqfZgTAwJnZibp3Dqc+XaMoLlrdSVxaUU+7T7hp1e5C2nWi3B9D6fD3cIUH0ei+0XTl6ESPsRa562jPyXLacrhUVQcGYDq8efAAfahAcmwoXTc+UTiysUfKS25JLS3ZnEdF7nq/OrJ9ODyfNdUnLYImD4ql/t2iPNrcd8pNO4+7Kauo1mf3c7qhQARgElwhdM34RBqgMgcXCmroq4xiQgoetcIAjG8tasGkZLphUhL1TlOPAPPhpmYAxp9IWERoECE1083TOnsM1l1VT4fPVdLKXUW+FYJbYwVYAU0FGIBxzjgYgHFOWzstMwBjR7U2rsMATBtPgM7tGYBpf3PjJHDg9GgZgHFaYf+376Q9MgDj//k0c0cr82KmPaeuKS4upu9973u0ZMmSllu89NJLIhpMePjlvNHSDxEtZv369XT//fe3ADNdunShDz74gGbMmOFUN7ldVoAVYAXatQIMwLTr6eHOBYACPTsDgAmlzrEh1L+LDIBpIiosq6UzudWUV1rXPBLkU+jUSTiGR/WLEX+6JqmnTsrMqaIVOwpp2fZCqmvwp8snAES30cUEVzDNG5dED13T1aO20T7IAIwNwbnKt1aBQAQh2mKyxvSNplumpdCkwXEet1+1s5A++6aAjmVVtUXXbN0zEOe9W2IoPXZDOk0c5DkH+zPL6Z9rcijjtDqEygCMLTPRrDRpYIx4Ro/qG02xUZcjrhSX19PBM+XiPLTjuNu3NzVoLToiiCYOjKWffqeXx5X5pXW0PqOY3voi26994puxAt9mBRiAcW72GYBxTls7LTMAY0e1Nq7DAEwbT4DO7RmAaX9z4yRw4PRoGYBxWmH/t++kPVoBLTgCjP/m3sq8+K9Xnnf66quv6MYbb2yJ6PLQQw+JdHh6KY0AwSAN1SOPPNJS7/HHH6ff/e53qtBMW46P780KsAKsgD8UMHL8+qMPfA9WIJAVgBNsbP8Y6hwfJqLByMvuoyWEr5a3Hm122jRRE3Wi5ogI6YmhdOPUFJo3IZliXZ7h9S8W1dLavUX0ydf5VFrJaZC8tREGYLxVkOuzAuYUCEQQwtzIfHsVAzC+1dNOawzA2FHNmTqIpAfYZM7oBBrc/XKKagBI24+W0q6TbrpQ4N+ISAzAODPX3CorYFcBUwDM+lzKK1NPaWr3vt+GegzAtK9ZZgCmfc2Hqd4wAGNKpja5iAGYNpFd96ZOAgdOj5YBGKcV9n/7TtqjFdCCARj/zb2VefFfr1rfqaGhgX7+85/Tb37zG/EDRHJZunQpTZgwwbBLpaWl9OijjxL2K5QpU6bQe++9Rz179jSsyxewAqwAK9DRFGAApqPNKI/H3woAgLlmfBJ1Twn3SPchB2Cakx9dLkgNMnFANN08LYUmDIn36HZDYxN9c6SU3lieRReLL0WQ8ffgOtD9GIDpQJPJQ2nXCjAAY256GIAxp5OTVzEA46S61tpGtrQuCWE0YWBMq6hIu4+X0bajbsouqiWci/xZGIDxp9p8L1bAWAEGYIw1snsFAzB2lXOmHgMwzujqaKsMwDgqr1eNMwDjlXyOVHYSOHCkw7JGGYBxWmH/t++kPVoBLRiA8d/cW5kX//Wq9Z2Q/ujuu++mFStWiB8gEszbb79NCQkJproEcOa5554T144cOZIWL15MAwcONFWXL2IFWAFWoCMpwABMR5pNHktbKKCXBgEAzGJZBJhOcgKmiahzXCjNn5hE983zTMuDseCr59c+v0BZRQzAeDu3DMB4qyDXZwXMKcAAjDmdGIAxp5OTVzEA46S61tsOD+1E8a4QSooNpaBOnQTwUlJRT0Xueqqpa7TeoJc1GIDxUkCuzgr4WAEGYHwsqKw5BmCc09ZOywzA2FGtjeu0BwBG7jy9+uqrxZff0dHRtHz5cnrzzTcJqRQSExNpzpw5dNNNN9H8+fM90igUFhbS6tWradmyZbR3716CkxAFTrPRo0fTlVdeKep17ty5jRU3f3stAKampobWr19P//znP2n79u109uxZ8XX8xIkThaPx2muvpdjYWN0bQa8777xTaIbyy1/+Unyxb1SM6skhC722zN5PakMZUWDWrFnCTrp2VX8hiXq1tbX07LPPirQbKIhCAPsYO3asZteQguPXv/51ixZw4r7++usUExMj6mgBB9Dl448/Fu1v3bqVioqKhM0iegHsbuHChZZtr6ysjDZv3kxffPEFHThwgPbt29eSFgTzPXToUJo5c6ZoH3YeFBTkMS6lDWkN/Hvf+57QKTIy0sgEDH8ODS9cuCD6vWHDBrEWsSalgvWI/qLfWJdGa1JpU1u2bKGpU6dSRUUFffbZZyJliqQ52p08eTJ95zvfoenTp9saT15eHq1du9ZjL0G/4Yy/5ZZbRNtGa6yqqop++MMf0l/+8hcxdLMaG9Vzao2hj8r1rTXZSihBC4DBXrVp0yYRwWPbtm0t+/KkSZPE3C9atIiGDBmiarta925sbBTtYO/auHEjHTlypKVd1EHbgwYN0p0npcZ6Ri3Zm6HhG1zgq2eUVQAGuv/Xf/0XZWRkiB5iX8KeBu3PnDkj1gqeI1ZsVBrq/v37hc4nTpwQf4U9EM/onJwcMec7d+6krKwssV6w5wcHB5uSMVBhPVOD44tYAVaAFbCgAAMwFsTiS1kBFQUsATCy+viOOTS4E80bl0g/XqQehU4LgEmMDqHEGM+0SWgejiI4jNB2RNjl391iooKpsrqRisqbw4Lja+uuSWFUW9dEdfVN1Nhk7cvq8upGW19jw6EUExki+hbs+aulpo3lltRRZU0DNVj0gcVFBYuxJsaE0pxRCXT7rFSPe2Af/HJ3Ea3eXUQxUSF0Nr+GGmVfmuu9z9p3yk3vfHlR1FGWuoYmqqyx2GFZI4gSBL1CgjuRKyKYwkKaCSpoUFXTQNV1jVRV00i4jy8+jAegFRMZLOamoaGJ6hvM2QTuj37Ir4bmShtU00dZz2iTQbvQITzUnPGgbzV1TYa2Ko1dzqjJ+6K0d/QhUra+5NdCt8raRtJaUrhXSFAnigo3N4bm9dpJ2AFex+SX1hnON2wHzmT0EfMp72tFdaNwJsN+vLFP5VzFuYIpKixYOLDvvSqNxvSLEX2WF6y1V5eep3MFtVRV2yj+6NmZmO/QIAq/ZPtG9lFb30S19dibjK609nNoGRYSJPYSsyUlLkzMVWnl5VQM0r4Lux/e00XXT0oWOinLhoxi+mJXIWXmVIsfFbo90zlYtUHYG9akWqmubSRoZ7Ti9Wy3a2K45ryfzqmiX/0nk84V1lIQdaLkuFCxtylLVmEtoS9a/UiNDxV7lLK4qxrEcw9r3ajAJvFcAFzRIzmc7pvbhUb19ZyD/ZnltHhjHp3NqxbX4hkkL3rP/sUbc2nt3mIqKPOEV2Hz0NpOweyJeb80l7FRISSBtWgT2plZV1buHRcVQilxoZRfai39EJ6hNWI9mhsrbDMstJPYGzEm2AksQdpHMbfYs8wUrDNXeLDYL41KdGQwRYUH04nsqpZLYyKCKTQEz90gmjAglh69Id2jGaztTQdK6L31OZQQE0rZsF1F/4yeK9iHoY/0/MaZCPuM9KyX31RLT1+cB7U0gn54dmBO4qNDWvaPxkaimvpGKq9qEM8S+RiM9Db6OdZn9+RwclfWi7ONmYL1iWe0sujtkbhWq57ePc2cbeT1MQacs+t1DmkS+KW2t0Hb0op6KqtsaFn3aB/PeGgFuyhQeT7I+4DrMI/SeUCyL6ytsks64yxgdq2amRO1a6QzrZn6CdGh4jmA/VdefAnA4FyBs2SrjxM0OoczcbXBPCqrRuDsEmrh0EBEGHdFdQPlqzw7lO0LPcODKETsVSq/I1x6Hpj9HcEqAIPx4VmK3y+VBb+LSr9vKn+G/QR1kPZOWZDyt6Tc/No3Y0uBeg0DMAE4c+0RgPnrX/8qnMYvvfSSh6KAGD744AOaMWOG+BkcrH//+9/p+eefF9CBXgHE8IMf/EBAERLQ0J6nTA2AAbzxox/9SMBBWgUQwAsvvEC33norhYSov3wzAlm02jaq56Rz/vPPP6cFCxaIrmH+Vq5cKUAIrZKdnS0gH0AYUnnrrbcEiKBVCgoKROSCVatWiUteeeUVATFIRQnAvPvuu7Ru3Tp68cUXWznhle3D6Yy20B+tOZHquN1u4aD+/e9/b2jTUp177rmHfvWrX1H37t1b3drfAAwc4bA9QClmCnT52c9+Ro888ogmrKIGwHTq1ImefPJJ4WDXKuPHj6eXX36ZrrjiCsL1RgVADfYe6Gi0lwBA+vGPf0z3338/hYeHqzZtBLJo9ceonpNrzJcAjMvlEiCZ3l4FDb7//e8LsAy2oFcAVgHU+MUvftEC7hnNqdZe6E8AxtfPKCsAzO7du0U6IQlwkcMvWBNKSHDw4MG0ZMkSAdcZFcwHoLmnn35aXAqg6V//+pcADb0paBf7Kf6g4JmHZ36/fv28aZbrsgKsACsQkAowABOQ08adbkcKGAEwH27Kp6+PukX6I+lVvvzf545JpOfv6qU6IjUABnWH93LR6D7RFKFwoFfXNNLJi1V0oaBGgBxdEkNb2o2NDBEOngNnK4RDCc6dK4bHCWcLHNANJgEYXCZezpbWU3F5HcHxaPTSHC/fY6OCxQvalNhQ6tk5nBKjQ8VLW7NlfUaxgEzMODjlbQ7qFklwmqYmhtGoPq1TK0jX5ZXU0p6Tbjp4plw4wj7fXthqTHrvs/ByfmNGMWUVtQZg4PCAQ7agrF7oBSe4GYnxKyWcFIAI0BdoFRHaSXwRHxne/JIZ8yU5RJAWwl3V7ByBM8qsw0hNd7xM75sWTv27RQljrTVBEdTXN4mX3CUVDcIeAFeI/keHiDHIbVB+T7V6euktoAv0wAtz2FJqfJgp52ZJeYNwQkOfQrd2JCU4X0f2dlGcK8SjXei952S5sHXJh5UcG0oDu0VSlIoTH47RY+erqErFWQtnC5wM8VEh1C3Z3BigG5w++N2qpKKOdp4o14RGJEcanL+wGUSZgl6xrsvv7IrddUITQBVSZAX8U89BZ7ROsZIHdY+ifl0iKDIsmGaMiKeB6VEeaeEKy+roy92FlFtSS8ezquh8fg1VaEBicAbChqB1cpz6O0dlv6B9sy3Wi3UBR603BWsCzn84mTFvavOt1X5aQjh9c7RM7MnS2ofj8arRCQIw650WSeMHxFCvNM8PxA6draDdJ8qEPthHdp8s97gN9tIBFmwQc9MtKVxABspyIquKAJ9o7R/QAQAN5gO2pWa7Ca5QzXmXAzBwfk0cEEP9ukYKuEle1uwppvOFNQLKVBY428YPiKZ+XS7Xk55H0OtUTrVYo0bFFR5Eg7tHUnx0KKUnhdPMkQnUs3OER7VTF6vo60MlwhmXV1pHW4+UtbpG79mP9IX7TruFHcoLINQCdx2VVjSIvuLZYKbA6Q7YBbAGbLFLYphwrDbvg83zCSgS+xzuCRgDIAxsB//0JnUQ9J48OJZyij0hT72+A/LCeiyraqAid10zYKXDM2Bvx/MO+5ay4GyTmVdNFwr0IRysL8CusJUeKeEUHmZ8xoCusO8lm/Nbzmi9O4dTt+RwsfYHd3fRlWM83yPCLg6cKaeth0vFnHy5t8TjGYOzzyiN5wr2JqwLrDvpDAXbxNpSs0fM7dncasqRgVi+Og8q9cYzHPsv7A1rHsA11kr4JegT+xdsF+sCezme+wApzJwH9WwGpoz73jQlWTyjzABPOEvAaQ5gAH2CTnjOoh1Amckxoar7tlo9I+gXeyCeA4AUtM42yvFhPRa766m4ol6c29SOVbCfYT2jaHAPl4c8peX1wk5yS+sp3tW8/nF2xj4K+AVrbM/pCo96sGnpLIl/AnhH33EekM6SqI/5w/Mf+pVXNV7SsN4QsjWzb0nX4P7i+XnpTGsGTOscFybOKADT5duGtwCMgAhDg8TaBuiG3w/w+5BRgY1DK3d1AxUYQMiwE+wr2NMwX/KPEYzukxwXRscuVNKeU57PfNT1+B0hJZwiwnzzO4JVACY2Mpj6d4mgIT1dFBVxGYLBfr0vs5wOnKlQtSPsKUO6R9Hw3q3tHfUOnq2gQ+cqBGz0bS8MwASgBbQ3AAaRPRBpQYraoZT0vvvuo9dee01EgKmvr6f//d//FUCLlQIw5NVXX6XUVM8vjKy04/S1SnjhqaeeIvyd5Mw0uj8AItRRc9AbgSxabRvVc9I5j0g3d9xxh4j2gaKEU5R9hlbXXHNNS9QU/BwwC6CIsLAw1SHCYYzIJBcvXlSNGCMHYBBxB5EwAE2YKYB2MCdwSGsBGbm5uQLQQWQTq2Xu3LkiKpA8Ko4/ARhE47j33ntFRCKrBQAbYAk1OEhpUwBm/u///s/UfaD5G2+8IexGLUKO1E+AO4899hh9+eWXlrr+0EMPCXtSgzeMQBatGxnVc3KN+QqAwb6DaCBmbQFgGPZkrRQ5gCIAVQGUAiBmpcAG8DwBrCStO38BME48o8wCMAcPHqQHH3yw5XkBaAt7JqKEyfcfRFjD30m6Aih94IEHDCVGmiNc9+mnn4prsTf+9Kc/NQWb6TWOqDR33XWXeNahyJ/5hp3iC1gBVoAV6GAKMADTwSaUh+N3BcwAMFuPuptf4F4iX5r/0fxyb+6YJEsADF7+XjEynm6dntIMKsjKiaxKAb/gXIuXqCN6R7f8FD/75Ot8Wr+/RDhb4CC4a1ZnumZCknAYmS3NMIBbOOD3niijb465KatI3ymFl6qAbUb0aY4IgX7j5bOV8uv3z9D2Y2WqX/nqtTN9SCx9Z1YqDVJxLCjrwXmz42gZvbL0vIhoIhU777Owt8J5DSgFUWK+2l+i6tRV9gEgxsBuUXTlqHhKSwpXjaIhr4MoBQWltbTvVDntOF5GeaWekSLM6ox7TxoUQw9f2004ys0UaHYgs/lFPcCGjMwK4dieMSyeeqZGtLJBeXut6xWJevJIGWq6DOvpomvGJQqYQy26iFp/MQ/HL1TR0fMV9PHWAtUhYT1GRwTT4wvTacLAWI8IE3CqPffPU3Q8u6oFwNKzCb3UZb1SI+jKkfHUr1uU6TFInc4vqaWPNufRZwpAS/o5nEo9ksLoqjGJ1DUpgvp0iaDuKZ6OfVwv2WdtXSOdy6+mpdsKhQPTbiQhvX1Jy46Q3m3jATiN1W12yuBYAYgM6eHy2Ou02pTWw7YjZbTtaJlXEW7gaIKD567ZaQI46J4SrqmnWn/Ql/+sy6V9p8tbwBJE7nhqYXeaMMjTztTaAGD3+bYC+nRba9uFo3hkn2i698o01TWmZoN4Zlw/IUl1DH9flU0rdxZScYU6kIFoLSN6RdOsEfGW1p80JjkAA8e/Vl/0bKJPajjNHpVA04fFt4xBeh69u/YinbpYbQhjoj96Tj6tPWT5jkIBSMiL3rNfzz7xTMgqqKbtx9yaTk5lfQAdM4bFiTnH/qp89iv31v2ny6miul5EoTl6odLyc1Penp3nH+rDMY99F8Ddp1sLCLCmHqCplxIM55fFm/JoXUaJ5mMJ6zUtPowWTk4W63Vk3xjVaEHKBtBPALZ/X3WxBQLU64uyvmSDry3LEucvedFb74jW886X2bRmX0kLKJWeFEbXjk+k22eleYwTWr6/Ppc2H74MYvnqPKi8GeBO7L99u0aJM5vW81Z+HtxzokzYtNF5UO9cgTNIz5RweuWR/uKZbKZg/mAf6Mv+025af6CUeqdG0MSBMdQtOUJAPPKzcMvzVKWeElhT3h/w+fShcTQgPUrzbKOsI53LAemt2VtE7ipPKlNv3i8W1dChMxUtgMHw3tEtdn0qu4o+2pJHq/cUe0iFPXtQehRdOTqBXBEhNKLP5XrKi/Gswr6EqDsZp8tpw4FSU/CRmfnBs2pAtyiaNybB1JlWahNnlBU7iujjr/NbAXzeAjAAh/AsXzQjxVAX+fhgZ4fOllNWfg39e0Oebkq2od0jxXMqPSVC/K6jt1+r2YveXufV7wjHyiivTPt3BKsADPoyqk803Tk71eP3zc+2FdCG/SUiGqLaOrpxSjLNGpHQ6kdm9nkzNtdRrmEAJgBn0u6ByZdDVXPSw2mJyABPPPGEABEQnQGpNJCiBZAMCiABROuQHHcAWx5//HHxxbiUygX1EAEEX5PLo0X88Y9/FNeaiQzhy7FaaUsLXoA2gCSQ1qJXr15iDAAnAAXAGS+PXoG/g3NZOU4jkEWrn1bqaaULsqKB/Fql01qZnkjZLpzecMTLi1HqJEQegpMdBU7ht99+u5VTXj4mebtI3QVbRcqjuLg4AWfB+Y9ILnKYSy/CAsb3zDPPCMBLKkhPgnUwatQokRYMBW0jxQgcz2hfSveFnwEIA+SjZtdOphUBQIL5kEeagB4AT3r06NECHGGMuPZvf/sbIXqOtHaxxpcuXUoTJkzwMA8t4APQCeA33BcwG14mw3mOtGmYR3nb//73v2n27NmqpqcGHSF6zE9+8hOx1wDKQNu4bsWKFSIyj1xzzM/vfvc7j7RsRiCL1jqwUs/Xa0zeJ7OgBepo7VWIwALg6+abb6a0tDRhl9ifsHcjJY4ckNEDL9A+9jHpeqldrFG0K4FT5eXlIlUYoCd5FCLAavjv3r17e8huZU+zunc58YwyMy9m4ReMB7AfIkgh7ReK0b4qaSAHDPXWrxXN8LzGHoj5Q8GzDs8wKfKXlbb4WlaAFWAFOoICDMB0hFnkMbSlAqYBmE7N/AuKPNGEiABzp+f5EdepOTHx8nfRzM7ihaMyBYtIrXAp6gReTMq/yMPPPtuWTx9tzhcRO1D3sfndaOrQOPGlotmCL7jL8dV6Ewnn1teHS2n3CW2nR5eEMJo0KJaG9nTR6L7RFBIcJCLXaKXi0OqHXQDmnjmpdPXYROqSaAx0SADMnz67IL6Clb4/tPM+S6QFqGsSUSjgjMwprqUVu4oIETC0SoIrWKTimDk8nob1clFoSJBwAukFGq2sbo76kplTRd8cKaOdx8soM8/al/pSfwBF3Tg5iW6c2tk0oITIAohqgIKIFfiKGF+79kiJoP5dESFF3YmlrLd+f7H4WhTRO5QFtjK2XwxdMz6RhveKpuBgpIbS10VqA/OQU1RLR85XiHQyAh5RpqkgEpFfXnu0v4iogC+n5cVXAEzfLhEinQacaEN7RZseg9QXfD2++WAJvbkiW0R1kBd87Q6nLdYZIB58YYuv9bVSRUn2idRnSC0G21m2vYAuFNaaTn0lvz8cJ9gLF0xJ0UwNpZzXf391kVbtLhaOcWWZNzZRRJAZmB5JPVMjTbcprQc4BtfuK6ZNB0tsQTBSJIKbp6XQzOEJQk9ETjGbegvjQV/eXn2RvtpXLKJgwKoQBeuJBemmAZjc4lrhNP3HlzmtJEL/sE88fVN31TXmSwCmq4ieFU2TB8cJ+7Ky/qROKwGYcf2j6ZZpnYWtysvavUUCNJGno5F+DgfqtROShDNRmgfJAY81AZDLTJQtjOf+uV2Eg9LMl/+SI/ajLfmtUgXaAWBgE4gAIcC8rEoRBWnVbu0o85hnRHGaOSKepg6JF1FJlCnNlGsHeyv2LIBGu0+6RYQS7K1q6ZiMnvt49ozqHS1SW6lBBHr1m1PjNafI2Xa4jL45WkpHzleKaB1qxRsABpFf4GQHIDl+YKxIIYS1ptzL1e6Lfh46U07P/1+miEYFG5o/IYlumJRMfbt6RmdSttFig8uz6VxBaxv0BwDji/OgNCboNnFgrDh/9O0SSf27RomDq9bzVn4exDP24JkKyrgU+cHIttR+jsgZo3q56Lk7eoloIWYK5g+RI+obGmnvqXIRbQj7A/oPABRppdTOIcp6AFS+OVZGFzWA7qmDY2lU32jRLmxN62yj7LN0Ls8urKENB0roi52F4pkk36v0ABik9MMZS7JlRCGT/h3nSqTvfGdt6+cDoh8h8tDwPjHi7AQ4Vm89SPsS9o6swhoBpgKI1EvlaGZuEL1wTN8YAeUi2oeZM6387LYho4Re/fxCK4jCGwAG8Auips2flCzs3EgX+RhhL4WldXT4XAWdy6tWPc+jve5JYTR7ZCJNHhInzpOI1qOVLlNNQ0AgeAauyyj2AJLF7wh9YsTzwInfEawCMHg+AEy/64pUse9KBTa/+UCJ+J3zyIXLqeWkn08fFke3TussxiAv2w6XCuBJK/qNGZvrSNcwABOAs2nnhYGvh6nmPIVjF85trXQxSicxIjEANEBkGLVy4cIFATbAgY1iBEL4eox22lPTBV/xw8E/b948VchBmfICEUoWL15McBjLi12nr5V6TjjnzUIclZWVAkiBU11e4KhdtmyZgKSUBcAEnPVwuKKoRTRQA2CQkgVOWwm6krerFgFCK3KNMhKDFlghb//AgQPCYZ2RkSH++rrrrhP9V4ukYVY7q7ba0NAgADNogwKnNVJNAd7RAswaGxtFPxHdQSqIjgPoRFnUABgADYB/1OYRsApSWAEQk4CJG264QUA3nTt3btU80tMgagXAIamg3m9/+1vNNGlZWVnCTuRRetSAOisgSyLzyQAAIABJREFUi7xTVuo5scakvpgBLaRr1fYq2CLmCHuWWlFGDLrlllvEegVAJi+AIhCd55133hF/jfYAT82cOVPTVDGvgJIQWUgqSKOzaNEijzpW9jQra8OpZ5TRvBw5coS++93vtor8ovfMUKYy0tsjpfEr17xZaEZPP8wz1uKf/vSnlsvM7IFW5oSvZQVYAVYg0BRgACbQZoz7294UMAJgFm/KJ0SAaeVS73Q5tDNeDFsFYO65MpXunuP5hbCeNgjZvelgsQgnfiK7WrwMf9KCI1atbXwtC8dRs6O51OMSfPk4speLJg2OE6HdUxPCSMEWmJ5OuwDMI9d2pStGJpgCOgDA7DxWRu+suSjSDEjh8L15n4VoO7nFNXQmp1o4I/GFNMKoKwu+sp4wIIbmjEoQEAxeRFsp7soG8RX0lkMltPFgiQBJzDiD5feAY/XheV1oUHeX+EIWNmKl4AtZOGtQ4LwyOwbU23W8TDiC4ahVluE9XQJigkPBbJvyNuBswlfUpy9W0ZZDpcJJJiCuSwVrE4DDO/9vsGrEAF8AMHAUTB4US9eMSxJfj1uNgISuakUowrzhi/e5Y5ptB7AXHJlmC6K+ALQAfABY47yIImW2dvN13ZPDaN64JLpqdCIlm4zuhKgLH27Ko2NZlx0kcOwhVQ/aQVh9RCKKibJmh0KrygY6eLZc7Hdqe5PR6OCIhd09eE1X4US1oqfUNhypn23No40HSim3tE7sfbDfR67rphppSK1PUnSKv67MbuUMQ1tXjk6kZ2/roToUXwEw0AEA46zh8QLasrP+0EElAIO0E9eOTxLrQW4ve0646f2NuSIilDwdCcZ79+xUmquAGQFXLN2aT59sLRARR8yU9ORwAX9aiSKF1EzLtxdQiQzesAPASP2DfcLRjD1753E8F8o8oqOItG9hQQRIFpFvkDIL82GlQJO9J93CoY10PeWXYEWzbcBhDPjprjmtv/A3Wx/XSfvLjqOl4qwAuEktbaJdAAY6SZEupg2Nt7y3Yn/fe8pNbyzLEil90F8rcysBMP9elyPGJk/T6A8AxhfnQWk+cQYBfNinS6RIo2llveM8eOpiJWEN45yTmVttxUzEtXFRwQTQ5IbJKSKCnBXgULIzQJ0oSPtp5tkh1TtyroI+315Ah881R5ORFzxfZw6Po9F9Y0RUDyu6SO3gHAJ9Vu1qfs7K14AeAKMnotrzARpib0PEqCE9oy2vB3k/12eU2I4Egz0beuFcMm5ArGXNkGJs44FiEUWtQBYlzhsApm9ahIiIM3tUomVdMA/y8zwizAH+B/QtFaRWWjAxUUCzSG1odb9GO1K0TkRPqZGlAhS/I/SPoTmjffA7woES8SxTnvOsAjDoL2wXv7fgGYXzmpSSD+tp6bYCWrO3dXQiRCYCvAvAUB4ZB+ellTsLRJRSpIXjQsQATABagTcvDHw1XKXzVO9rfeme+fn5IrqE9NU6IjwgQoBe+eSTT0QkAqnAATtjxgxfDcPn7ag5lbUiushvjjQucCZLETDUooLYdfpaqeeEc37//v1ibIgiggIIAXCDssjTJcGeAIQAikABnIEIOsoidywD4li5ciVNnTq11WVKAAaRE5C6JTa29dcR8kqZmZkCBpGio8CpizmJiLgc8hYOZaQA+s1vfiOqmlkDuE5ZTwt4wrVOATDZ2dli7SHSEgoiKwE+UEu9JddFWQ9zAohNCRIpARg46PUiuuAecOoDpnj44YdbbomUPDfddFOr+dy1a5ewJwmUQRQpRI/RSsUjVVamaVGbLysgi7xTVuo5scakvhiBFvI+K/cqRDoCcDJixAjNfRGQCsCxP//5z+IawEyo069fv1Z1lGteL8qRvKKyHiLOYI0pi5U9TXMwKj9w6hmlNy9W4Rep2/LUb/g7I42VUWPMpk3S0g9aPf300y3wIa5D1BesxfaeqtCKTfC1rAArwApYVYABGKuK8fWsQGsF9Bwlu46W0IcAYI65Sca8kPw/fA3AIHVPVW2DSLeDL77r6htFJJOsgho6fqGSDp+vFJEw4DSfPzFJRNTAF6VaJahTJwEFJMeGitQXyoI9BC/0kaIDIf2lAkf2yN4ukTID94AzQ17w4rW6tjnkOr46RUHaJnwhqlbsAjDXjU+kqUPiBBQAZ4hauidohugaeSW1wkn45Z4iyimua3FI6r3PQth4fNlbUdNAeDGfFBsqIm+4woMJzi8UjA/wBSKRfLGrkPZnVnhE8EDY/4VTUkREHmhtpyCFDb7AXrWrUDig9NJNqLUPJ/+CSckUGxUsIj3ASS0VRBOAE0JyLsG5ERkeTCmxoZSgkUILTiQ4MfCVMr7Ohs3BqRYXFSLSEsiLeOm/FSHTi1s5EPHSH1/jXz8xSTiA1QqiDGAe8Ps5Qv3jy2xl1Bx8kYo5OJNbRR9szBNRR6SX//4AYCJDg0QEm5umplBXRXopwDj4Ahtj0EsDha/AYZ9IVySBRtADUZbgUEBqNDguzUQ9UNPxbG41LdmcR1uPlFFJhbVUWrAVRHga1z9WfCGPvQJQkXIe0O+8kjoRhQep1FbuKmrlKJWiEMGBB1BILToV5ruiqkHYIuY6OlIdFoNzEA60f639/+x9B5hV5bn1y/TeewGG3jtDB6mKFAt2iF0TE6NG/+TmmsQkN5qeXGNs1xY1EUVQAQEB6b136QMDM0zvvc//rPewz+yzz65nCnPge+/jk8ucXb69vrr3u761crl/WiH1oA9CDenOiTFOSVipXeeX1lEtxlcNstDF7BpOrMOCBjZP2B2Otj9/TCQTlXCPsCAvVaIZ+jLGJIwtsHOCFUSj7EYdRYAZkBxAs0dH0ph+IarjEsb8qpoGVvnA2I0xXC2UBBj06ymDwmjBxCgm3EmBNvjlzjzaebKMlcoQaEPhgRJxKNjeJlAPIBO++XUmE2aQuDUTIJ9hnIMyAkh+GLOlsVp+vlQHKBMIKqgHqUw4Tm/ux1wC0inaO9o07oFnRnvG/yJw/fTcGsrMr6H/bM5jAo80F+J3jJewonloZjyrIVlREZA/h60NlRKS2Zj/rYRESAMpIrVvsOGpID4G+rc8o/wE4AhC2vbv1BOcrhJgoLKAJDtIksqxFffH/F5W3cDjKzBXBvoZ5k2QRwvKbDZwUCgA6Sslzo/nFDXCIsYwjJMSERikBqivyddB15oAY2Y9eCGnhvsY5n2oMkwbGk5xEer92KgBYM0JZcC9p0FoLXZoz0bn4ncozQzuFsBj/9i+IRQS2LJOwJq28OqYIF0L/RdjKnBWmytQR8Woo/J6rhf0vfAgb14HKvu82tgj3WfOqAgeA2GlqbY+k8ZBlJHLEqi+hpNI1iA0Yk6Q+rsRAQZjHdopxlko3OA+CLQ9kDDWHyq2zw8gbmItAHUttf5gph6wXjqTUUX/tyaL0vNqdO1+tK6XFOlLsLmZNDhMFTO2XKrGusfWN5XB5L20ciYIysddVwkwGMtgX7VgQjQNVCiPSPdGeymrbOD1KsYxrC+U6ylpPY/2smJPIasLStaRGP9+AitNFYtDHFNYZpsXUI9a6wZYp0JZE7ZUcgIMvyOMi6YJg9rgHWF/Ie096/yO4AoBJtDXg/olB9Ddk2IcSKX2d8NdBQ4kql5xfkzigQKbvH3ieUGIPnS+wmXSlZm27U7HCAKMO9XW1bJ2RgLM448/zrvAAwIcfbMdFoqKpDvUI5BM9fTU3oFw/vx5TojjurCUmTt3Lo0dO7bT1poyqaxmyaNWeKViAtRiQJyJioqyH+5q0tfKee2RnC8tLSW0j2XLlvGzQDEE91HW+7fffkuzZs2yH5OYmMgqEghYBMEqysfHceEoJ0jNmDGDPv74Y7bfkoeSAKNGqlDWiVKNRk2lBXW2ePFi2rVrF6WlpdGkSZPYIkavPUv3MUtsMXuc1Q5x4cIFLjuS6CCSQD1l5syZhpcxS/RQEmDMEmyUSXolwUapfAHSE2ylpk+fblh2HKAsl5KEZ/b5lDezcl579DGpPK0hwJitI/Sxhx56iG8J/EHeU47JICnBHgvWRhh/QIrQI9ZI5Tc7Vpk9zlSjkB2kJHi11RylVS/4+2OPPcZ2VAgo5XzwwQc0depUQ6s/5ZxhNNesXLnSbktklqynhR8UlTAmL1261H6IkXqQ1boQxwsEBAICAXdFQBBg3LXmRLk7CwKdjQADGwgkXpGchZw0Pv7jnQQ7F8uqGlniXwp82I0J9dJVN/D29KA+Sf7s1Y5dnMrALnZIXYN0cbmgZdceSDPThobRvDFRnJR3en+taaT0nCo6famCaq8SZ2alRlOkRgLVVQJMoJ8H9UsM4ETWkB5BhB3iysA4iCQCrIrwPBdyax0SN3rfs7DLcdn2PLYgQqJzTL9QtqlAAqdbjCPpB9LpO0+UMMHgUr6jTdGCCVGMVVfFOVJZGxubuUxIeyD5DSspNWskSSXk1eWZnPS3GmgTiZHeNK5PMCXKkmBoP+uPltgTIUgkQRlj8qAwmgArkatJXel++NhfUlFP+86U0Tf7izjJERfuw4mHkb1DOKErD5BTYPWy9VgJq+9Igd3Mt4+PYrUL7C5VBhJBF7Iq6WxGJSeFeiQEUJ/kQPLz9XRSG0IS6fjFCkLyKS2nxr7LuyMIMOhnD9wUyzvblQHyz5nMKjp9uYq+u1yhWWWog7zSlqQZDmSLkh5B9NAMbYuSpqZmflap7cDCBsQ2tUBf/nJXPhMKrEZcuDelxPhx+8dYoaawgeTP6n0FTDYDScs2PrXcCcSx5zQSSDgKz3Euo5LSsiqpoaGJusYFUP9uQUzGUgbsxtD+1uwroNNXaiwlY/VUQpBER4J34xGbpZlSLUAqB5QgoMRUI7PcQt9NjPShHrF+vPsZtgHyXdDSuUfSylm5A+0Cil3ASR4dQYDRUl2RyoFk4eXcakrLqqLC0joeu29OdW7fOF5JgMHfoCxz5/goJgNJpBD8/dtDRbxzHHY5CPw2omcgPT0/mVAvUmCsg9LN26uzmIggJSGN2i3GuNBATxreI4gSI3zppqHYre84VuMaSMgdPFvGVkWX82spu9hRYUZv7kebw1hWWF7PyV+ooCHxjj4hV6WA+sjRCxXclg6cq+CEsBQgdtw3JZoJSD4axFCMeZjfEXgu9G21sNk4FdLSHfmWiGC4lq9XF+oe40tzRjrPnbg1W8lcncO7xvpT76RAJkKplQXjL6ykdpwsdSqHqwSYmcPD6fZxUawypwzMmSD84r4YZ5Gsdj6GqLLGRpSQAmSjHnF+bJcCu5ubR0U6nYcE/aFzZUzkyyyodSK/4IRrTYCR1oN5pXVshQUShdp6EH1sZK8gVssDMQyELTUseQ3SrL8GwZi4/UQp/Wt9NlVYJB5K7TguzJtmDgmhiOAWciPIHltPljuM4ymx/jQ4JYitqtQsunieOV1Ge8+UUnZhHZO5MTdNHBRG3RWkbLWxB3/DVPn92dpKglibXcqppnNXKqmiqoESonxpaK9QnpOU0yz6O8Z2WMOczKi2k/b0CDDSWgrKdTmFtTynSUQuWBQVlTfayS8Ys++aGE1zUiN5faYW0lrS9mxdNG3gQNL4ckc+k9tdsU+7e0I0E5eTVda0mDOxdsaaGMR8rP+UgXEFilWwD5SHqwQYKI+A3AXlEbV3EpQpq6CGTqSVMzE/JSGAeicHMplXjVSMskOdBsqOWJth5AWB6xmsX/qGOKkJggy58XAxbTteTPkljmRH+fPhHa28BtZxjsxaPTxxvuV3hKtWr/J7u0KAwfmYl5+ak0Cj+4TY53K8S+3Au+HBIof3nZnDwnlNrxyvMY5+tCFHVQVStSHfAH8UBBg3rOTOSIDRskKRw6skQkRERNArr7zCdjBaNkjuVj1KAoyWconacyFJDMsnhJqlhatJXyvntVdyHiohzz//PD+bGpkEi0a0BUntASoxkZGRNHv2bFbFUbO/qqurY8stXBuhRayRP9PgwYPp888/p379+hk2rfbCAjc2S2wxe5zhw7TRAWaJHkqiCUgSZgg2SnWc8ePHM1FHsuRRjiFGSX/lYyuVfZTEKrPPp7yulfPas121hgADiyKoIxmFcozbsWOHk+qS0TW0fjc7Vpk9zmo52muOUquX1NRUJvihbyCskF+k53r//feZXIjQUsDCb0rlHi1CoRm8cnNzWY1LbicGFSaMwyAtihAICAQEAjc6AoIAc6O3APH8rUWgsxFg0rKraf3BIrYawO5faYcpPqUiEa5MEiLxoWeWgg/4IHbMGBZOP74tyQkufDQ+kW7bubfnTLn99z4JfnTnhBhOqHir2LFsPVpEy3fmUVpui93K357szcQRtXCVAIOEAGTJo4K9WPr8wRmOm09wL2mn4oo9BZzMVtoz6H3PgmXS26uvUGZhHSc7/H08aXSfYE5ADO0R5PAoSCiczqhij3tY8UiBj+uPzopjGfGYMPWd1+nZVXQlv4aVM6C40r97MPn4eDjVneMOY3xkN9/CIV3ePdqXukb70pi+jgQY7Ah+bVUWFZbZCBi2Z/VgIssDU2NZMUaeJMAuZZCKYBtyPttGNuFEdq8gmj8mihP/8kAid9fJEvpqVwEdk9kg9U3wo4dnxTNpRp4kl849dKaUvt5bSIcuVHBiDsoyD0yOpklDIyhUoViEPgCy1Z8+v0QHzpXbyWCdgQCDhD+ShmgjWoHyK8kWIAghYTl/XJRqAhB1VVJeT6fSKzhJjR31vZICKSJEvZ0hKfX59ny2TLEaqB8QoZAMeezmeFUCDHZN/2XZJcosqGP85YoXnh5EkcHe9OTsBG4fSFbKA8emZVbSG6uusGoMKD3xYT40fUgY3Ts9wam4OB67qRdvyqGtJ0otKSLpEWBgp/XxhmzaearcVl8aCjD4s5QwlhcOOEFtaVhKIN02LtqpL+DYDYeKaPX+Qjp7xWYXI8cJv7c3AQb9OyLIi+6bEsM7tdXGpe1HCmnlvkI6m1XN5cNY8Lcn+6g2GzUCDAh24/uH0LThEQ6EuJOX0Abz7NZVft4e9OD0WFb4kKtNIZm/9VgxvbM227T6i3zM9fPuQgkRPvTE7ARVcicIMJ9uyWMiDJKxyr6nN/d/uD6b1U6KKhsINkJQ18AcivqWWz5hPkZSHBZw76/LZmUqBPBPjvLlvoBkqtrYh4TndxfKqai8jttDcqw/JcX4q6qoYY5DeVbsLnAgwZrp4yH+ntxW75rQstlVOq+qtpEVP5buLOQ/oZwzhoUxaadHgjMhBcnu5bsxvpQ6qaC5QoBBMhzJ1LmpkU4qcygPFHZg7Yb5FoobmD+VgX6KuUPex4A/+ihUrEb3DqbnFzhbjbHC1LFi+mhjDjU0NFMdSIaKseBaE2Dk60EoJGENiFCuB6E2BLtIkNJAflFL+IMcAMIbSB4RId7UOzmIFd2UISlkvL4ik05m2sYGs4E5AHMaSJ03DQpl/KWAPRUIXOn5tQRFOgTWllif3TslRnX+A+kJBOUdJ8uooamZiZ9Ymy6YGEOTBzsTupRjD9oBiBMPTo+jyYPVrTTTsyrp4005rFwBfFHmCf1C6KHZSaziJA9AAYURzB9bjpfaldb0CDBYSx1Jq6Dtx4vpxOUqJoVI9YjryfGNDfWmW0bZLNPUCDBQhMzMraaMvGrGEOuAgT2CVclqGPP2nS6jt9dkMTHcShitaUHsxNoQpB6QFyVFG/k9tN5ZXCXAYG27YFI0zRoRqfpOcuZSBa3ZW0BbTpTyexLa1oJxkTRtZCTFRzqTiTD3f7A2i9YfLqbSqkZDAgzG+Zc+vsDrYSbFanQL3BvqdvKxxAhPHuvwjpBXw6pjrr4juEqAgUIWyKxQsZRsyzBfpmVVcz2vPlBkr1ocB7K/UhV08eYcVgQU9kctvUAQYKyMOp3k2M5IgDFjZwT45Ak7CU4QYaDgMG/ePLY3Sk5OJg/oWbphtCY5rDwX1iL33nuvHQVXk75Wzmuv5DyeTSKz9O7dm9Vg5IoQ8sSzRFKBrQ4ss6CwokYIUqo1aJEsXH0mV89Ta7YNDQ2Uk5NDJ06coDVr1hDUGCQLn2thgWSla4HcAfsgqHpAcWfjxo12qy4zFkh6z6dWDjl5RqkwIrfJwrlapCet51Mq+9x8881MRgLZCmGFyCK/h5Xz2rJdKZ+zNQQYs0SW1oxxavVSUVFBUPravXs3QZ0J7UuKjrZAaq85SlkvL730EqsvrV692v6sZqzZlPgpCV0gEP761792UqGSH2dVNUl+T6jOQLXtzTfftP/5iSeeYHUuzOMiBAICAYGAQMCW+F2FXaHb8wUcAgGBgAsIGBNg8mwWSBrXbmsLJMj4L9ue70AisPpYSnUIJAFAzvj5Pc5JIFwbCbBPN+fS9pNl9lvB/gjYjFdRXCmtqGfCzBc786i8piUh9e6z/WiAyi5uXNRVAoxUoPBAT7plVCQnO5VhNA7qfc+CAsHrKzPpSlGLOkBSlA/dPyWWk4DKQEIGBIPNR4v5IzsSl5HBXvT/7urKVlHKhAnOv3ClitbstykiINmBj9SwB5g9NtpJGQBJC1hevLY8g05nVjslGfXaApKXY/sG06wREdQrwZ8g5y4FPt7/9pOLlJ5XaycIoexQufn+rQlOZIcW+5kcTrhKH/O7x/rS/NQoun2Cs1LEnlOlrA5wKK1FBSW1dxB9b0YcDezmSCaSyvXumiusbAB7JgSeYVi3AHr+rm7UVWWHt1pb6ggCDMgEs0dF0JwxUayEIw9lm7DSXyGLDwWE2alR3C6UAdLU5sNFtOt0GbcdkMGmDApl1R61pA5bUe3Mp83HSpyIYGbLpUceUSNCSNdFwrlbjC+9eG933kWvVBVCwmnppmxatruA8sts/Q0kLCh5/OL+FAoN8nbacQ/bMSQbNx4rUU2yaT0T1IaeuCWexg0IdSoHCDD/WpdNW78rtXRN5b30Ev5r9xcSCHlnrjjvjMd12psAw2S1HoG0cFocK9QoxyUkUv+0JJ3VrKQd+hi733lWfeOeWr2D2ALbLGXyGm3wm/2FTFoCyQU2UU/cbKsLyeYERD/MO1uOFtPGo6631cQIb3p6fhIrdykDxJd/fZvDCi1qoTf3v7c2i5+huNKmXoAEJhLvP727m5PyBBKF2P3+5qosXpMjLwpshqQE8rwAuxbUtzxgA3YqvZw+25bHym6Yo6EqhCT9mAHOiX2M3xhfoVgAAoGVgL3ZNJDMpsQ6nQalhH2nS+lvyzP5N2wUhcUF2s2sUc6EGShXrNxdwAo/clsTnOsKAQbj6qM3x7MFHOxw5AHy2/6zZbTteAnbkCmJrWYwAPlhTN8Q+sX93Z0OxxyHeRwEAa241gQYs+tBKFc8e5u6dQvmbqzZPtqQTeevAMcmJicO7RFM902NUyVcQXllyZZcTnxbwR1zAAi4P5iTyP8rVz7KKa6l/2zKZaK1nIwGlZ57JsUw6UMZIJbBxgeKb1LATm3htFi2I1QGxp4l2/Jo01EbART9Du3/J3ck0yCN9dnKHbn0xa58SsupZVIDiBPdonzp5Ud6UFyknxN5DUTUD9dn0bdHStjCCKFHgEE7236ihD7dkst9Rs/KD0Q1PNfwq/Zuyuc7fLaUthwtoXNZVXwdEJhgUzSkZwgFKgin0rj03tpsJpKBQGQm9Na0WIOABAt1yi3HS1gZREtBTeterhJgBnUL4HYC9R+1WLEzn/6zMdtB6WtQsj89MTeJRqqoX+Ia732TRd8caBnn9RTsMAb/13vn6XwOSCrmsJTaoPE7QiWt2Qc7pqvvCIFeTGbjdwRvx1y19I7wz+UZdErxjuAqAQbrsAFdA+ihGfH87iCtF7D+grIj5h0QBEE4BZEV1rgSQYvbRF4NgTR65GKlqh2WmXZ3PR4jCDBuWKvuTIBRS6ApqwA74efPn0933nknjR492q3UYeTJYauJf2WS9O9//zvbTEhhhcgix9TKee2VnC8oKGCln7Vr13LRlISp06dP0z333EPHjx+nu+66i9577z3y9vamZ599lv9/hFJNB4lyKIBAIUapFCJ/flefyZXzQIRAPZ48eZJtkQ4dOsREl8OHD2uONJ2BAIMXq6KiIi436gCEF5T53LlzdqKO2gOYIcAoSSZGQ66SYAGlCYwHCKM+YnRtI4UZK0QW+b2snOdKuzJ6Lun3zkqAaWpqYgLYqVOn6NixY0x4wf9/9OhRbndacS0IMO0xRynrRet533nnHVZ0gXSmmVCqYGnZwMmJp2r2embuhWPQFzGOY8xFPPXUU2yfBlKNCIGAQEAgIBCwIWCU+BU4tT0C0sdLk9Nn2xdAXLFNEehsBJjlu/Lpk825vNvZTKAdwmoBNg34iAmmDnas49/yNR483rGzVC3UCDATB4Twh3jYWygju7CG/rMxl5bvLXD46XohwPh6d+Edw/ff5JwwRGIIqgKr9haybD12PMNe4sX7ulNKnLNVFAD6bFM2rdwLiylb4hLJ0QFJ/vTyI704gaEcS6D88/qKDNopS06baQtI3EBNAyo5cTL7I5yLj/cv/iuN1R7k0uxaZAet5CCUeEAEeeRmZyKSGgFm0oAQun9qLPVLdlYTQLn+Z3E6Kx5JgbeSAB8P+scP+xDarFooyVQdQYBB38JHf1h1KC1v0CaguLLjRCnBqgIJbSTJzKRIBiQH0G3joghEOmUgUbnvVCm9vzaLzmbX2NvJ+L5BdPfkWBrdzzkRhLJAJWLN/kLe1exKuEqAQb/pk+BPv3+kp1MyG+VA0v8fS9Np2+lyKq1qGd96xvvTyw+mUFK0P0HFSB6uEmB4R/O4KCYKYXyUq1jB4gO7mkHUyi2uY9sakHNM5gftxevMBBi9sQBrmKKyOvrp+2lsDySFVQIMzuufHEALp8bS+AEtBBS0wd2nSmnD4WJKy66hXgkg2SWyzQnGPgTGFyhGLd9VQBmFLYoQVttrRxFg0CpBhvj7E72cVM4kpaLff3aJ0nKqbYlpf08a1y+Yfn6vM/ECz5gDFaJWCs6GAAAgAElEQVT1V+ibQ8X2ZCrG1jmjI+mxW5NUFTxgA/TRt9l06II1ezO95DzULHZ9V0IvL7nE0OM7LerokVnxtGi6s9oajlm5O58Wb8llOzd5uEKAQf39aF4SW0wpAwQm9FNYS0FlwpVwdwKMmfUg1g9hAV70m0XdqXdSgL2PSXiBoLD3u2J6fdUVyri6BgFBDnPPrxelUHS4r5OlXklFA206Ukzvrc+222OZwV9vDtAay0ECnTcmku6cGON0C5Cf/vZFBlvKSAFiJdZnIMEow4kA40HUNcKHfrkwRdU2B+e/u/IyrTvsaN0IQtFfn+zJdmCSIoZ0L6sEGBCaQab7ZEueIYRTB4cyUU1NSRHz5+IN2ayyIdlMgnA0f3Q43T8jgWIjHC0mpXHpjZWZ9N3lKgcrP72CQBtACzOJVAOS7UlWs7G+xnCVAKM3vuB5oObywbpsh0fz9+lC/31fd1YpUwslAQbrvB/PT+T5TCJryusdx2MNjTkO5M5aE0QYfkeI9qUX79d5R9h49R3hKrmRCSlJ/vS7R3XeEVZm0M6TLQRWlNNVAgyWXSCqPjUn0cH+CWsjWDmChJZbUkcTB4ayDdXg7oF2NTceX06X0YffZjPB3opilGGHcPMDBAHGDSvQnQkwgBsJzz//+c+8i1xKpGlVAxJrIDnAGmjMmDGdXhmmLQkwyuSvFSKLHE8r57VXcl5JPFBacEAR5bbbbuNiowy/+MUv+AOh3DpJfo7SMknP0sPVZzJ7HsqCpD4IS1999ZVhm1a29WtJgIE1yqpVq+gf//gHbd++3fJo2BEEGDlZSkmOMas8JX8web0qsbdCZJFf08p5ZtuV5cpQIQjp4eOqkouV80Am+fjjj+mtt95iYpXVuBYEmPaYo7QIMJjfoHSVl2d7+erfvz9B+UuujmWEmZwIiGOVSlioA1gtffjhh3ypv/3tb0ysNEuyke6vbONTp06lf//738L2yKiCxO8CAYHADYeAIMBcmyrHB0JJwvvalEDcta0Q6GwEGJBf/r0hh3fbGQU+rEYEebMNxZAeQRQe5M2neHoSK7GoyeCrXVONADN/TCTNHxulmjSQCDAr9tpsE6R459m+14UCjNEH+n9vzKGPN+ReJcB0oYHJ/myx0DXGWWYd2Pzps3Q6canSoU6x0/TPj/e0qQMokv5qCRajtoDfO4IAo6fE0xYEGFfaUkcQYFCuCQNCebc1+pZSUSOnuI6+S6+g4+kVdO5KNStHwBagug7kCmcLHOk5oaABSfkJKkpLsKrYcqyYPt6Yw4dLRKmkCG+aPy6GpgxVT+poJajNtCEc09EEmB5x/vSbB7pT94QApzHLVQIMEpjDegTSTUPCaXAKxkYv+07+qppGVpQoKK2jU5ermLSAnfw1dc0ESxiz5CV3JcAgQZWeVUW//TSdLsiUFVwhwCRF+tIto8LpjvEx5OfbYukGK66Ve0BeKKdpQ8PokVkJDn0GCUQQZN5TJCzNtlHpuI4iwOB+IJa+9lRvTWLeM2+do+8uVzIBBu1t8sBQevaOZNVHuphTTX9YfJHKahodiFfj+ofSD+cmka/CegUXUZunzeBlTIAppt99ZiPA2MYZWPrF06MqJEf83pEEGD0FHzPP7u4EGDPrQazzoHLy9o/7soWgMmAbuGRjFu04XeZAioRK1pO3xFPvrkFO4y4S37DP+fvyDLbiNBuuEGD02idIOH/4/LKj1V6XLvTgjFj63vQ4p2K5RIBZcZUAU9qiAgg1oj8+kkL9WTXGEVOrBJjzWbBxymerHaOYlxrJlmBqZOrC0jp6f202W1NKgXeA3nG+9OS8ZEqMVl9/vrI4nfaeLWPrJTNhhgDz+tdXKPMqmcrMNeXHGK2veXzZnEt5ZeYJdri+GgEGf39pUQrNGmmOAAOy072TopmQHBvu46D+g3kT8xrUTk5crOS5E0ReKOugj2itG9A/Dd8RPr1IJy45qlxB0cfqO4KrBBjghDUtxgPY3srtR2Gf9e43WbT3TDndP8WGTbyMbAWi9voDRUzwAklGRAsCggDjhq3B3QkwEuRI+i1fvpzVQMwk31988UXCf4GB6rtVOkNVCgKMdi18++23NGvWLD7gpptuYuuZhIQEUpJj5AlcuXWS/By5ZRKuB+sUKAaphauEAzPnwdoIyjRol3pkLiS6U1NTacqUKQQFBiitPPzww1zca0WAyc/PpxdeeIGT2HoBRSaQz6ZNm8b1hgT6u+++y6cIAowNOUGAmeDUhKAeBOIF+rNe9O3bl8aNG0dQCkJfADlj3bp1fMq1IsC09RylRoDBc0Pxpbi42EFVxaoVklJdS2kLBnIeVLVQH2r2c2bnTaX9mKtEGrP3E8cJBAQCAgF3RUAQYDq25pBo9fXpQjGhHpRZ2ChIMB0Lf7vcrbMRYOTkCr0HRjIcu8zvnRxDkweFUUy4j4PNglnyC+6hlli7a2I078qVZK7lZREEmBYCDEgn0waH0oMz4x0+CsvxOp9ZyQosckkQkF5SrtoU3fAEmANF1HwVHCRfseGH1YS6qX+HuxYKMKjP5ChflqWfPDiMBirKBvUQJEiwK/jExQpOaueX1tGRCxV0JrOKSq5aqSj79NQhYXTP5Bjqm+SsdgObmqKyesopdLQ8QYIKu71jwh13fEvX7swEmFeXptN2mQIM6jsl1q/NCTAYH0Eye/zmOIoK9eEd9VDFQoBa2NjYzEQF1BnsJApK61kNBpYrx9JtNgRGcd0QYJqBSTPblFmxQAI+nPBO9KcHp8fT0B5B9oTh5bwaWnewiA6lldP3psXxrnKoTkiRkVdDX+8tpGU7W2ff2VkJMImRPjR7ZAQ9MM05SQ8MQMLCvKC0QwkO9KLEKD9BgCEiIwsro/6J392dAGNmPYg+2Dven/7wqLryVlNTM2XkVRPsrhplgh0+3l0oNtyXwkN8nFToBAGm7QgwWF9/tiWXtn3XYjGq1XZBQIAVVEyYo80ijq+pa6Ss/FquR3mABNMzKZD8ZZaX8t8FAcY8AQbrhsggWGzF0YSBofY1g4Qn1gXY/ALlNJA4QXLGOu/g2TI6cbla1WbK9XcEopSEALYyNfuO0BoCDNsm9gxkRS75e195VSPtOlXKCi8LJkbTlMHhBIU9KUD++fuXl5kg44oikJlx3F2PEQQYN6y564UAI4ceScBdu3bRmjVrCDvakTBUi1dffZWeeeYZy7vXO6qaW0OAkdsAobwfffQRIRkqhRUlF/nzWjnPDOnDVSzlCVQQQr755huaMGECyRO4SjKI/Jz4+Hj6+uuvaeTIkXTw4EGaN28eZWdn6xJIUFZXn8noPHwI+vTTT1mdSE5+QWIblj1I6qekpBAIJKGhoQ7qRSD/LFq0iKG8FgQYLZuX6dOnM0lp+PDh1KtXL4qOjqagoBZ/cLNED/nzWbVA2rZtGxOFpNi6dStNnjyZ/9nWFkiwjFm8eDE/J8Ls8yn7gJXzjNqVq/1LDZ9rpQCTm5vL5ChY5kiBPo/2BSLV4MGDuX1FRkayAorVMc7KmNYaPNtqjlK2W/R5qOJgjEDb+dnPfkavv/66/XZWrJAwDkEpC2Q2hNIOTq6iBdId7uMKiVQ+5uI+SqWZtsJZXEcgIBAQCLg7AoIA07E1GB3iQcNSvCgpxpsWb6niHePCCqlj66Ct76ZHgDl4uoQ+35ZHu8607LhU3h+74V5amKJarL2nS+n1lZl0pahlZ6nR7kczCQ/cDNLnIKjcMgokFV/y8XL0ibeCkxoBRg8XQYBxJMBo2Q5JdVBT20iNis23GDewyx8ftpVmpDeaAsy6A45KQsCtMxJgsDsYie1RvYJoypBwrt7ucf4267GrATl4JA8RdfVNdCqjki7l1tD5rGq23Kmuc2wIUMcAiU1pq4TzkRyvb2yi+npnMoa3dxfNPt/pCTCw9pLtRm8PAgzwQ9/qGuXL1lWw08KuenniRqozkNPqGpq5vrKLaulwWgVdyK6moxcrdRM61wsBBu/3CJC63nm2v+rUcSGnml7+5CJdLqxzIP5CvAqKQY/MjKPxA8MI9iQIjGHYDV5SUU/dY/3ZTkJaK8H+6MDZMvr2UBEduWjNzkdZuM5KgNFTtcAzgJSgpqwB9TbM5cqEJ84RCjBWVjW2Y28UAoye9Rx6d11dE5P65IQr9Eck571V1o6CANO2BJhPN+fS9pPGBJgf3JrAChxq8xTGDKhtyElMUo+APZvamIHfBQHGPAEGeIEI0jPOj2YMC+d1WWSoN0EtSR7SmgFzJ0jPR9IqqKy6kQ6eK6OLOTVUKVNN0lNmbOt3hNYQYCQrte/PSaAxfUPsKjBY0+IZsSZKivalyBBv+9oT61mo4vB7bmEd1ZtQLrU+irvvGYIA44Z1dz0SYOTVgEELCVQohkBpQq4Oo0zudbbqkxNgkPBFknDs2LGmiqlM/CN5DCKFFK4mfZU797VUFXCf9kzOw24Hid7XXnuNHwmWQVB7kCdWv/e979Ebb7xBwA6hJBZAbQWJ9f/7v/9j4glCS4VEws3VZzI67+LFi3T//ffT3r17+VYguvzlL3+hBQsWGFp1wRbmoYce4vOuBQHmyy+/5HJKAdILbJD69eun21arqqro2Wefpffee08XezkBBoQl2LqA8GAm5NjISU84V9mWlWoXRtcHUelHP/qRXfVmzpw5/P+Hh9s+mFkhssjvpVQk0muTRu3K6Bn0flcSLa4FAUZJyEB50a9hexcXp77jRnomqBI98MADtGHDBv7TtVaA0cLa6hylrBclufHUqVP0yCOP2McSjAkg18ESyUwoySmSIhaIpY899hhbsyH0lLKM7mPF+sroWuJ3gYBAQCBwPSMgCDAdW7t94j3pluG+5OfnQf9cVUnVdca7xDu2hOJuVhEwIsAs2ZZHuzsZAQYfKmHxgY/l2KWo9Kq3ioFaYg1S7LBA6pnQQh6XrisRYJbvcSQuvPvcjWeBZObjttX6uKEIMJ+k07qDKgSY5/qZttPqKAsk1KOftwfFhXtzYiTA14NG9AymhEhfJjPh37C0kkdhWT2VVTVQem4NbTxSTAfPl1NdvaR3Q2wPo0WAsdpupOM7OwFm26kyKpcRYHrE+tGv29gCSY7dwK6BnFBMifNjtRLsrgeZKS4CqlmO9DOQYGDtcCStnA6er6BTGVDvcdxxL13b7Qkwi9MpjS2QbOsYWCC9+5w1AgzOiwz2ojmpkXT/TbGMqxRNzbbd8nLlF/yGdSvsj1btK2TrqdaEuxJgXHnmjiLAoGyP3ZwgLJCICMSC529PptR+Iay4Jw+rVjhq9dcWhGg92yFX2hnOEQSYzkeAcbUuBQHGGgEGOGODQa8Ef0qM8KWESB+eG+OvkmBiwloIIDgWawZYYCJ2nSylfWfKeF6ViNAd+Y7QGgIMyg9C68KpsXTzyAhe18oDRBgoi8qXTFgbbTlaTB9+m0PlNY1Oimauttnr5TxBgHHDmrzeCTDyKoFSBUgSkuUKftuxYwcrh3TGUCYJ9RLQyvLLd+qrWVUoCTA//OEP2Y7Gz0/dW1C6vtwCA3+7VgQY3FtOjJDILkjOSmQQiRQjx0aOC9rCr3/9a/qv//ovJsEgQMZAklcrXCUcGJ23ZMkSuu++++y3NWsJguT5b3/7W/4P0dEEmJqaGlaLePPNN/n+IJnAigwWTUahJCiYsUCSq/0YXb+uro5+/vOfs6IFQm57hX8riSawkwKBJSoqyujS/LuStIT29Mc//pF8fGyShkoCjJIgo3WTrKwsWrhwIW3ZsoUPuZEJMJKlz+rVqxkL2GeBzAE1JKNQqmB1VgKM/DnMzFFGxCSMCRgbMSZK8cQTT3A/MKPWgjLAburDDz/k06GSBsLRiRMn7EpZrSWPyue21lgpGbUB8btAQCAgEHB3BAQBpmNrsGesJ03q70OVtc20Yn8N1bUud9OxhRd3U0XArAWSFnxQgPl1ByvA4CNkTKg3/eSOJLatQJJGHkg8FpTU8w78uqs78kIDPCkpyo993pWhlpiZMiiU7hgfTUN6tKhzSuflFtUSlGq+2l3gcCkrqh1Wm2N4oCer3TwxO8HpVKNxUO97VmtVetr64zZ2aYM08cX2PNpwtMRSglivLNix+uK/0uhsVjXVyhRFoN7w9LxEGtEr2CFRDZWGzUeL6e01WQ5469XDnlOltGxHPiudSDFpQAjdPzWW+iWr2xn9zycX2SoFH9Wl3en4/2HFgqSDWlwrCyR5WWy7ZT35ubrG+FEYrEsifahvcgCTAIL9WxQvcB520IL8snR7Hp3PqrFb7LQ1AaaqtolW7y2gL3bmUV6paxOUVpvAc2gpgeA3o0RsdW0jsQWSQgGmR5wf/fr+7tQ9IYATLPLIKaqjjzdk08ZjJWw34GrgspHB3tQrwY96xPtTaIAXDesZROFB3tzuQWACuQnBtkhXqulMZiV9e6iY+wySP8pwdwLMbxanc31KAcuxdy0qwOBcKCD1Tw6g/7egK0WHeTvVoRI37CRfubeAVioIlK7U7Y1CgKmpb6KTlyppxa58U0oSciz11GjKKhto13fF9LvPLtlV7/Gt6NGbE5gEoxZaBDu9/nDuShWBTLzpaInDJVF/sNwY2z/U6VbCAol4nfXxhlxqVHplydAyGndd6VeCAOP+BBg0mfLqBnr1yww6cB72NAoZQo2GAYvFrhE+9MuFKTxXygPz4KHz5fT611eYKOpKGJG+eHzZnEt5ZY7rF73xBeX4YF0WfbA226lIv1qUwoQOtXjvmyz65kAhFWtYVIIIA4Jnz3h/6pMUyMQYWP3BTjHQ39O+ZpCujfkU6+Btx0vpXFY1U0s78h2htQQYPMf0oWE0d0wUr2WlNZEadliP4d1r9b4CWn2giIndIhwREAQYN2wR7kqA2b9/P6u64H8bGhqYwJCQoL6Ik1fLypUr6bbbbrP/yZ0IMFIi0tdX3Q9YeijlTv277rqLiR2wzpFCqV7x+OOPs2pHQICzP7EcPznpBH+/lgQYORkHxA+QF/71r3/ZCQ9yuxvpGZB4nT17NtsMgRDxq1/9ip5//nk6evQoKyQsXbqUBg4cqNmTjYgsWicanSf/Hdcw2y6Vda13rlmrJCvDmJJIZcWiaN++fXT77bez9RRC61xlmzNLDjIiqCjVRUCuAYEK1jpm4v333yf0GymU5KnGxkZuX3/4wx/4EKVFktY95G0Ux9zIBBgl2cNIoUmOqVKZSOtcV9WwjNpIe81RRgQYlKusrIx+/OMfExSQpMD4CGIVvNiNQt7nJLIL8MRYiUC7BnnQEzq+IgQCAgGBgECg3RAwSvy2241v4AtjmvTyJKp3Lbd4AyPXOR/diACDpM2u07BAkq+P8KHPZn81a0Rkh1sgGSU8sCNx+bZc+mxnAeWV2uyXxvYNpmfmJ1HXOGdFFzUCzIgegXTXpBjVxFRRWR0nZpbuyHfY8ScIMLZNDspA0kAnf+VweEVNI6tPHL9QQVtOlGqqT6jdx30JMDYFGOkVBFghEY+EvFpoEWA+eL6fXbZdfp4a+ccqKcpo9IoO8aIByQE0KCWI5fJH9QlxUr4ACQa7Zf9vbTZbxCCMLJAkFQ2j+0u/n8+qog2Hi2jHd6WUr0ggmb1GexJg/rE0nbadLqfSqpYJFMml9ibAyJ8dJJuwQE+ur1RI/Qd5UbcYP0qOdtzodyK9glbtLaT958pViWitJsAMi6D/uqerqo2iGjHv7knRNDcVlnfOGxLfW5tF3+xvSeTpjQUg+KRnVZGcAIP3fxDOQDxTCz3iE2ZGKJL9+LYkGqOilCG/Hvo2Eqhf7syn3aeNLUGM2qy7EmCAgxqpSut5Mwtq6OiFCjp0rpx2nLKGmzEBpoReXnKp5dZXCTAgwaiFIMDYUOlUCjDx/vT7R3tSoJ/6tzcraxA8G9YhULJ4bWWmqlWXVjvltalGWbTIjHrtc9ORYvrD55fthFHcV49AoSRa6ZE5pGd4d8VlWne4hHKurpXxd+D4x0dSqH/3IPLzaXvlHy38dC2Qmm3WaWbXkqhzrCWX78qnU5lV1z0B5n0QYNY5E2BgUatJgFHMm3rzDUi0UcFeNLpPCJNDBncPYvKz8tM57C5BdAbZD3OtGQKMlf6p947QFgSYhAhvfq+dOjRMda0hYQSS/O5TpfTNvgI6n1Pr0EeN5u0b5XdBgHHDmnZXAow8QYfE9bJlywjWK0ahZ4lidG5H/65UgIG6BlRgpk2bplkUtd3/aqomSuUOM8oKIFsgiQySiBTXkgCjJPHADglJWihnaCkUyNU1gCdsh6AUg1BaJqmBbERk0aoYo/NAknjxxRftp8PuaubMmbpNDnWNun3yyScdjtMiz7QHAUap0KFUWdF6ALUEvVkCjBlLF5DioMaCRD1Ci9xy4MABAkEMdkgIkONApouNjdXFPj09nRYtWkToowit/iOvVzPqOLD2+sUvfsFqTFLcyASY8+fPszISbHnM9lEcd+XKFe7PmzdvNsSxvQgw7TVHmSHA4KFBEAR2sERCmOk3ElhK8hjGfJBHQaKxosLU0XOmuJ9AQCAgELjeEBAEmI6vUXx8NMEV7fiCiTu6hIBZAowjQdhGgEkM96F5Y6Jo0Uz1RFFr1UW0HsiIAFNd20RvL79EG0+UUUlVI1/GKgGmT4If3Ts5lqYOs1m3ygMfa9fvL6DPtuRSWl7LLlBBgFEnwPzvlxl0IaeGQGYwCliGVNY2UmV1I5VVN1r6qOzuBBg5NlYJMLCn+Pk9XVmxKMDXMWHVEQQYqIhACSMi2IuGdQ+k789NclJbwq567A7+58orhDKhNegRYNKyq2nrsRJWjjEbtXVNVFLVQGVVjZYS7PLrtzsB5qoCDL5VITqaAAPChqdnF64fJDpvGhxKM4dHOO12xzj6zf4CWnOgiPuvMlpLgBnVO5gevyWBrRaUcS0IMP27BrikAIOyo+0/OC2WZo2MpPBgL83mejmvhtYfKiIktnNKbOTM1oS7EmAu5dUQ5oV6FWUhNTzqGpqpqqaRbTWQALUSZgkw6I9Y5wR4d6GHZiXQwmnqduKCAGND310IMNV1TfTGigzKLKwz3d6wDkE7yy6uY9KF2RAEGOc+Y8W6TI8As/9MGdsoZphUXsH0CkW4ovJ6qqprZDs6M+GuCjDtTYABdljnYc0AJUTYz2LdABKMPKDWBaWupdvzqaiiwRQBpq3eEdqCAIP3iDvHR9OtoyMMCTBbjhXTv9bnUG1901UjRTMt7MY5RhBg3LCu3ZUAo0zQIQEN9Q+oeGhFWloaPfLII7R9+3Y+5I477iCoOISHO3/46QxVqSTAoEx4TpAeBg0a5FRELGrXrl1LTz31lD2hP3XqVE5aJiYmOh2PRP8PfvAD+99B0oBljJeX80sNyCa///3vmVQgD7MEGDMEG1cwl1saxcTEsO0MyqpFGlDa0sjv+fbbb/N5emFEZNE61+g8pTKRkWUJiBIgQ8F2B88rDzMEGDNkDDP1obQZwjlGShOwPgLJQ25FhvPMEmBwLIgqb7zxhmq7Bvnlo48+csDmwQcfpH/+858UEhLi8Fg4FkoWaNtSAHu084gIdSk9kCt+9KMf0YoVK+znwCIG6hhKRQyoVMmJeXr1ijp95513GBt5nZolwLR1H1MSLfSUd5RjlVkFI6PzlDZVZkiAFy5cYNseyTZJqiSzCjBmlbaM+kd7zVFmCTCYD0AKfO655xzathkrJGW/njt3LmVkZLBSVmefN43qRfwuEBAICATcCQFBgOn42pI+BRvrpXV82cQdrSPgKgHG16sLwd7lzgkxNKSX4/sDSlFc0UDbjhfTp1tgRdKS6DOS/24LyXtYjfxj6SVWWgCJAmGVAANLlzmpkTR/bCRFhzoTOy7lVtOB06V05EIFYXc64leLejolkaUaUap2WK2pzmqBhA/ig7sF0HN3JGt+LP7pe+fpeHqlJUKChZyTHUp3JMD8aUk6rT1QaLfqwi7bhDBveuXR3tQrUV15WK0tBfp60nO3J1GqigJFRxBgpEqARH63aD/62/d7sSqGPCAZj8T3T99Lo7KqBk4YjOwVxMmGcQOcLUDSsqrp670FtGqfTSHHbCDxZT5l6XzV9iTAgJi34XgplVa3ZON6J/rTXx7tRRGhPqRwQKK2skDSw27SwFC6c3wUDe0Z7HTY2v2FtGJPAZ250mIVJB3UGgIM1g+wUnh4ZhwNSXG2mWtPAgzGlqLSOvrp++fp7JUq+zPDTs8VBRhcwNuzC43pG0zzxkZR/+RACvJXV6KAQsOXOwsIibPaVlhaSYXurAQY2GZMGRxKT89PVm16wP2n755nO02zvZWPdKFjWyHAgN3dL96P7p8aRzNGRjqVPb+0jlWRVu8r5OSuPNrDAglzw/6z5VRY7prkYpCfB43pG0K/uL+7yrOo2/zJD4Sd3b2TorldR4Z4O1yjsxBgvDy6UGyYN/383m5MpkOZ5VFV20gvf5JOxy9VEsgwVsLqOsQdCTAfrsmkbw4U0ZXilnU6xq83n+5DyTH+TGCQR1vUu1Yd3DY2km4bF03dY51VvvadLqP/bM6lk5crrVQhWa1DMwSYlXsKeE0LQp7VMHoHctUC6d8bsulf67Md5pW4UC/6yYJuNHFQmGoxlcppZp8F6/6pQ8LoronR1FtlnSonCXbkO0JbEGCAwdTBYXTHhCga1N15bSJhxN+f9hayEqgIdQQEAcYNW4a7EmDUknt9+/blxDQSdHFxcUzkaGpqIuzwRyL61VdfZcskBHaxI1Evt0OSqk+ZYDSydVEmcfUS1moEDK1ksRoBBmXEc8LeArv7kaQHFlCkeOutt1i9Qkqed+vWjYkAU6ZMUW2ZyufEQSAKIAHfo0cPxg8JaJTvt7/9LWOHa4aFhXEiFKFHgJGr7eDYu+++mx566CEKDAxkhQ09spLZrqS00ZHO0yOzKIk/OAeJ9a+//ppGjhype2sjIovWyUbnKRVFcB2o04CQ1K9fP/Lx8bG35dmRFTUAACAASURBVN27d9Obb75J69atU72dVnvatm2bQ1uAWgv6S1RUFNfp4MGDXbI0AREEahtSu0PfQhvC39APPTw8CAl1EEeWL1/ObRRtTxlWCDA4d/To0fTTn/6UCSaw9wKZBWoXf/3rXx2sX4zIcbm5uUx8khNacO3//u//psmTJ9uJMEVFRayC8ac//cmh/Bhv8EzR0dFOz5SXl0cgveA8KUAmgDLNsGHDuF4xJqBv/eUvf6FVq1bx2AQbrj179vApeuNJe/YxEJUeeOAB2rBhA5cDff/ZZ5+l4cOH89gARRGUFWFEZNHqF0bnqY3zKMdLL73EYzfGP+xkAYYgOEIBClZuqCtlaOFYVVXFzwVioTQ3gDSCcROEJpAN0UesRnvNUWYJMCgv6hDPDWsvKYwIatJxGzdu5LlUSbBTUxSzio0VKz2r1xbHCwQEAgKB6wkBQYC5nmpTPMu1QMAVAkyATxfql+hPt6ZG0cTBYRTk77w5BH1z/cEiWrGn0GHHttHH37YgwOAD/XtfZ9C6oyV2b/tx/ULoudsTKTHaWW0AScml2/Jow9ESexUgEZ3aJ4TmpEbQwO5BBEKMPCDtXVxWTxeyKulSro0AM31kFEUokkTSOdcrAQY4xYV70/N3dKWB3QOdkk94/n+uyKRtJ0p5J64L+UvT3aIzEmCG9wikh2fG02CVJD8e7IvtufT1ngJKz4NCDlFYgCfNGBpG902Lp5hwR1tvJH+B4esrM1kVpaKmJZkHBYqn5iTQ5EFhFKJoqyDA/OqjC3Q6s5qwOxfR1hZIUiXBXicuzJve+nFfVRIAEkYP//UUW1uhLfSM86ObR4RzslnZxzCGbD5aQusOFvFO/I4KPQLMxZxqQl++lA/Je8cSgQSRHOVLLy3sTgmRvk4WULBmW7c3n77ak0/p+XV8fkSQF43rH0LP3dmVfLwcE7e4ekcQYCb0B5Exmob3ajsCzLeHimj57gI6ldFCMFHW36BugfS96bFsqaAM2I+88XUmZRS01LsVCyQk3Ub2DGIVDxCMlEnxuoYm+t8vLtOe06VMLsB43hoCDMZBkD7unRJLkwaFUXSoI1lAer4D58roix35tPeMeVUjvXbfWQkwAb4eNKxHEP3kjmSKCPZ2Ug28nF9Dr36VQd9dqjKtyuFq/7dCgEF/vHl4BN2SGkm9Ep0t6LBWWLG7gLYcL2F1CXm4QoCBpcijN8fT5MFhTspdUAs6nFZOu0+V0cnLsHCxnmxvLQEGY9rEASH02C0JPKbJA+us/2zMprUHi+1kID2s1ZRA2mI9CHoGVCmevU2dAIpyghyw+VgJ2+Khr7dXdDoCDNvWeNNP7+5KgzTWZ5sPFXKb/u5yFStZhPh7sv3iiw90p9BA577bngSYMX2C6bZxUapKdscuVtDXewvp4LlyS9aYVusaY3lMiDe9cJczZmyfl1ND+8+W0a6TpZSWU2OZVGXU5rUIMP2S/OmeSTF001B1cYLNR4ro8625dCqzmsnmgb4edNOgULprSiz1TnIey7AG+2RjDm06Wmx/TzKLFfrctKHhdM9kYwJMR74jtBUBple8H6ubAmuoKyoDpLpjFyroq10FbBEpQh0BQYBxw5bhrgQYQF1ZWUk/+9nPmAxgJZC0RQIa6hlqaiedkQCDZDMS6UiSS3Ytes+MJDGsfZDAdJR0bjkLCdpPP/2UVWCUSU61awM3EEtgSwLVDIQeAQbJ7dmzZ6te+4c//CHbvPj5ObNfrdRlQUEBEy2gfCOFkUWHWrlgg4PELogUemFEZNE61+g8q3Uh3Qdkiscff5xwfckmBsowCxcudCqKGuFJOmjOnDlMCHNFDcmVfog6Aomra9eudhUitPElS5YwwUse8mT5jBkz6NZbb+X2Z6bN4pogho0bN063Xs+dO0dPP/00wXrKSqDtoR2rkV+k62zdupWJX2b6Lc6B+gyIQw8//DBfQo8A0559TE8tCfUHrMaOHctlNCKyaGFq5jw1gpJRHYEYg7EJ56JvILQIVuh7r7zyit0uS3ntzz77jO69916jW6r+7krfwIX05igrBBipbjAeSO3PrBWS2tgK0iLskEDQak0IAkxr0BPnCgQEAjcSAoIAcyPVtnjW9kBAjwBzLK2MFRgOnq908L1KCPWiOyZEU2r/UAoOcCa/4ONrem4NrdlfyElQeRh9/DVLgEHi/HcP9qCwIOcP9Ehufru3gFbsL6KCqzunR/cJpidviadIFTUXJJrwnF/sdCwrktmpfYJpbP9QGpwSqJqgNlsn7U2AWXewmFbvtyllYO1eWdNkT/RYJTtYqSPYoSHJtnBqHN00JIxiwpzVcg6fL+ekL5LhDU3NXC6tnfy4HkgUSPZZ3e3fGQkwIIM8NTeRxg8I5edSRl5xLX2zr4A2HCmmhiaiHjG+9PjsREqK8SNvBSEC/erQ+XJatj2PsayUJWCR4L9rfBTdOiaSYsN8yEN2L3ys/9OSS3ToQgW3C4TVNoFzcA8k+LS+neEYKMD0iPWjXy3s7pTQlQg8T/7jjJ0AA3xS+4bQtGHhTkogWYW1/JzHL1bQ1hOlXO76hibdtoPcZkNDM7czV0OPAIPE/WvLMyg9t5bg3oJkIMYbtga8moh9Zn4ijcHYqEic4JjSynr6bGM27T9fwWSkId0COeHXr7sz+QTWG7B7+M+GbNr2XZklogDbHHl0oQA/D936AkbTh4bR7NGRbMWkDFcVYHacKKHV+4vodGYVW4jAwgbJVXlgDL9jfDTNGBHuNLZizMDudCTzpLBCgME4EhkEQkoMk8KiVcalU+nlhJ38UPFCX+qTFEB/faK3arO5kFNNL39ykS4XwhJFu2U9OjOOZo6IoNhw53EQCkjLd+UxLpfzW6zzXG2nOM+IALNkWx6TJ9D2MO6CDGfHc2I0zR0TqarcpaYMAKWN157qTf2S1ZWpnnnrHH13uZLvBeJEjzg/enBGHBOcQEiSBxSgdp8spX9vymUiCcY2WORpjfkYz9COrCp44J56pIyKqgbad6aUXl2Ryf1lWNcAumNiDA1ICXYqM+oPJI4vduYzoVMZrhBgoKSH/j9rhM1KRIkTCHd7TpXR3jNlTJIETkqMgA3QVSPIGBFgth0vYVUNad0A2zO5LRUwGZjsTz++LZlS4vwc5hX056925rNCFFT+UK5rQYBB2UEA/eGcBF6rIQkun/+A2Yn0Slq2I49gq4f2hulBy9oIYwfmOHlfMdtHOxsBBuVGHT5+czzbDaqNg+VVDbRmdz6TukoqG6lHrC/dPTmGBvV07reoYxz/4fps2nyilEorbcpEVutdC09Yj940JJztdZKjHfNgpzOq6ExGJe05U87zCta56JNagXrEWF2rs2ZQOxd9CWudh2bE0aRBoTyWK9duKAvmOBCRs4pAZnXulzgHY5qSKGe0vtYiwIAsd+/kGLptfLTTOIHnKC6vp+3Hi3mtjfksKdyHHpwVR/27BZG/whYTxzOhaE8BHThXTqVXrWLxdzw71nHyPqTECcvLSQPD6LZxkZQS57huQH/DdZdsy6W80gYmP3bUO0JbEWAwnkwZHEa3j4vidYEy8O1pw+FiWrW3wDJ5yOxYcj0cJwgwbliL7kyAAdxI0oKU8fLLL6vu+ldWCVQufvOb39Dtt9/OyhRq0VkJMCAHFBcXs72HpGSjVn6QIpD0hcKEUUA1AwlNKLyoqXJI54OUAAUdJJGBNRQYEHoEGNTNiy++yOcpozWEC/m1GhsbuexSkhu/QdkECdaEBHW/9qysLCaIbNmyxX4pPXsX+f2MiCxaeJs5D2pFULD45S9/qVsXuAfqAwol99xzD6urgASzbNkyvj3+jvsp7XiAFdQx0P6V5BEo3yDR36tXL6Mmo/o7rgfiBmyGjIgpaJ9oFyBPHDp0iObNm0fZ2dl8XZAqZs6c6XAPebIc7Q8EH9iY4Tn12izUjNBWk5PVpUmVDwLVELQDjCdqCiLy44E/+sCCBQvI19dxt4Dyuli8bt68mdV89PotSBsgraFtoq8vWrSIL2WkKNWefQwElccee0wVZzkxxAyRRa3hmD0vJyeHVYU++OADw/aJegcmqCO5tVjv3r25jwwZMsTpGiD1gXCE8igD9lhoa65GW89RVgkwGOPRN0H6lMLIYg3Hod3CLumFF16wn9dW9lCCAONqaxLnCQQEAjcaAoIAc6PVuHjetkZAjwADxYIqJHgViUt82MWOWx/vLuSBr5uKQNIGuzR3niyloxcd5cqNPv6aIcB4eiC56U1Pz09k1QKURR74SA8bJJRdSnL4eHtwQlqVhFBSRxuPFNO7a23vW1Ig4dcz3o93OkLmGztolQkqs/XR3gSYC9k1BKID0gFVNY1M5sktsaknWCU7WK0jfAy/a0I0zdFIpqL9fHepknKK61gyHsQG1I9a+Pl4sOXUJ1vynBLmRlh3RgKMj2cXumdyDN0yKsJpBz2eB4kTJB2r6xrZCQTtC6QytFNl15IIMG+tziIQMeSJUBzfK96X7QOQcJbbVYB8sOFQIduRZRXX8XlW2wTKOrp3MKuVKNU05PWCMvt5e9CEgWFO1glIKILA89cvMqii2tZWOencI4iVQJRWOMAGbeZsZhUTTRCwTkH7VgskeZAEPnelmokjroYeAQYJv/1nyqgeGdRmou0nStgKQSIjIXHy/dnxNGVIOIUqlHhQHoxHwKG2vpnwf1B9gVqGkuyEY6H2A/WHJVtzOclmhdMDAgJsQaDsoldfuI+/rwf1iPPnBLwyXCXAIEGYWVDLhCX0+UPny+hQmqMNWmiAJ9c92qxybM3Mr2GbmWU7C+xEPisEGDwHPmV/b2oszRoZQfERzt+jUDbUW1FZHZWU13NdDOrhTETCtcwSYMb3C6YHpsaxgoIygMnn23J5x7hERHO1jUrnGRFg8krquQ4wdoDo+cWuFpKn3tzfWgIMVgVx4T70wJQYmjkqkhOq8kBbRj/Ye7qMy5dbXEeFZfVMJlMLqMgUltfThiMtKm1msdNLzgMX1H96TjUrboUEeFFQgCf3R+XKBvW380QJ7TxVSul5zuOLKwQYjJczh4Wz2lxKvJ9qMhnrKRCKMbZl5NXw+CdP+4cHeRPWNxKRRY6LEQEGhB6MxQjMyesPF9NZmd0ZMMCc/OTsBJo4MNRhXgF2UGr6bGsunc+qYUKfVSKE1bWGVp1j3hzTO4imDA2n4T2Dneya0K6wJsX4XV7VSAWldZoqIlgnggAj7ytm21pnJMCg7A9N1x4HQdKormni+sP8BCxt63vnXCD67JG0Cvr3xmzuA1hbIKzWuxaemLcwZ906OsKJAAOyC+b/7KI6HjOw3sXaQC2wrvD18eAxBe8gVq2K0C8XjI9iVTAoiCnVjyQyHJTpSioaVNe0cRG+rIyEeUweRm1ebh8kPw/YzBgWTndNinYaJ6S1BeoQdYQ1Ht5fYGXFY5mKZzEIMB9vyGECqLS2QN2P6BlII3qFqCqfyMsD4gssx9RIe1Dtg80fCDA8F3chtlmcOyZKdZ3hyjvC4q159nWhVK62IsAAr4kDQtniSU29Ed+eeH2yI9/SuszsOHK9HCcIMG5Yk+5OgJEgh9XIpk2b2Bbm9OnTdvsQ/I5Ee2pqKquhwA7F39+Z/S+vus5MgEFSF6oCsGuBYgcStiAc4O8gB4AQgWdUU7bRa55lZWW0Zs0aJmDA+gIEAKjI4FrADaobISE2+U45mUOPAINja2tr2dblww8/pF27dtmJBa0lXMifBfZWsMGRAso+SPjCXkYtampqOKkrKQcZKcbIr2GGyKJ2TyvnwbLriy++oNWrV7PVlKTcgHY8YsQItn6ZNGmSvR0rE9WoMyj7pKSkOBUFJBsokoDksXfvXvu1lYoergxlKAf63uLFi/keR44c4bYJYgcshSZMmMBtacCAAXbyGQhdIFhIFi1qCXYlAQb/joyMZGszPCdIDbgfAvY8IFdBsUN+HyvPg7EEdliw/jl8+LCd/IFrQ0lGib/Za4MIAeIO8AH5CvUKbMaPH88kIJDyYmJi+HLyZ9YjwHREH4M9F4hNIPEADynkxBCzRBYlVlbOQ9tFmwXxBtZnkkUUximomkydOpUxxL+lnXsXL15kKzGch9AjusEu6P333+exVbo2zmkrtaq2mqOsEmDwDCAQgSSHMQUhqXkBG71djlCVkhPUgM38+fPNNnnN4wQBptUQigsIBAQCNwgCggBzg1S0eMx2Q0AvCebKTZFkA8Fh+3elLBEu31mI6xl9/DVDgJGUFpBonjQ4jJNWrYn80nraeqyYPtyQw2QEeXIJiYCUWF8a3jOIUvuG8s72uAgfy/dsLQEGiXXYOGFHvTJRjUSAtMu0sbGZzmdV0dtrsulKoS1JZ5Xs4EodQfUDO9mhdCInX0j1ggQEdoxz4qKmSVOhA79fKail11ZesbzbvzMSYPAhffLAULZF6d81kOIj1L+/GLVfEECwex1qBWv2F3MyWB64T4CPB905PpqJJN3j/Oz1gORGfkkdYbc/EjII2A317xrgRDrBb3tPl7LN0pUix3vcNBg7fqMoMUp/cwv6p5rtSXFFA204XEQffpvjULcJET6sHjR1SDiXW05SQ5uRJ6+QwETiVS2Q8EFSB2o6etY7RlhDQee+KdGsiqK0JcK9YR0gxVc78zgpjzEEwYnYPsF0a2okDewWaHmckK6LxB0S30hOfbmzgPuOFU0bkJCwmx42Dmq7v5UYgIQToNgljrH8y535TGSETZAyoOAyY3g4TR4c7tSupf6Oc7AzHZZIK/cW2hOmElZQ2VowIYoTevgPyXYElD5ASth+otT+3MnRvjS4e6BpxRJcB7YRc1OjaEw/R1KY/Fkw5tTVN3OSMEBBppSOM0uAQVt+el4iK1Eo48DZMlq8JY+Op1c42WcZtUmt32FX8sDUWJo+LNxp3EU7lfpKaUUDq4i8t66F5NmeBBiUF3PWgOQA+t6MOOqTGGCvW+lZJEUotGuQL2rrmlhVSS0qqxtp16lS+lJG4DGLmV5yHmVoaGzie/v52giyymSxZHtyOrOSLdkwtqgp0bhCgMEzYLzB3D59eDiPGcqQ5nfM7UhuswqM7CCMDSDnvPNNNitOyAPEo/5JAfT0/CTDsfVidjV9siWXjilIyxJJB6ocA7oG2tuZVH87viul/FKbpRvqHMo/EweFOT1He1kg4UYoY3igFy2YEM3zGtRDlOsQqT9AIaymrpFqNdRD8Nupy1W8HpQIHmbbWmclwIzoEUizRkbSyN7O5CCzzwbVJhCxQDD9ZHMu4d8ScaKtCDAoy9CUQCadj+oTojuvoB9ICjTKZ0B7aG4i2nq8mNYfarHoMvusOA5EWKx5pg4NUyWcGK1pMabtOV3mRJIwWl9rEWCwrgJhdPqwMBrUPUiVSGLm+eQ2TiC8oU6lwHgBS0rY26qt4+XXV1sz4HfYxMEaaMuxErvlJv6ecvUdYUJbvSN8fYXf1+TRVgQYXLNPoj/NHxtFt46OdIIVZDqsjXafLjMD+Q17jCDAuGHVdwYCjBvCJoosEBAICAQEAgKB6xoBEI1AKoJCE+zHPv74Y4qPj7+un1k8nEBAICAQ6EwICAJMZ6oNURZ3RKCtCDBSkv3k5UpOxkAa/EJOy4dVCRujj79mCDC4FsgOUweHsYVDz/gAVjFwNbADGgolsJY5mu6oUoBrIinbPcaXP4IjyQKrkPBgZ9INkv5QL1ErS2sJMEjM9U30ZwICCA6Qsldx1OHkGFQ23lx1hTLyazlR1hEEGCT+R/YKopnDI2hEr2AKC3KNlISkwr7TZfTq8kyq1FCJ0arnzkiAQVmR5B/RK4iVWfomBRgmFpTPh2QrSEGwAtp0tJjScmqcdr5K5wxLCaIxfYNpYPdASoryc6gHENPkNjRQBlHubMZ11AgwSChNGxJO90yOZjUkK4E6RR+DItHn2/JYcl9OYkHStFuMLdk0dkAoxYf7OqnHmL0fSAbYlbvvbLnZU5yOA+kNyeyHZ8ZzEgztSitgAQL7NEkRQkrEQj5/4qBQ6pUQYLiTWnlt7CjPLKihE5cqOYGmTEibeTCoGKT2DqLnF3SzPDZKYznIRKv2FrLdhNwWRbp/WKAnIZk1dWg4dYtxTjhLx+F5Nh4povfX5zi1W+xQH9UriMb3D6WeCf4UF+5rLy/aKtqsPGB5hySXMtQUS3AMEtJQhMDO+daMS2YJMIG+HvTCgq5M6FIGEpvL9xQ6JBzN1KXeMRh3ZwyzkcfQL7XGXRC0Nh8tpne+ybInrdubACOR8mBvBosfqAy5Ok9LO+6X7si3bI2nl5w3wh9KD1Ch+u5SBe0/W05HL1ZQkQoZDNdxlQCDc0EmA05QWQHpTmt+VysvxlaMqX//4jJV1jlaxGGNkBDhS1BPGtYziPuX1niG/g5y4tELFU5ku67RvkzSGd03hOtR3s7MzivtSYCRcIHV5ahewUyCUc5/RnUt/Q48sX59fUUmFVU2WGpvnZUAA7WtMX1DaPLgMCYxWV2fScp9ZzKqeE46cN5xDm9LAgzmlSHdg3j+VFPzMVuPIC+tP1jIaoJQmHIlBncLpJkjwmlojyAmiBqRQuT3AOF341XCL9QopTB6B9IiwOD8mFBvLsvYfiFcj1bGCZwvH89AUAGZT04wBnH2e9NiWbEwPNjbMmQg7kIVau3BIlbGk0ebvyOsyHSyKWtLAkxcuDfNGR1JC6fFOTwH1jMg9K7aV0AZBa61K8vAuukJggDjhhUnCDBuWGmiyAIBgYBAQCAgEGhHBJT2cmZt4tqxSOLSAgGBgEDghkNAEGBuuCoXD9zGCLSGAANZeXxkxk7gmlpbEuZ8VjXvNIdlh1rg4+99N8XQwmmxbJUiD8h3f7Iplz7bkkeNip3MymshuYZk45zUKPZqT4j0Yc96XF+eZMM1ecd0MxF2UOPfSHBj9yKSuvitqbGZ8pAgPFJMX+62qS1oRWKED+9KxfnKGNMvlHetRoc6fzhuLQEG98LHbySLIcmNe3ldTcwjYYadm9jZieTNyUuVbOcEmxwks7W+Z6H+dp8sJSSP5WofrtaRnw9IMMFMgsHHeb+rGIHgoGY9pcSP7SjK6/nD+WvLM9nywYrqhUSAuXtyDO8Al6TZgQs+zL+8OJ3OZVez/YwUWnY3UsL47TVZDsUMD/Rk1YuHZyY4tTMQd1buKaBDaRVObaNXvD+N6h1EfZMDWU2IrcOu2gWp2WphZyv6ANptTlEtHU6rYGWfrcdLVckI8htOGhjKShndYv2YcIN+gTBTD3ptAkn928dHmU5kS88AOxtYdGGnMXYGq/VtlA0ELyhnQK0jIsibunjYFFWU44RW38T9QFTAztzNx6xbpUjXBVpQTbn/phgmeEQEezGGUllQJ5Ld2JYjxbR6fyGdkdmG4DrY7YxkLBJVIM55enZhSxUk0dQUJuSKEiAQQv0E/QBKWq4EFH6mDw2l+26KYysIYKhn3yaN5ehwGP+QxDqRXkEHz1fw2KgVGFtgi8XqLClBTu0MfRpqRYfPl9M/NVSdYLUBuwkoYcA6KDbchzFSjuV69f7RhmxOShVXOttjtcW4dCaziv627BJdLqyjJu3pgUL9PekndyZzolkKqb288XUmJ49LVMroSh1L50DlBsoAsAOEypQUUn9H3SIBvOtkGX2wPts+fmjN/ehHanhCYelPj/XksUXelqTn+9n7aUyWkk/d0jyNXfQgdyRG+TEBw2zd4lkwZ4MA+O2hYvpiZ77dEsssZlYJMPY1QxNRcUU9E0ovZFfTjpOoO2clJKkcIMDMHxtJqf1CncYsqCIs2ZZHm46qj0sYokEsuWlIKJNoQZbE/G6230K95eVP01mpSWmVBjLc6N5BNLh7EKX2C2GLPYRyPEMbX7w5l45eqFQdo6HMAWICyCX9kgPt6w+z88qpS5U8Nm8/2aKa4OpaQ6/upfkP427f5BayptlyYk17KbeG/rb0El2G9ZxOf1eWAwSY3nH+9MuF3ZksIa17MA7ifXXptjzaeKyEiQj2NUikD90yMoJuGx/tMD+g3244XEz/+1WmQ5vXw0yvnaEfYO0xtl8ojxPS+lENF/kch3ICD9gNYX5dvb/ICX5cW+sZ1OrdqO9irYtxBmUd0TuYlRf11kvK68nXwm+tyWI7PlcC/RJzXGrfYEqM9KVhvWwWeUZtSRpDYPH21qorduU9nGvU5lftKaBlO/Ls9kHKckNlDOuK3gn+/L7BFoddiIlzSqs5afyU3oGgmAOSsNZ4hueCtSzIopHB3oaWr7gunhXrBrxPHTxXRpuOFNPJy1VUdtVaTV7+tpiL7e8IKzLtVprSPUCAmTE0jO6ZEsskL/l7h0Su//vyDCflGLW2gTY9JzWS7p0S6/Azxsnlu/Jp64kSqqmz8obiSgt073MEAcYN608QYNyw0kSRBQICAYGAQEAg0I4IyO2j+vfvT0uXLqWBAwe24x3FpQUCAgGBgEBAiYAgwIg2IRBoHQKtIcBk5teyUgESBtmwPTpRQun5tWwPoMVfwcffaUPDCCQF+MfLA+SZpdvzaNOREkMCjHQeiChQjsA3m+AAT/a8hzy4FLhmQWkdf5wFCQIkApBHsLMUO7vxG2yaLmZXcZL+iIoCjLyMV3kLqqA/OTuB1RDaiwDDCXQ/D+qf6E9zxkaT71UCTFK0HytVgPwClZDy6gZasi2fLufXcuJE63sW6m/L8WJad6DQiQDjah0hSYrd4uP7h3AyG4H6QL0YRUFpPZ3LqmI7p9YQYPDxfljPYIq6SkTiHd3nyunzbbl0Ibem1QSYUX2Cad6YKKd2diStnBPcagQYSRlkUNcAtocACQt/g0KIVE45PiAfoNwgI6ANbztRwnXUpMxuqoCKpA2SNUh2DekeaLd1MVMPem1iwgDbDvKYMG+HZ9eqV+kZkLwGKe4wEqs65ff0IAoN8KKbR0Tw2AAiW1Soj9M4oXe//JJ6Jr/sOOkacUR+PSZOkwAAIABJREFUbV8vD5o3NoL6JgUy2U4qC5I+qGv8L+oGFkFKAoxU3zZiQpA9mYR2qSSioJ6BlRRQH9h3ppyucPLVtQRLSIAnjesXTOMHhHHyUKudSfeUxnLYmJRU1NPaA4V0Ma/WyRJOiT2eEwpHSDpL9i3ydoY+DVWwjLwa+s+WPE1yIRJV/ZP9mTTUNdqPk3rKsVyv3lftLWCFDjUCDM5r7bgE+53lO/MMCTADkvzpsVsSmIwihdRe3lqdRZfybKTEtgzUQWyoN2M3Tma9JNUD6hZ2WvgP8wISliiC1tyPtqiGJzB8cnY83TQk3GHMkp7vzVVZdCm/RnXu9/GEEk8QYezE2GS2boET+hgsdkDM6AgCjLRmABEIpL2dJ0t4p7/SekhZhyDAjO0bwkly5drGiACDa6EeYWnFFjDDIjiZbbbfgnD87w05VAbSqKJ9Yd2AMad3gh/NHhVpV7FQjmcg93yzv4iVp9QUn1C+yCAvtrVC4l2at8zOK0culNP+M2VOBBhX1xpafQjzX1KkL5MWsBaQwmw5sabNK6m39XcXCDA9Yvw4AQ+7IWndg3EQcwbIVGoEmMmDQnnNIp8f0G/X7C8kqB7J5029NbReO0P9Bft50oCuAay4pVd/8jkO+CHpv/tUKZ3PqVWdk0AW0HoGtXo3Gv/QZkEmwlpy5ogIio/wZcVDo/4gXVe+Fv54Y64mId+oHFK/jA7xZhW/yVetvYzakjSGgAiyYk8+lVc7KsDotXmo1mC9l1eqTrazWcDaCMN43wgNBNGKSHoPUD6T/B0oC0TCw0Wa4xnm3funRFO3GH+ez9XWpvLro13jnQpzWnYR2msRk43Uxg/pvNbOxfZ3BA0CzNTBLX1J/t5hlQADRUtYio4b4GhniHespdvz22SNaab9ufMxggDjhrUnCDBuWGmiyAIBgYBAQCAgEGgnBKqrq+n3v/89vfzyy3yHZ555hv785z+Tr69vO91RXFYgIBAQCAgE1BAQBBjRLgQCrUMgLsyHP3LC5sdq1NQ1saUFPs4jUY8ECv6tl+DDx1tYBWG3P8gc8gDxATvVscPPbI4QH8Wx0y/Y34uTPEj2yj964pooGxLJ+CiL8vWK96PQQC+CygfIL/WNTZzoxW+sOmL25grAfnBr+xJgcDsPDyjf2KTY8exQEkHd4T8o3ODDfx0UbUrqbInOZmILFinpKC8ynhcy7QVldQ6kkNbWEXathwZ6UqAfdmASBfl5sgKGUWBXdGUN6qOZP6LrkSXUroUET0SQF4UE2P6TrB6AS1lVI+UU28hZ8vaJsiLhDvKUXJkDZUE7zFDsHEYbg50Adukr21l5VQP3AbmkvLycOBdECti4ABfUHYgwapYUqEfgAAyqaxv5unLlGiMskTxCn8D1QS4wWw96bQJ9BjtsJXKCURmkZ8A1y6q0cVFiBMWVAB9bmwEJRTlOaN1XIgwVVTQQdjq3NtBiMTZCtQV1J5UFfaq8qpHrpqquke+FcUYZOAdtH23Lx9OmgqRsZziH+20Nrod/NXP7AV5W6tvp3h5dKCTQkwlFuK9WO5POs4/lzc3U0GBTbTEay6Vz0R5gW6HW39GPUC/ACWO73tyApB7aLMYylFk5luvVOwgSGMvl1lrK41szLqH/ofyYS/Smh9vHRtL8cdHUPdbPfntgACuMf2/KpWwXrTiM2jLIEhjn0UchByDv76hHzG9QLYINmVQHWnM/6ksNT/QHEC0xf8vHLKk/ZBTU8PiqOjYT8XiJcRn1a7ZucS1pDke5MK9ZnZ71FGBg3wPiLpSOpJDuh36J50H/Nqp3nAv8obyENuy0tqlpopwS29pGL3iM8LfNEUgUm+23mOtziuqoQaODYW6DugPWDcC+Sxfn8ayusYlJwnprIGkOs82v6Kfm5ne0QYxrwFKuotPatYYWlpj/UEbUibI/6OEvjYOob6wPzdS7/HpYkwFnWE2BhCitezAGYEzHf5if5GtMjJ+w1uTyytYhKEtBWT2PO/I2b4QZiN1a7YznAl+sz/TrTz7HNVMz90HUnVb/1nsGtXo3Gs/wO9osxmyMNz7eNtUoo/4gXVe+FsaYW6ej6mimLOgzqJuwq2QTozWtNIZgPYt2JF/LGtVfYVkdr8uxsUAr+D3Ax5PCgm3vPcBGeg9QniN/B0J7hoWbVrtG++V3M1/bZgI9+0fcR1qzQ9Wvrt62yaC2QXsDhFS21szFeu8IwAJrVKx70Pfl7x1oE1gjgIRq9G4BHEB2umtitJ3IL5X96z0FrPQIK1IR+ggIAowbthBBgHHDShNFFggIBAQCAgGBQBsgUFtby+ougYGBFB4eThkZGfTJJ5/QunXr+OrdunWjZcuW0ahRo9rgbuISAgGBgEBAIGAFAUGAsYKWOFYg4IyAnqKJGbzwidYqYQQfgJU2INK9cC2rCS7pXK3ryq8p7bLG/+JjPj7auno/+327QLnCkxZOjWOFDLkCTFNzM2UV1tFbqzLp6MVK1US5GZy1jlGrP2UOTBdvjfprqzq66r5j+hFdaU/Ki2u1aa3ku1YZtcpipp2ZeWCjvteavqC8v5V60KsDvXah9syteQar98L9W3M/vTpTK4tVJQ+jOrB6PTNtDMcYtTP72OvCWG6mnbnSp63WvdV6N6oL5XMZPYOkWLBoWhxNHxbONk4IJF6hxLVmbwFtOVGqa6Fjtj7NHKd8PrXy67ULLTz1zjHbfq3WbWv7tR4B5uyVKlq6NY82H3e0JrLanozWIK48Q3v227YYz/BMVvqR1fnUFcy0+kZblNNMv5OOUbuf0Rhi5ZyOWp+Z7dOteW6zuJrtD/LrWS2/mbKYbUt6Y0hb1Z/8HUSPYm51PLOCtVG7NsLULJ5W1il61zTTJiKDvVjlce6YSCZgSQFy2aebc1mhB2QaEfoICAKMG7YQQYBxw0oTRRYICAQEAgIBgUAbIfC73/2OXnrpJdWr/fGPf6QXXniBvLxsfsoiBAICAYGAQKDjEBAEmI7DWtxJICAQUEcAu0OH9wykOalRNCQl6OoufNuxUCSA7P3HG3LofHa17q5Oga9AQCAgEBAIuB8CUFboHuNLD0yNZdsVmxILserFgbNltGRrLl3Kq6VanV397vfU7lFiPQLM6YxKTmhuP1nmHg8jSikQEAgIBAQC7YoArEPvnhRNEwaGOdwHNmb/2ZTLmxmMVGTatYBucnFBgHGTipIXUxBg3LDSRJEFAgIBgYBAQCDQRghA8WXRokVOV3v22WfplVdeYXUYEQIBgYBAQCDQ8QgIAkzHYy7uKBC4URCAnDZ2Euop3MDGBlLhD8+IpUmDwijkauJTwggEmIPnyumNVVfY1keEQEAgIBAQCFwfCGCnPOYJ2J7MHhlBd06McVAAAwFm96lS+sfyTE37kOsDic77FIIA03nrRpRMICAQEAh0BgSkuRzvdLeMDKe5qVHUM8HfXjQQXnafLKVPt+bRqYyqzlDkTl8GQYDp9FXkXEBBgHHDShNFFggIBAQCAgGBQBshcODAAfrVr35FO3fu5CtOmDCBHn/8cZo7dy75+vq20V3EZQQCAgGBgEDAKgKCAGMVMXG8QEAgYBaB4T2DqE+CP+WV1KmeAn95eM13j/On8QNCKSTAk6AEII+6hmbacKiI/rM5lyCfLUIgIBAQCAgErg8EYsO8aWSvYOqVGEAh/p40qk8whQS0qMIWlNXTil35tGxnAdXWN10fD+1mTyEIMG5WYaK4AgGBgECgAxHw9ICNrReN7hNM3WL8KCrUm/okBlDXGD8uBcgvJy9X0voDhbT3bDkVlDV0YOnc91aCAOOGdScIMG5YaaLIAgGBgEBAICAQEAgIBAQCAgGBwHWNgCDAXNfVKx5OIHDNEMBuwJsGh9GM4eEU5OepWg4Pjy7k6+3BxJeoUB9Wi5FHTX0TpWVV00ff5tDJjEqqqhUJ0GtWoeLGAgGBgECgDRGA9V3/5ACaNyaSBnUP4itHBHuTt5dtIoD6y/GLFfTpllw6nVktLBPaEHsrlxIEGCtoiWMFAgIBgcCNhYCfjwf1SfCjR2YlMPnFy6MLBfp72t/9hJWta+1BEGBcw+2aniUIMNcUfnFzgYBAQCAgEBAICAQEAgIBgYBAQCDghIAgwIhGIRAQCLQHAiC2zB0dSQsmRVNcuI/lW9TUNdGlvBracLiIVu8vIvxbhEBAICAQEAhcHwgE+nrQ+P6htGh6HCVHOyrCVtY08vi/62QpfbWrgMf/5uvjsd3uKQQBxu2qTBRYICAQEAh0GALB/p40vn8IPXNbMvn7ejjct76xmVVAtx0roeV7Cii/tL7DyuXuNxIEGDesQUGAccNKE0UWCAgEBAICAYGAQEAgIBAQCAgErmsEBAHmuq5e8XACgWuGQGiAJ903JYZuGxdNUIMBIcYoYHHR3EyE3YJZRbW040QprdiTTxU1tr+LEAgIBAQCAoHrA4HwQE+aOTyCHrk5nny8Paj2KsmxqbmZLuXW0OHz5XTkQgUdOF9xfTywmz6FIMC4acWJYgsEBAICgQ5AIDzIi2YOC6OHZyUQ1GDqG5pZsQ1zeUlFA+09XUZr9hdSRkEtwdZWhDkEBAHGHE6d6ihBgOlU1SEKIxAQCAgEBAICAYGAQEAgIBAQCAgESBBgRCMQCAgE2gMBEGCmDg2ncf1DKNDPkwZ0DTS8DTzisfM/u7CWDp2voENpFVRZ2yjIL4bIiQMEAgIBgYB7IQACTGqfEJo3Lor6JAaw3VFDUzOrvRy/UEH7zpZRdkk9J9NEXDsEBAHm2mEv7iwQEAgIBDo7AkoCzIXsaiosr6fq2iY6d6WK1h4sotKqRmpsbBZKbhYqUxBgLIDVWQ4VBJjOUhOiHAIBgYBAQCAgEBAICAQEAgIBgYBAwIaAIMCIliAQEAi0BwLenl0oMsSbIoK9ycerC4UEeBnepqyqgXcHVtc2UnFFA5VWNoiPpYaoiQMEAgIBgYD7IYA5AomzhEhfgoVCSWUD7xpHkgzJsuLyeqoV5JdrXrGCAHPNq0AUQCAgEBAIdFoE8I4XF+ZDyTF+5OnRhSqrG6mmvonqG5uoorqRckvqeW4XYQ0BQYCxhlenOFoQYDpFNYhCCAQEAgIBgYBAQCAgEBAICAQEAgIBOwKCACMag0BAINCeCHQhYgskswGrI/GZ1Cxa4jiBgEBAIOC+CCjnB5Ej63x1GRHkRUNSAmlM3xCnwmUX1dHeM2V05kp15yu4KJFAQCAgEBAIdAgCHor3PLzHCeva1kEvCDCtw++anC0IMNcEdnFTgYBAQCAgEBAICAQEAgIBgYBAQCCgiYAgwIjGIRAQCAgEBAICAYGAQEAgIBAQCCgR8PLsQoG+HvyfMuobm6mypomq6poEcAIBgYBAQCAgEBAItBECggDTRkB25GX+f3v38mtXWQZw+F3r3HqhFC3QUEATiRRoiEIikoBGow4wYIQJAxNHTpz4H/gfOBYHOmbAxJCQGBITlapBSbyUm8iliGKhlFKkt3PZy+wSG1iJ2ezNWuus9+tz0oSErP2t93vePfzlHAHMkNreRYAAAQIECBAgQIAAgdkCApjZRp4gQIAAAQIECBAgQIAAAQIECBAg0KeAAKZP3Z7OFsD0BOtYAgQIECBAgAABAgQILCgggFkQzscIECBAgAABAgQIECBAgAABAgQIdCQggOkIcshjBDBDansXAQIECBAgQIAAAQIEZgsIYGYbeYIAAQIECBAgQIAAAQIECBAgQIBAnwICmD51ezpbANMTrGMJECBAgAABAgQIECCwoIAAZkE4HyNAgAABAgQIECBAgAABAgQIECDQkYAApiPIIY8RwAyp7V0ECBAgQIAAAQIECBCYLSCAmW3kCQIECBAgQIAAAQIECBAgQIAAAQJ9Cghg+tTt6WwBTE+wjiVAgAABAgQIECBAgMCCAgKYBeF8jAABAgQIECBAgAABAgQIECBAgEBHAgKYjiCHPEYAM6S2dxEgQIAAAQIECBAgQGC2gABmtpEnCBAgQIAAAQIECBAgQIAAAQIECPQpIIDpU7enswUwPcE6lgABAgQIECBAgAABAgsKCGAWhPMxAgQIECBAgAABAgQIECBAgAABAh0JCGA6ghzyGAHMkNreRYAAAQIECBAgQIAAgdkCApjZRp4gQIAAAQIECBAgQIAAAQIECBAg0KeAAKZP3Z7OFsD0BOtYAgQIECBAgAABAgQILCgggFkQzscIECBAgAABAgQIECBAgAABAgQIdCQggOkIcshjBDBDansXAQIECBAgQIAAAQIEZgsIYGYbeYIAAQIECBAgQIAAAQIECBAgQIBAnwICmD51ezpbANMTrGMJECBAgAABAgQIECCwoIAAZkE4HyNAgAABAgQIECBAgAABAgQIECDQkYAApiPIIY8RwAyp7V0ECBAgQIAAAQIECBCYLSCAmW3kCQIECBAgQIAAAQIECBAgQIAAAQJ9Cghg+tTt6WwBTE+wjiVAgAABAgQIECBAgMCCAgKYBeF8jAABAgQIECBAgAABAgQIECBAgEBHAgKYjiCHPEYAM6S2dxEgQIAAAQIECBAgQGC2gABmtpEnCBAgQIAAAQIECBAgQIAAAQIECPQpIIDpU7enswUwPcE6lgABAgQIECBAgAABAgsKCGAWhPMxAgQIECBAgAABAgQIECBAgAABAh0JCGA6ghzyGAHMkNreRYAAAQIECBAgQIAAgdkCApjZRp4gQIAAAQIECBAgQIAAAQIECBAg0KeAAKZP3Z7OFsD0BOtYAgQIECBAgAABAgQILCgggFkQzscIECBAgAABAgQIECBAgAABAgQIdCQggOkIcshjBDBDansXAQIECBAgQIAAAQIEZgsIYGYbeYIAAQIECBAgQIAAAQIECBAgQIBAnwICmD51ezpbANMTrGMJECBAgAABAgQIECCwoIAAZkE4HyNAgAABAgQIECBAgAABAgQIECDQkYAApiPIIY8RwAyp7V0ECBAgQIAAAQIECBCYLSCAmW3kCQIECBAgQIAAAQIECBAgQIAAAQJ9Cghg+tTt6WwBTE+wjiVAgAABAgQIECBAgMCCAgKYBeEG/ljTRER14Z8fAgQIECBAgAABAgQIECBAgACBwgQEMAkXKoBJuDQjEyBAgAABAgQIECBQtIAApuj1uhwBAgQIECBAgAABAgQIECBAgEACAQFMgiW1RxTAJFyakQkQIECAAAECBAgQKFpAADPe9VZVxP69ddx4YCmu3lvHif808ew/N+P4qUlMpr8Rxg8BAgQIECBAgAABAgQIECBAgEARAgKYhGsUwCRcmpEJECBAgAABAgQIEChaQAAzzvUu1RE3X7ccdxxcufDfy3dNA5hJPPXiRhw9thl/e30rTp9TwYxze6YiQIAAAQIECBAgQIAAAQIECMwnIICZz2sUTwtgRrEGQxAgQIAAAQIECBAgQOCigABmfF+Guoq4dl8d3/7ijrj70Gpctbe+MOTZ9SZeOrYVx97eisf+eD5eeH3rwv/zQ4AAAQIECBAgQIAAAQIECBAgkFtAAJNwfwKYhEszMgECBAgQIECAAAECRQsIYMa33rWVKh64c0fcf/eOuHJXFc1WEzHtXKomqmkds1LHz397Lh598lwcPb41vguYiAABAgQIECBAgAABAgQIECBAYC4BAcxcXON4WAAzjj2YggABAgQIECBAgAABAv8TEMCM67tQVRG716r4/j274q5DK7FntY6YBjDTAqaqooo6YrWJp17YiId/fS6OvLoRm5Nx3cE0BAgQIECAAAECBAgQIECAAAEC8wkIYObzGsXTAphRrMEQBAgQIECAAAECBAgQuCgggBnXl2EawFy2o4of3Lsr7ji4EntWqogPBC5NVFGtRJx4Zyt+8vjZOPzsepzfHNcdTEOAAAECBAgQIECAAAECBAgQIDCfgABmPq9RPC2AGcUaDEGAAAECBAgQIECAAIGLAgKY8X0Zpr8B5nvf2Blf+dxa7F2NiwHMNH6Z/iaYaqWKt09txUO/OBtPPLce6wKY8S3RRAQIECBAgAABAgQIECBAgACBOQQEMHNgjeVRAcxYNmEOAgQIECBAgAABAgQIvC8ggBnfN2F1OeKbt6/F/V/aGdfsqWJpOuL0V8Nc+EtIkzhf1/HXFzfi4SfOxtP/2IwtfwJpfEs0EQECBAgQIECAAAECBAgQIEBgDgEBzBxYY3lUADOWTZiDAAECBAgQIECAAAEC7wsIYMb3TairiH17qvjOV3fGXbesxr49dcRkWr9UsVlVceSVzXjyufNx+Ln1eP1t9cv4NmgiAgQIECBAgAABAgQIECBAgMB8AgKY+bxG8bQAZhRrMAQBAgQIECBAgAABAgQuCghgxvllWFmK+OyB5fj8Dctx04Hl2HdZFU1dx7tnmvj98+fjyNHNOHZyEuc2pmGMHwIECBAgQIAAAQIECBAgQIAAgcwCApiE2xPAJFyakQkQIECAAAECBAgQKFpAADPe9U7/FNL+K5biwCfq2Lu7iqirOHO2iVfe2Iw3T01iY2u8s5uMAAECBAgQIECAAAECBAgQIEDgowsIYD661WieFMCMZhUGIUCAAAECBAgQIECAwAUBAYwvAgECBAgQIECAAAECBAgQIECAAIHtFRDAbK//Qm8XwCzE5kMECBAgQIAAAQIECBDoTUAA0xttZwc3H/wrR1VE1dnJDiJAgAABAgQIECBAgAABAgQIEBiDgABmDFuYcwYBzJxgHidAgAABAgQIECBAgEDPAgKYnoEdT4AAAQIECBAgQIAAAQIECBAgQGCGgAAm4VdEAJNwaUYmQIAAAQIECBAgQKBoAQFM0et1OQIECBAgQIAAAQIECBAgQIAAgQQCApgES2qPKIBJuDQjEyBAgAABAgQIECBQtIAApuj1uhwBAgQIECBAgAABAgQIECBAgEACAQFMgiW1RxTAJFyakQkQIECAAAECBAgQKFpAAFP0el2OAAECBAgQIECAAAECBAgQIEAggYAAJsGS2iMKYBIuzcgECBAgQIAAAQIECBQtIIAper0uR4AAAQIECBAgQIAAAQIECBAgkEBAAJNgSe0RBTAJl2ZkAgQIECBAgAABAgSKFhDAFL1elyNAgAABAgQIECBAgAABAgQIEEggIIBJsKT2iAKYhEszMgECBAgQIECAAAECRQsIYIper8sRIECAAAECBAgQIECAAAECBAgkEBDAJFhSe0QBTMKlGZkAAQIECBAgQIAAgaIFBDBFr9flCBAgQIAAAQIECBAgQIAAAQIEEggIYBIsqT2iACbh0oxMgAABAgQIECBAgEDRAgKYotfrcgQIECBAgAABAgQIECBAgAABAgkEBDAJltQeUQCTcGlGJkCAAAECBAgQIECgaAEBTNHrdTkCBAgQIECAAAECBAgQIECAAIEEAgKYBEtqjyiASbg0IxMgQIAAAQIECBAgULSAAKbo9bocAQIECBAgQIAAAQIECBAgQIBAAgEBTIIltUcUwCRcmpEJECBAgAABAgQIEChaQABT9HpdjgABAgQIECBAgAABAgQIECBAIIGAACbBktojCmASLs3IBAgQIECAAAECBAgULSCAKXq9LkeAAAECBAgQIECAAAECBAgQIJBAQACTYEntEQUwCZdmZAIECBAgQIAAAQIEihYQwBS9XpcjQIAAAQIECBAgQIAAAQIECBBIICCASbCk9ogCmIRLMzIBAgQIECBAgAABAkULCGCKXq/LESBAgAABAgQIECBAgAABAgQIJBAQwCRYUntEAUzCpRmZAAECBAgQIECAAIGiBQQwRa/X5QgQIECAAAECBAgQIECAAAECBBIICGASLKk9ogAm4dKMTIAAAQIECBAgQIBA0QICmKLX63IECBAgQIAAAQIECBAgQIAAAQIJBAQwCZbUHlEAk3BpRiZAgAABAgQIECBAoGgBAUzR63U5AgQIECBAgAABAgQIECBAgACBBAICmARLao8ogEm4NCMTIECAAAECBAgQIFC0gACm6PW6HAECBAgQIECAAAECBAgQIECAQAIBAUyCJbVHFMAkXJqRCRAgQIAAAQIECBAoWkAAU/R6XY4AAQIECBAgQIAAAQIECBAgQCCBgAAmwZLaIwpgEi7NyAQIECBAgAABAgQIFC0ggCl6vS5HgAABAgQIECBAgAABAgQIECCQQEAAk2BJ7REFMAmXZmQCBAgQIECAAAECBIoWEMAUvV6XI0CAAAECBAgQIECAAAECBAgQSCAggEmwpPaIApiESzMyAQIECBAgQIAAAQJFCwhgil6vyxEgQIAAAQIECBAgQIAAAQIECCQQEMAkWFJ7RAFMwqUZmQABAgQIECBAgACBogUEMEWv1+UIECBAgAABAgQIECBAgAABAgQSCAhgEiypPaIAJuHSjEyAAAECBAgQIECAQNECApii1+tyBAgQIECAAAECBAgQIECAAAECCQQEMAmW1B5RAJNwaUYmQIAAAQIECBAgQKBoAQFM0et1OQIECBAgQIAAAQIECBAgQIAAgQQCApgES2qPKIBJuDQjEyBAgAABAgQIECBQtIAApuj1uhwBAgQIECBAgAABAgQIECBAgEACAQFMgiW1RxTAJFyakQkQIECAAAECBAgQKFpAAFP0el2OAAECBAgQIECAAAECBAgQIEAggYAAJsGS2iMKYBIuzcgECBAgQIAAAQIECBQtIIAper0uR4AAAQIECBAgQIAAAQIECBAgkEBAAJNgSe0RBTAJl2ZkAgQIECBAgAABAgSKFhDAFL1elyNAgAABAgQIECBAgAABAgQIEEggIIBJsKT2iAKYhEszMgECBAgQIECAAAECRQsIYIper8sRIECAAAECBAgQIECAAAECBAgkEBDAJFhSe0QBTMKlGZkAAQIECBAgQIAAgaIFBDBFr9flCBAgQIAAAQIECBAgQIAAAQIEEggIYBIsqT2iACbh0oxMgAABAgQCU4MYAAAE/klEQVQIECBAgEDRAgKYotfrcgQIECBAgAABAgQIECBAgAABAgkEBDAJltQeUQCTcGlGJkCAAAECBAgQIECgaAEBTNHrdTkCBAgQIECAAAECBAgQIECAAIEEAgKYBEtqjyiASbg0IxMgQIAAAQIECBAgULSAAKbo9bocAQIECBAgQIAAAQIECBAgQIBAAgEBTIIltUcUwCRcmpEJECBAgAABAgQIEChaQABT9HpdjgABAgQIECBAgAABAgQIECBAIIGAACbBktojCmASLs3IBAgQIECAAAECBAgULfD/Apgr1ppYriNOb1RxdrNoApcjQIAAAQIECBAgQIAAAQIECBAgsK0CApht5V/s5dMA5rtf2x+f3r9jsQN8igABAgQIECBAgAABAgQ6FXjr1Eb88i8n45Enjn/o3NuunsR1eyNOb0YcPVnFy+9Unb7XYQQIECBAgAABAgQIECBAgAABAgQIvC8ggEn4TTj0qd3xrTv3JZzcyAQIECBAgAABAgQIEChX4JlXT8ejT5740AUfvGkS994yid1rTfzupToe+tNSnNmIaMplcDMCBAgQIECAAAECBAgQIECAAAEC2yIggNkW9o/30rWVOi7bufTxDvFpAgQIECBAgAABAgQIEOhU4PzGJN47u/WhM++8pokHbp3Ebdc1ceJUE4dfruKnR5bjnD+H1Km9wwgQIECAAAECBAgQIECAAAECBAgIYHwHCBAgQIAAAQIECBAgQIBATwLX72ninhsn8fUbmrhirYl/vRPxw18tx7HTVWxOenqpYwkQIECAAAECBAgQIECAAAECBAhcggICmEtw6a5MgAABAgQIECBAgAABAsMI7FqJ+PL1k7jv4CRu3t/EmfWIHx1eiqf+Xcd7G8PM4C0ECBAgQIAAAQIECBAgQIAAAQIELgUBAcylsGV3JECAAAECBAgQIECAAIFtE7j1yibuu3ESd39mEnUd8dgzdTzyfB1vnK6i2bapvJgAAQIECBAgQIAAAQIECBAgQIBAWQICmLL26TYECBAgQIAAAQIECBAgMDKBHctN3L6/iQcPTeLma5t4+rUqfvbnOv5+so71rZENaxwCBAgQIECAAAECBAgQIECAAAECSQUEMEkXZ2wCBAgQIECAAAECBAgQyCFQVRFX7mjiCweaeODQJD65r4kf/6aOP7xWx7vrVY5LmJIAAQIECBAgQIAAAQIECBAgQIDAyAUEMCNfkPEIECBAgAABAgQIECBAIL/Ach1x1a4m7jjQxMHrJ/H4M3W88FYdZzbz380NCBAgQIAAAQIECBAgQIAAAQIECIxBQAAzhi2YgQABAgQIECBAgAABAgSKF5j+rpfVpYhrL2/izdNVnNmImDTFX9sFCRAgQIAAAQIECBAgQIAAAQIECAwiIIAZhNlLCBAgQIAAAQIECBAgQIBARDMNXqoL//wQIECAAAECBAgQIECAAAECBAgQINChgACmQ0xHESBAgAABAgQIECBAgAABAgQIECBAgAABAgQIECBAgAABAgQIDC8ggBne3BsJECBAgAABAgQIECBAgAABAgQIECBAgAABAgQIECBAgAABAgQ6FBDAdIjpKAIECBAgQIAAAQIECBAgQIAAAQIECBAgQIAAAQIECBAgQIAAgeEFBDDDm3sjAQIECBAgQIAAAQIECBAgQIAAAQIECBAgQIAAAQIECBAgQIBAhwL/Bazg4Fkprynb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14196813" y="841376588"/>
            <a:ext cx="7143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14196813" y="841376588"/>
            <a:ext cx="7143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/>
            </a:r>
            <a:br>
              <a:rPr kumimoji="0" lang="zh-CN" altLang="zh-CN" sz="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</a:b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1032" name="Picture 8" descr="https://www.lilanschool.com/demo/Earth-or-Mars02/images/interface/guess3_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637" y="2674409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395536" y="4221087"/>
            <a:ext cx="3024336" cy="1440161"/>
          </a:xfrm>
          <a:prstGeom prst="rect">
            <a:avLst/>
          </a:prstGeom>
          <a:solidFill>
            <a:srgbClr val="497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375" y="2708920"/>
            <a:ext cx="3247529" cy="1368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</a:rPr>
              <a:t>请看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99992" y="5877272"/>
            <a:ext cx="3888432" cy="648072"/>
          </a:xfrm>
          <a:prstGeom prst="rect">
            <a:avLst/>
          </a:prstGeom>
          <a:solidFill>
            <a:srgbClr val="466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355976" y="5805264"/>
            <a:ext cx="4050311" cy="792088"/>
          </a:xfrm>
          <a:prstGeom prst="rect">
            <a:avLst/>
          </a:prstGeom>
          <a:solidFill>
            <a:srgbClr val="497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动作按钮: 第一张 19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486" y="15512"/>
            <a:ext cx="1050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火星：</a:t>
            </a:r>
            <a:endParaRPr lang="en-US" altLang="zh-CN" u="sng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2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我学到了</a:t>
            </a:r>
            <a:r>
              <a:rPr lang="en-US" altLang="zh-CN" dirty="0" smtClean="0"/>
              <a:t>......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CN" sz="1400" dirty="0"/>
          </a:p>
          <a:p>
            <a:pPr>
              <a:buFont typeface="Wingdings" pitchFamily="2" charset="2"/>
              <a:buChar char="n"/>
            </a:pPr>
            <a:r>
              <a:rPr lang="zh-CN" altLang="en-US" sz="3600" u="sng" dirty="0" smtClean="0">
                <a:solidFill>
                  <a:schemeClr val="accent5"/>
                </a:solidFill>
              </a:rPr>
              <a:t>太空</a:t>
            </a:r>
            <a:endParaRPr lang="en-US" altLang="zh-CN" sz="3600" u="sng" dirty="0" smtClean="0">
              <a:solidFill>
                <a:schemeClr val="accent5"/>
              </a:solidFill>
            </a:endParaRPr>
          </a:p>
          <a:p>
            <a:pPr>
              <a:buFont typeface="Franklin Gothic Book" pitchFamily="34" charset="0"/>
              <a:buChar char="☻"/>
            </a:pPr>
            <a:r>
              <a:rPr lang="zh-CN" altLang="en-US" sz="1400" dirty="0">
                <a:hlinkClick r:id="rId2" action="ppaction://hlinksldjump"/>
              </a:rPr>
              <a:t>霍曼转移</a:t>
            </a:r>
            <a:endParaRPr lang="en-US" altLang="zh-CN" sz="1400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 smtClean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动作按钮: 第一张 3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55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霍曼转移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科学版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CN" altLang="en-US" dirty="0" smtClean="0"/>
              <a:t>简单易懂版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978697"/>
            <a:ext cx="228025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78697"/>
            <a:ext cx="3523878" cy="2658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动作按钮: 第一张 9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动作按钮: 前进或下一项 6">
            <a:hlinkClick r:id="" action="ppaction://hlinkshowjump?jump=nextslide" highlightClick="1"/>
          </p:cNvPr>
          <p:cNvSpPr/>
          <p:nvPr/>
        </p:nvSpPr>
        <p:spPr>
          <a:xfrm>
            <a:off x="7380312" y="6237312"/>
            <a:ext cx="864096" cy="576064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44624"/>
            <a:ext cx="819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太空</a:t>
            </a:r>
            <a:endParaRPr lang="en-US" altLang="zh-CN" u="sng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08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4427984" y="2780928"/>
            <a:ext cx="432048" cy="43204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同心圆 7"/>
          <p:cNvSpPr/>
          <p:nvPr/>
        </p:nvSpPr>
        <p:spPr>
          <a:xfrm>
            <a:off x="3023828" y="1376772"/>
            <a:ext cx="3240360" cy="3240360"/>
          </a:xfrm>
          <a:prstGeom prst="donu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同心圆 8"/>
          <p:cNvSpPr/>
          <p:nvPr/>
        </p:nvSpPr>
        <p:spPr>
          <a:xfrm>
            <a:off x="3923928" y="2276872"/>
            <a:ext cx="1440160" cy="1440160"/>
          </a:xfrm>
          <a:prstGeom prst="donut">
            <a:avLst>
              <a:gd name="adj" fmla="val 0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427984" y="4401108"/>
            <a:ext cx="432048" cy="43204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1" name="椭圆 10"/>
          <p:cNvSpPr/>
          <p:nvPr/>
        </p:nvSpPr>
        <p:spPr>
          <a:xfrm>
            <a:off x="4427984" y="3429000"/>
            <a:ext cx="432048" cy="43204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427984" y="3645024"/>
            <a:ext cx="36004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动作按钮: 第一张 12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44624"/>
            <a:ext cx="819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u="sng" dirty="0" smtClean="0">
                <a:solidFill>
                  <a:schemeClr val="accent5"/>
                </a:solidFill>
              </a:rPr>
              <a:t>太空</a:t>
            </a:r>
            <a:endParaRPr lang="en-US" altLang="zh-CN" u="sng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24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0.06077 -0.01065 L 0.09931 -0.0368 L 0.13542 -0.08125 L 0.16163 -0.13055 L 0.17535 -0.20579 L 0.17899 -0.27546 L 0.15868 -0.35463 L 0.13768 -0.3875 " pathEditMode="relative" ptsTypes="AAAAAAA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6.66667E-6 C 0.00572 0.00695 -0.00278 -0.00393 0.00225 0.00487 C 0.00416 0.00811 0.00833 0.00788 0.01093 0.00973 C 0.01163 0.01019 0.01215 0.01158 0.01302 0.01158 C 0.01996 0.01251 0.02708 0.01228 0.03402 0.01251 C 0.03732 0.01343 0.04027 0.01505 0.04357 0.01644 C 0.05781 0.01575 0.05746 0.01737 0.06597 0.01436 C 0.06788 0.01366 0.06979 0.0132 0.0717 0.01251 C 0.07309 0.01204 0.07604 0.01066 0.07604 0.01066 C 0.07934 0.00626 0.07621 0.00973 0.08333 0.00672 C 0.08472 0.00603 0.08767 0.00487 0.08767 0.00487 C 0.08923 0.00279 0.09357 0.00093 0.09357 0.00093 C 0.09565 -0.00092 0.09756 -0.00184 0.09999 -0.003 C 0.10156 -0.00485 0.1059 -0.00671 0.1059 -0.00671 C 0.10763 -0.00925 0.11041 -0.01134 0.11302 -0.01249 C 0.11545 -0.01573 0.11927 -0.0199 0.12256 -0.02129 C 0.12413 -0.02453 0.12586 -0.02592 0.1276 -0.02893 C 0.12934 -0.03587 0.12812 -0.03309 0.13055 -0.03772 C 0.13298 -0.04768 0.13663 -0.05694 0.13923 -0.06666 C 0.14079 -0.07245 0.14079 -0.078 0.14357 -0.08309 C 0.14583 -0.09305 0.14722 -0.10393 0.14861 -0.11411 C 0.14878 -0.11921 0.14895 -0.1243 0.1493 -0.12939 C 0.14965 -0.13263 0.15017 -0.13587 0.15069 -0.13911 C 0.15104 -0.14096 0.15156 -0.1449 0.15156 -0.1449 C 0.15121 -0.18078 0.14999 -0.21249 0.14999 -0.24536 " pathEditMode="relative" ptsTypes="ffffffffffffffffffffffff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0.00509 C 0.0401 0.00509 0.07639 -0.03982 0.07639 -0.09468 C 0.07639 -0.14977 0.0401 -0.19445 -0.004 -0.19445 C -0.04809 -0.19445 -0.08351 -0.14977 -0.08351 -0.09468 C -0.08351 -0.03982 -0.04809 0.00509 -0.004 0.00509 Z " pathEditMode="relative" rAng="0" ptsTypes="fffff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学校的数学与这次课程的关系。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例子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CN" altLang="en-US" dirty="0" smtClean="0"/>
              <a:t>例子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graphicFrame>
        <p:nvGraphicFramePr>
          <p:cNvPr id="17" name="内容占位符 16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832663905"/>
              </p:ext>
            </p:extLst>
          </p:nvPr>
        </p:nvGraphicFramePr>
        <p:xfrm>
          <a:off x="4645025" y="2944813"/>
          <a:ext cx="3227388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5087"/>
                <a:gridCol w="678607"/>
                <a:gridCol w="806847"/>
                <a:gridCol w="80684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X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近地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火星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月球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美国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Gps</a:t>
                      </a:r>
                      <a:r>
                        <a:rPr lang="zh-CN" altLang="en-US" dirty="0" smtClean="0"/>
                        <a:t>卫星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好奇号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......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中国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北斗导航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天问</a:t>
                      </a:r>
                      <a:r>
                        <a:rPr lang="en-US" altLang="zh-CN" dirty="0" smtClean="0"/>
                        <a:t>1</a:t>
                      </a:r>
                      <a:r>
                        <a:rPr lang="zh-CN" altLang="en-US" dirty="0" smtClean="0"/>
                        <a:t>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玉兔</a:t>
                      </a:r>
                      <a:r>
                        <a:rPr lang="en-US" altLang="zh-CN" dirty="0" smtClean="0"/>
                        <a:t>2</a:t>
                      </a:r>
                      <a:r>
                        <a:rPr lang="zh-CN" altLang="en-US" dirty="0" smtClean="0"/>
                        <a:t>号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前苏联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......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火星三号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......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547664" y="3429000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987824" y="3429000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987824" y="3617404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547664" y="3617404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547664" y="3840257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987824" y="3840257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 rot="19372528">
            <a:off x="2216503" y="3429000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rot="19435493">
            <a:off x="2213102" y="3231398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267744" y="3840257"/>
            <a:ext cx="72008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799692" y="4437112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以此类推，有</a:t>
            </a:r>
            <a:r>
              <a:rPr lang="en-US" altLang="zh-CN" dirty="0" smtClean="0"/>
              <a:t>6</a:t>
            </a:r>
            <a:r>
              <a:rPr lang="zh-CN" altLang="en-US" dirty="0" smtClean="0"/>
              <a:t>种可能</a:t>
            </a:r>
            <a:endParaRPr lang="zh-CN" altLang="en-US" dirty="0"/>
          </a:p>
        </p:txBody>
      </p:sp>
      <p:sp>
        <p:nvSpPr>
          <p:cNvPr id="18" name="动作按钮: 第一张 17">
            <a:hlinkClick r:id="" action="ppaction://hlinkshowjump?jump=firstslide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253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精彩瞬间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90071" y="1772816"/>
            <a:ext cx="2939521" cy="820208"/>
          </a:xfrm>
        </p:spPr>
        <p:txBody>
          <a:bodyPr/>
          <a:lstStyle/>
          <a:p>
            <a:r>
              <a:rPr lang="en-US" altLang="zh-CN" dirty="0" smtClean="0"/>
              <a:t>WHAT!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3"/>
          </p:nvPr>
        </p:nvSpPr>
        <p:spPr>
          <a:xfrm>
            <a:off x="4910669" y="1700808"/>
            <a:ext cx="2944368" cy="822960"/>
          </a:xfrm>
        </p:spPr>
        <p:txBody>
          <a:bodyPr/>
          <a:lstStyle/>
          <a:p>
            <a:r>
              <a:rPr lang="en-US" altLang="zh-CN" dirty="0" smtClean="0"/>
              <a:t>》= 》</a:t>
            </a:r>
            <a:endParaRPr lang="zh-CN" altLang="en-US" dirty="0"/>
          </a:p>
        </p:txBody>
      </p:sp>
      <p:pic>
        <p:nvPicPr>
          <p:cNvPr id="7" name="内容占位符 6" descr="屏幕剪辑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68959"/>
            <a:ext cx="3935621" cy="2717643"/>
          </a:xfrm>
        </p:spPr>
      </p:pic>
      <p:pic>
        <p:nvPicPr>
          <p:cNvPr id="8" name="内容占位符 7" descr="屏幕剪辑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7" y="3068960"/>
            <a:ext cx="3744416" cy="2235395"/>
          </a:xfrm>
        </p:spPr>
      </p:pic>
      <p:sp>
        <p:nvSpPr>
          <p:cNvPr id="9" name="动作按钮: 第一张 8">
            <a:hlinkClick r:id="rId4" action="ppaction://hlinksldjump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4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学习与收获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只要努力就有可能，不努力就不可能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CN" altLang="en-US" dirty="0" smtClean="0"/>
              <a:t>人生中有很多次机会，我们只要抓住机会就可以，因为我们不缺机会</a:t>
            </a:r>
            <a:endParaRPr lang="zh-CN" altLang="en-US" dirty="0"/>
          </a:p>
        </p:txBody>
      </p:sp>
      <p:sp>
        <p:nvSpPr>
          <p:cNvPr id="7" name="动作按钮: 第一张 6">
            <a:hlinkClick r:id="rId2" action="ppaction://hlinksldjump" highlightClick="1"/>
          </p:cNvPr>
          <p:cNvSpPr/>
          <p:nvPr/>
        </p:nvSpPr>
        <p:spPr>
          <a:xfrm>
            <a:off x="3059832" y="5805264"/>
            <a:ext cx="648072" cy="5040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86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5023" y="2802579"/>
            <a:ext cx="6965245" cy="1202485"/>
          </a:xfrm>
        </p:spPr>
        <p:txBody>
          <a:bodyPr/>
          <a:lstStyle/>
          <a:p>
            <a:r>
              <a:rPr lang="zh-CN" altLang="en-US" dirty="0" smtClean="0"/>
              <a:t>谢谢观看！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198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图钉">
  <a:themeElements>
    <a:clrScheme name="图钉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图钉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2981</TotalTime>
  <Words>190</Words>
  <Application>Microsoft Office PowerPoint</Application>
  <PresentationFormat>全屏显示(4:3)</PresentationFormat>
  <Paragraphs>75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图钉</vt:lpstr>
      <vt:lpstr>结课项</vt:lpstr>
      <vt:lpstr>目录</vt:lpstr>
      <vt:lpstr>我学到了......</vt:lpstr>
      <vt:lpstr>我学到了......</vt:lpstr>
      <vt:lpstr>机器人的着陆方式</vt:lpstr>
      <vt:lpstr>火星与地球的差别</vt:lpstr>
      <vt:lpstr>我学到了......</vt:lpstr>
      <vt:lpstr>霍曼转移</vt:lpstr>
      <vt:lpstr>PowerPoint 演示文稿</vt:lpstr>
      <vt:lpstr>学校的数学与这次课程的关系。 </vt:lpstr>
      <vt:lpstr>精彩瞬间</vt:lpstr>
      <vt:lpstr>学习与收获</vt:lpstr>
      <vt:lpstr>谢谢观看！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结课项目</dc:title>
  <dc:creator>Windows 用户</dc:creator>
  <cp:lastModifiedBy>Windows 用户</cp:lastModifiedBy>
  <cp:revision>21</cp:revision>
  <dcterms:created xsi:type="dcterms:W3CDTF">2021-06-23T12:05:05Z</dcterms:created>
  <dcterms:modified xsi:type="dcterms:W3CDTF">2021-06-25T13:46:11Z</dcterms:modified>
</cp:coreProperties>
</file>