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B897"/>
    <a:srgbClr val="F8D7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69" y="47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403685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830533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291311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510621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40569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3146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393306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697661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1971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115837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449941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2021/6/6</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2881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F7BA05-C709-41A8-A652-CBD44112665B}"/>
              </a:ext>
            </a:extLst>
          </p:cNvPr>
          <p:cNvSpPr>
            <a:spLocks noGrp="1"/>
          </p:cNvSpPr>
          <p:nvPr>
            <p:ph type="ctrTitle"/>
          </p:nvPr>
        </p:nvSpPr>
        <p:spPr/>
        <p:txBody>
          <a:bodyPr>
            <a:normAutofit fontScale="90000"/>
          </a:bodyPr>
          <a:lstStyle/>
          <a:p>
            <a:r>
              <a:rPr lang="zh-CN" altLang="en-US" sz="9600" dirty="0">
                <a:latin typeface="Segoe Script" panose="030B0504020000000003" pitchFamily="66" charset="0"/>
              </a:rPr>
              <a:t>第</a:t>
            </a:r>
            <a:r>
              <a:rPr lang="en-US" altLang="zh-CN" sz="9600" dirty="0">
                <a:latin typeface="Segoe Script" panose="030B0504020000000003" pitchFamily="66" charset="0"/>
              </a:rPr>
              <a:t>12</a:t>
            </a:r>
            <a:r>
              <a:rPr lang="zh-CN" altLang="en-US" sz="9600" dirty="0">
                <a:latin typeface="Segoe Script" panose="030B0504020000000003" pitchFamily="66" charset="0"/>
              </a:rPr>
              <a:t>课课后挑战 </a:t>
            </a:r>
          </a:p>
        </p:txBody>
      </p:sp>
      <p:sp>
        <p:nvSpPr>
          <p:cNvPr id="3" name="副标题 2">
            <a:extLst>
              <a:ext uri="{FF2B5EF4-FFF2-40B4-BE49-F238E27FC236}">
                <a16:creationId xmlns:a16="http://schemas.microsoft.com/office/drawing/2014/main" id="{DF33BB4C-969C-4199-AA26-BDD920751D64}"/>
              </a:ext>
            </a:extLst>
          </p:cNvPr>
          <p:cNvSpPr>
            <a:spLocks noGrp="1"/>
          </p:cNvSpPr>
          <p:nvPr>
            <p:ph type="subTitle" idx="1"/>
          </p:nvPr>
        </p:nvSpPr>
        <p:spPr/>
        <p:txBody>
          <a:bodyPr>
            <a:normAutofit/>
          </a:bodyPr>
          <a:lstStyle/>
          <a:p>
            <a:r>
              <a:rPr lang="en-US" altLang="zh-CN" sz="3600" dirty="0">
                <a:latin typeface="Segoe Script" panose="030B0504020000000003" pitchFamily="66" charset="0"/>
              </a:rPr>
              <a:t>After class challenge no.12</a:t>
            </a:r>
            <a:endParaRPr lang="zh-CN" altLang="en-US" sz="3600" dirty="0">
              <a:latin typeface="Segoe Script" panose="030B0504020000000003" pitchFamily="66" charset="0"/>
            </a:endParaRPr>
          </a:p>
        </p:txBody>
      </p:sp>
      <p:sp>
        <p:nvSpPr>
          <p:cNvPr id="4" name="图文框 3">
            <a:extLst>
              <a:ext uri="{FF2B5EF4-FFF2-40B4-BE49-F238E27FC236}">
                <a16:creationId xmlns:a16="http://schemas.microsoft.com/office/drawing/2014/main" id="{969876A3-C144-48BB-8295-07E9B700D75C}"/>
              </a:ext>
            </a:extLst>
          </p:cNvPr>
          <p:cNvSpPr/>
          <p:nvPr/>
        </p:nvSpPr>
        <p:spPr>
          <a:xfrm>
            <a:off x="1321408" y="1653586"/>
            <a:ext cx="9549183" cy="2732249"/>
          </a:xfrm>
          <a:prstGeom prst="frame">
            <a:avLst>
              <a:gd name="adj1" fmla="val 12700"/>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solidFill>
              <a:srgbClr val="3EB897"/>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293884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B5A79E-E1C0-4AFC-8B81-42F757157962}"/>
              </a:ext>
            </a:extLst>
          </p:cNvPr>
          <p:cNvSpPr>
            <a:spLocks noGrp="1"/>
          </p:cNvSpPr>
          <p:nvPr>
            <p:ph type="title"/>
          </p:nvPr>
        </p:nvSpPr>
        <p:spPr/>
        <p:txBody>
          <a:bodyPr>
            <a:normAutofit fontScale="90000"/>
          </a:bodyPr>
          <a:lstStyle/>
          <a:p>
            <a:r>
              <a:rPr lang="zh-CN" altLang="en-US" b="1" i="0" dirty="0">
                <a:solidFill>
                  <a:srgbClr val="FFFFFF"/>
                </a:solidFill>
                <a:effectLst/>
                <a:latin typeface="Segoe Script" panose="030B0504020000000003" pitchFamily="66" charset="0"/>
              </a:rPr>
              <a:t>你觉得控制火星机器人容易吗？</a:t>
            </a:r>
            <a:r>
              <a:rPr lang="en-US" altLang="zh-CN" b="1" i="0" dirty="0">
                <a:solidFill>
                  <a:srgbClr val="FFFFFF"/>
                </a:solidFill>
                <a:effectLst/>
                <a:latin typeface="Segoe Script" panose="030B0504020000000003" pitchFamily="66" charset="0"/>
              </a:rPr>
              <a:t>Do you think it's easy to control Mars robots?</a:t>
            </a:r>
            <a:endParaRPr lang="zh-CN" altLang="en-US" dirty="0">
              <a:latin typeface="Segoe Script" panose="030B0504020000000003" pitchFamily="66" charset="0"/>
            </a:endParaRPr>
          </a:p>
        </p:txBody>
      </p:sp>
      <p:sp>
        <p:nvSpPr>
          <p:cNvPr id="3" name="内容占位符 2">
            <a:extLst>
              <a:ext uri="{FF2B5EF4-FFF2-40B4-BE49-F238E27FC236}">
                <a16:creationId xmlns:a16="http://schemas.microsoft.com/office/drawing/2014/main" id="{4407384C-6F22-4369-93B9-6B270BAE1CA5}"/>
              </a:ext>
            </a:extLst>
          </p:cNvPr>
          <p:cNvSpPr>
            <a:spLocks noGrp="1"/>
          </p:cNvSpPr>
          <p:nvPr>
            <p:ph idx="1"/>
          </p:nvPr>
        </p:nvSpPr>
        <p:spPr/>
        <p:txBody>
          <a:bodyPr/>
          <a:lstStyle/>
          <a:p>
            <a:r>
              <a:rPr lang="zh-CN" altLang="en-US" dirty="0">
                <a:latin typeface="Segoe Script" panose="030B0504020000000003" pitchFamily="66" charset="0"/>
                <a:cs typeface="Segoe UI" panose="020B0502040204020203" pitchFamily="34" charset="0"/>
              </a:rPr>
              <a:t>我觉得不容易。</a:t>
            </a:r>
            <a:r>
              <a:rPr lang="en-US" altLang="zh-CN" dirty="0">
                <a:latin typeface="Segoe Script" panose="030B0504020000000003" pitchFamily="66" charset="0"/>
                <a:cs typeface="Segoe UI" panose="020B0502040204020203" pitchFamily="34" charset="0"/>
              </a:rPr>
              <a:t>I think it is not easy.</a:t>
            </a:r>
            <a:endParaRPr lang="zh-CN" altLang="en-US" dirty="0">
              <a:latin typeface="Segoe Script" panose="030B0504020000000003" pitchFamily="66" charset="0"/>
              <a:cs typeface="Segoe UI" panose="020B0502040204020203" pitchFamily="34" charset="0"/>
            </a:endParaRPr>
          </a:p>
        </p:txBody>
      </p:sp>
    </p:spTree>
    <p:extLst>
      <p:ext uri="{BB962C8B-B14F-4D97-AF65-F5344CB8AC3E}">
        <p14:creationId xmlns:p14="http://schemas.microsoft.com/office/powerpoint/2010/main" val="1936173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F72793-0BB1-4105-AE66-27418090F1E6}"/>
              </a:ext>
            </a:extLst>
          </p:cNvPr>
          <p:cNvSpPr>
            <a:spLocks noGrp="1"/>
          </p:cNvSpPr>
          <p:nvPr>
            <p:ph type="title"/>
          </p:nvPr>
        </p:nvSpPr>
        <p:spPr>
          <a:xfrm>
            <a:off x="38328" y="1450994"/>
            <a:ext cx="12013135" cy="4144915"/>
          </a:xfrm>
        </p:spPr>
        <p:txBody>
          <a:bodyPr>
            <a:normAutofit fontScale="90000"/>
          </a:bodyPr>
          <a:lstStyle/>
          <a:p>
            <a:r>
              <a:rPr lang="zh-CN" altLang="en-US" b="1" i="0" dirty="0">
                <a:solidFill>
                  <a:srgbClr val="FFFFFF"/>
                </a:solidFill>
                <a:effectLst/>
                <a:latin typeface="Segoe Script" panose="030B0504020000000003" pitchFamily="66" charset="0"/>
              </a:rPr>
              <a:t>当你点击了“</a:t>
            </a:r>
            <a:r>
              <a:rPr lang="en-US" altLang="zh-CN" b="1" i="0" dirty="0">
                <a:solidFill>
                  <a:srgbClr val="FFFFFF"/>
                </a:solidFill>
                <a:effectLst/>
                <a:latin typeface="Segoe Script" panose="030B0504020000000003" pitchFamily="66" charset="0"/>
              </a:rPr>
              <a:t>Start”</a:t>
            </a:r>
            <a:r>
              <a:rPr lang="zh-CN" altLang="en-US" b="1" i="0" dirty="0">
                <a:solidFill>
                  <a:srgbClr val="FFFFFF"/>
                </a:solidFill>
                <a:effectLst/>
                <a:latin typeface="Segoe Script" panose="030B0504020000000003" pitchFamily="66" charset="0"/>
              </a:rPr>
              <a:t>按钮之后，火星车会根据你的指令进行行动，行动完成之后，你会发现系统页面会变黑，出现“</a:t>
            </a:r>
            <a:r>
              <a:rPr lang="en-US" altLang="zh-CN" b="1" i="0" dirty="0">
                <a:solidFill>
                  <a:srgbClr val="FFFFFF"/>
                </a:solidFill>
                <a:effectLst/>
                <a:latin typeface="Segoe Script" panose="030B0504020000000003" pitchFamily="66" charset="0"/>
              </a:rPr>
              <a:t>SOL2”</a:t>
            </a:r>
            <a:r>
              <a:rPr lang="zh-CN" altLang="en-US" b="1" i="0" dirty="0">
                <a:solidFill>
                  <a:srgbClr val="FFFFFF"/>
                </a:solidFill>
                <a:effectLst/>
                <a:latin typeface="Segoe Script" panose="030B0504020000000003" pitchFamily="66" charset="0"/>
              </a:rPr>
              <a:t>，再变亮，你知道为什么系统页面会变黑再变亮吗？“</a:t>
            </a:r>
            <a:r>
              <a:rPr lang="en-US" altLang="zh-CN" b="1" i="0" dirty="0">
                <a:solidFill>
                  <a:srgbClr val="FFFFFF"/>
                </a:solidFill>
                <a:effectLst/>
                <a:latin typeface="Segoe Script" panose="030B0504020000000003" pitchFamily="66" charset="0"/>
              </a:rPr>
              <a:t>SOL2”</a:t>
            </a:r>
            <a:r>
              <a:rPr lang="zh-CN" altLang="en-US" b="1" i="0" dirty="0">
                <a:solidFill>
                  <a:srgbClr val="FFFFFF"/>
                </a:solidFill>
                <a:effectLst/>
                <a:latin typeface="Segoe Script" panose="030B0504020000000003" pitchFamily="66" charset="0"/>
              </a:rPr>
              <a:t>指的是什么意思呢？</a:t>
            </a:r>
            <a:r>
              <a:rPr lang="en-US" altLang="zh-CN" b="1" i="0" dirty="0">
                <a:solidFill>
                  <a:srgbClr val="FFFFFF"/>
                </a:solidFill>
                <a:effectLst/>
                <a:latin typeface="Segoe Script" panose="030B0504020000000003" pitchFamily="66" charset="0"/>
              </a:rPr>
              <a:t>When you click the "start" button, the rover will act according to your instructions. After the action is completed, you will find that the system page will turn black and "sol2" will appear, and then it will turn bright. Do you know why the system page will turn black and then bright“ What does "sol2" mean?</a:t>
            </a:r>
            <a:endParaRPr lang="zh-CN" altLang="en-US" dirty="0">
              <a:latin typeface="Segoe Script" panose="030B0504020000000003" pitchFamily="66" charset="0"/>
            </a:endParaRPr>
          </a:p>
        </p:txBody>
      </p:sp>
    </p:spTree>
    <p:extLst>
      <p:ext uri="{BB962C8B-B14F-4D97-AF65-F5344CB8AC3E}">
        <p14:creationId xmlns:p14="http://schemas.microsoft.com/office/powerpoint/2010/main" val="1142813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0F1FE58-C45B-4FE6-B28B-B76DE1F804BA}"/>
              </a:ext>
            </a:extLst>
          </p:cNvPr>
          <p:cNvSpPr>
            <a:spLocks noGrp="1"/>
          </p:cNvSpPr>
          <p:nvPr>
            <p:ph idx="1"/>
          </p:nvPr>
        </p:nvSpPr>
        <p:spPr>
          <a:xfrm>
            <a:off x="0" y="0"/>
            <a:ext cx="12192000" cy="6858000"/>
          </a:xfrm>
        </p:spPr>
        <p:txBody>
          <a:bodyPr/>
          <a:lstStyle/>
          <a:p>
            <a:r>
              <a:rPr lang="zh-CN" altLang="en-US" b="1" i="0" dirty="0">
                <a:solidFill>
                  <a:srgbClr val="FFFFFF"/>
                </a:solidFill>
                <a:effectLst/>
                <a:latin typeface="Segoe Script" panose="030B0504020000000003" pitchFamily="66" charset="0"/>
              </a:rPr>
              <a:t>“</a:t>
            </a:r>
            <a:r>
              <a:rPr lang="en-US" altLang="zh-CN" b="1" i="0" dirty="0">
                <a:solidFill>
                  <a:srgbClr val="FFFFFF"/>
                </a:solidFill>
                <a:effectLst/>
                <a:latin typeface="Segoe Script" panose="030B0504020000000003" pitchFamily="66" charset="0"/>
              </a:rPr>
              <a:t>SOL2”</a:t>
            </a:r>
            <a:r>
              <a:rPr lang="zh-CN" altLang="en-US" b="1" i="0" dirty="0">
                <a:solidFill>
                  <a:srgbClr val="FFFFFF"/>
                </a:solidFill>
                <a:effectLst/>
                <a:latin typeface="Segoe Script" panose="030B0504020000000003" pitchFamily="66" charset="0"/>
              </a:rPr>
              <a:t>指的是第二个火星日（能跟火星机器人通讯）</a:t>
            </a:r>
            <a:r>
              <a:rPr lang="en-US" altLang="zh-CN" b="1" i="0" dirty="0">
                <a:solidFill>
                  <a:srgbClr val="FFFFFF"/>
                </a:solidFill>
                <a:effectLst/>
                <a:latin typeface="Segoe Script" panose="030B0504020000000003" pitchFamily="66" charset="0"/>
              </a:rPr>
              <a:t>"Sol2" refers to the second Mars day</a:t>
            </a:r>
            <a:endParaRPr lang="zh-CN" altLang="en-US" dirty="0"/>
          </a:p>
        </p:txBody>
      </p:sp>
    </p:spTree>
    <p:extLst>
      <p:ext uri="{BB962C8B-B14F-4D97-AF65-F5344CB8AC3E}">
        <p14:creationId xmlns:p14="http://schemas.microsoft.com/office/powerpoint/2010/main" val="3142387847"/>
      </p:ext>
    </p:extLst>
  </p:cSld>
  <p:clrMapOvr>
    <a:masterClrMapping/>
  </p:clrMapOvr>
</p:sld>
</file>

<file path=ppt/theme/theme1.xml><?xml version="1.0" encoding="utf-8"?>
<a:theme xmlns:a="http://schemas.openxmlformats.org/drawingml/2006/main" name="Office Theme">
  <a:themeElements>
    <a:clrScheme name="自定义 1">
      <a:dk1>
        <a:srgbClr val="29AF8C"/>
      </a:dk1>
      <a:lt1>
        <a:srgbClr val="CFF3EA"/>
      </a:lt1>
      <a:dk2>
        <a:srgbClr val="9FE8D5"/>
      </a:dk2>
      <a:lt2>
        <a:srgbClr val="70DDC0"/>
      </a:lt2>
      <a:accent1>
        <a:srgbClr val="1E8368"/>
      </a:accent1>
      <a:accent2>
        <a:srgbClr val="145745"/>
      </a:accent2>
      <a:accent3>
        <a:srgbClr val="1E8368"/>
      </a:accent3>
      <a:accent4>
        <a:srgbClr val="70DDC0"/>
      </a:accent4>
      <a:accent5>
        <a:srgbClr val="9FE8D5"/>
      </a:accent5>
      <a:accent6>
        <a:srgbClr val="CFF3EA"/>
      </a:accent6>
      <a:hlink>
        <a:srgbClr val="29AF8C"/>
      </a:hlink>
      <a:folHlink>
        <a:srgbClr val="FFFFFF"/>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172</TotalTime>
  <Words>192</Words>
  <Application>Microsoft Office PowerPoint</Application>
  <PresentationFormat>宽屏</PresentationFormat>
  <Paragraphs>6</Paragraphs>
  <Slides>4</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4</vt:i4>
      </vt:variant>
    </vt:vector>
  </HeadingPairs>
  <TitlesOfParts>
    <vt:vector size="9" baseType="lpstr">
      <vt:lpstr>Arial</vt:lpstr>
      <vt:lpstr>Calibri</vt:lpstr>
      <vt:lpstr>Calibri Light</vt:lpstr>
      <vt:lpstr>Segoe Script</vt:lpstr>
      <vt:lpstr>Office Theme</vt:lpstr>
      <vt:lpstr>第12课课后挑战 </vt:lpstr>
      <vt:lpstr>你觉得控制火星机器人容易吗？Do you think it's easy to control Mars robots?</vt:lpstr>
      <vt:lpstr>当你点击了“Start”按钮之后，火星车会根据你的指令进行行动，行动完成之后，你会发现系统页面会变黑，出现“SOL2”，再变亮，你知道为什么系统页面会变黑再变亮吗？“SOL2”指的是什么意思呢？When you click the "start" button, the rover will act according to your instructions. After the action is completed, you will find that the system page will turn black and "sol2" will appear, and then it will turn bright. Do you know why the system page will turn black and then bright“ What does "sol2" mean?</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第11课课后挑战 </dc:title>
  <dc:creator>surface</dc:creator>
  <cp:lastModifiedBy>laoshui1012@126.com</cp:lastModifiedBy>
  <cp:revision>15</cp:revision>
  <dcterms:created xsi:type="dcterms:W3CDTF">2021-05-29T11:47:55Z</dcterms:created>
  <dcterms:modified xsi:type="dcterms:W3CDTF">2021-06-06T11:52:19Z</dcterms:modified>
</cp:coreProperties>
</file>