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51" y="47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0714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709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407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365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16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165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246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981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231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659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123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2021/5/29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9951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86F489B-C00F-4439-9348-A0B5CD92E9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4298" y="662537"/>
            <a:ext cx="4099199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10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kumimoji="0" lang="en-US" altLang="zh-CN" sz="10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11</a:t>
            </a:r>
            <a:r>
              <a:rPr kumimoji="0" lang="zh-CN" altLang="en-US" sz="10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课</a:t>
            </a:r>
            <a:endParaRPr kumimoji="0" lang="zh-CN" altLang="en-US" sz="10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5" name="图片 1">
            <a:extLst>
              <a:ext uri="{FF2B5EF4-FFF2-40B4-BE49-F238E27FC236}">
                <a16:creationId xmlns:a16="http://schemas.microsoft.com/office/drawing/2014/main" id="{9313838B-CB39-4A27-B3CA-788771112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071" y="2616066"/>
            <a:ext cx="8491651" cy="341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D911E6C5-3984-4E1F-B450-DE1DEB838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823" y="323953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6" name="星形: 五角 5">
            <a:extLst>
              <a:ext uri="{FF2B5EF4-FFF2-40B4-BE49-F238E27FC236}">
                <a16:creationId xmlns:a16="http://schemas.microsoft.com/office/drawing/2014/main" id="{7FC75486-A345-43CF-AE89-A0B0BAACD16F}"/>
              </a:ext>
            </a:extLst>
          </p:cNvPr>
          <p:cNvSpPr/>
          <p:nvPr/>
        </p:nvSpPr>
        <p:spPr>
          <a:xfrm>
            <a:off x="3723027" y="42270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星形: 五角 7">
            <a:extLst>
              <a:ext uri="{FF2B5EF4-FFF2-40B4-BE49-F238E27FC236}">
                <a16:creationId xmlns:a16="http://schemas.microsoft.com/office/drawing/2014/main" id="{1E092DC4-0F05-44D9-9C32-0108EF81A61B}"/>
              </a:ext>
            </a:extLst>
          </p:cNvPr>
          <p:cNvSpPr/>
          <p:nvPr/>
        </p:nvSpPr>
        <p:spPr>
          <a:xfrm>
            <a:off x="3990416" y="42315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星形: 五角 8">
            <a:extLst>
              <a:ext uri="{FF2B5EF4-FFF2-40B4-BE49-F238E27FC236}">
                <a16:creationId xmlns:a16="http://schemas.microsoft.com/office/drawing/2014/main" id="{C56E26D7-5980-4047-8EB8-4A88131E77B0}"/>
              </a:ext>
            </a:extLst>
          </p:cNvPr>
          <p:cNvSpPr/>
          <p:nvPr/>
        </p:nvSpPr>
        <p:spPr>
          <a:xfrm>
            <a:off x="4250525" y="42302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星形: 五角 9">
            <a:extLst>
              <a:ext uri="{FF2B5EF4-FFF2-40B4-BE49-F238E27FC236}">
                <a16:creationId xmlns:a16="http://schemas.microsoft.com/office/drawing/2014/main" id="{D24A043B-C88B-4299-A42B-00498FC72BA8}"/>
              </a:ext>
            </a:extLst>
          </p:cNvPr>
          <p:cNvSpPr/>
          <p:nvPr/>
        </p:nvSpPr>
        <p:spPr>
          <a:xfrm>
            <a:off x="4469501" y="4227542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星形: 五角 10">
            <a:extLst>
              <a:ext uri="{FF2B5EF4-FFF2-40B4-BE49-F238E27FC236}">
                <a16:creationId xmlns:a16="http://schemas.microsoft.com/office/drawing/2014/main" id="{B900CD81-9A85-4E41-8840-75CA12E85CFE}"/>
              </a:ext>
            </a:extLst>
          </p:cNvPr>
          <p:cNvSpPr/>
          <p:nvPr/>
        </p:nvSpPr>
        <p:spPr>
          <a:xfrm>
            <a:off x="4729610" y="42270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星形: 五角 11">
            <a:extLst>
              <a:ext uri="{FF2B5EF4-FFF2-40B4-BE49-F238E27FC236}">
                <a16:creationId xmlns:a16="http://schemas.microsoft.com/office/drawing/2014/main" id="{78F9D861-D771-4F40-9E37-7E22208C648A}"/>
              </a:ext>
            </a:extLst>
          </p:cNvPr>
          <p:cNvSpPr/>
          <p:nvPr/>
        </p:nvSpPr>
        <p:spPr>
          <a:xfrm>
            <a:off x="4999807" y="42270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星形: 五角 12">
            <a:extLst>
              <a:ext uri="{FF2B5EF4-FFF2-40B4-BE49-F238E27FC236}">
                <a16:creationId xmlns:a16="http://schemas.microsoft.com/office/drawing/2014/main" id="{04AF0983-BFF1-4250-B68E-4223F5BFCB23}"/>
              </a:ext>
            </a:extLst>
          </p:cNvPr>
          <p:cNvSpPr/>
          <p:nvPr/>
        </p:nvSpPr>
        <p:spPr>
          <a:xfrm>
            <a:off x="3875427" y="43794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星形: 五角 13">
            <a:extLst>
              <a:ext uri="{FF2B5EF4-FFF2-40B4-BE49-F238E27FC236}">
                <a16:creationId xmlns:a16="http://schemas.microsoft.com/office/drawing/2014/main" id="{48C0987C-8446-4B86-B1FE-64152B1CB63B}"/>
              </a:ext>
            </a:extLst>
          </p:cNvPr>
          <p:cNvSpPr/>
          <p:nvPr/>
        </p:nvSpPr>
        <p:spPr>
          <a:xfrm>
            <a:off x="4142816" y="43839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星形: 五角 14">
            <a:extLst>
              <a:ext uri="{FF2B5EF4-FFF2-40B4-BE49-F238E27FC236}">
                <a16:creationId xmlns:a16="http://schemas.microsoft.com/office/drawing/2014/main" id="{1EE38A74-969D-4377-B266-73173D65B979}"/>
              </a:ext>
            </a:extLst>
          </p:cNvPr>
          <p:cNvSpPr/>
          <p:nvPr/>
        </p:nvSpPr>
        <p:spPr>
          <a:xfrm>
            <a:off x="4402925" y="43826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星形: 五角 15">
            <a:extLst>
              <a:ext uri="{FF2B5EF4-FFF2-40B4-BE49-F238E27FC236}">
                <a16:creationId xmlns:a16="http://schemas.microsoft.com/office/drawing/2014/main" id="{41977FA6-9EBB-4F54-A93B-7584F15BBD35}"/>
              </a:ext>
            </a:extLst>
          </p:cNvPr>
          <p:cNvSpPr/>
          <p:nvPr/>
        </p:nvSpPr>
        <p:spPr>
          <a:xfrm>
            <a:off x="4621901" y="4379942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星形: 五角 16">
            <a:extLst>
              <a:ext uri="{FF2B5EF4-FFF2-40B4-BE49-F238E27FC236}">
                <a16:creationId xmlns:a16="http://schemas.microsoft.com/office/drawing/2014/main" id="{F8BED791-C54F-4807-BE55-028F1BB30012}"/>
              </a:ext>
            </a:extLst>
          </p:cNvPr>
          <p:cNvSpPr/>
          <p:nvPr/>
        </p:nvSpPr>
        <p:spPr>
          <a:xfrm>
            <a:off x="4882010" y="43794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星形: 五角 17">
            <a:extLst>
              <a:ext uri="{FF2B5EF4-FFF2-40B4-BE49-F238E27FC236}">
                <a16:creationId xmlns:a16="http://schemas.microsoft.com/office/drawing/2014/main" id="{76120312-CD91-4233-B086-85DE422F4D6C}"/>
              </a:ext>
            </a:extLst>
          </p:cNvPr>
          <p:cNvSpPr/>
          <p:nvPr/>
        </p:nvSpPr>
        <p:spPr>
          <a:xfrm>
            <a:off x="5152207" y="43794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星形: 五角 18">
            <a:extLst>
              <a:ext uri="{FF2B5EF4-FFF2-40B4-BE49-F238E27FC236}">
                <a16:creationId xmlns:a16="http://schemas.microsoft.com/office/drawing/2014/main" id="{39F63250-C805-4883-947E-F8102B7CA91F}"/>
              </a:ext>
            </a:extLst>
          </p:cNvPr>
          <p:cNvSpPr/>
          <p:nvPr/>
        </p:nvSpPr>
        <p:spPr>
          <a:xfrm>
            <a:off x="4027827" y="45318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星形: 五角 19">
            <a:extLst>
              <a:ext uri="{FF2B5EF4-FFF2-40B4-BE49-F238E27FC236}">
                <a16:creationId xmlns:a16="http://schemas.microsoft.com/office/drawing/2014/main" id="{E6C54E02-2240-4C3A-9B23-3BEE2D6B2036}"/>
              </a:ext>
            </a:extLst>
          </p:cNvPr>
          <p:cNvSpPr/>
          <p:nvPr/>
        </p:nvSpPr>
        <p:spPr>
          <a:xfrm>
            <a:off x="4295216" y="45363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星形: 五角 20">
            <a:extLst>
              <a:ext uri="{FF2B5EF4-FFF2-40B4-BE49-F238E27FC236}">
                <a16:creationId xmlns:a16="http://schemas.microsoft.com/office/drawing/2014/main" id="{F6431C5B-7A2D-4FCF-85C5-9163A28448F6}"/>
              </a:ext>
            </a:extLst>
          </p:cNvPr>
          <p:cNvSpPr/>
          <p:nvPr/>
        </p:nvSpPr>
        <p:spPr>
          <a:xfrm>
            <a:off x="4555325" y="45350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星形: 五角 21">
            <a:extLst>
              <a:ext uri="{FF2B5EF4-FFF2-40B4-BE49-F238E27FC236}">
                <a16:creationId xmlns:a16="http://schemas.microsoft.com/office/drawing/2014/main" id="{D926E88E-9218-4396-B2D0-0390236D8232}"/>
              </a:ext>
            </a:extLst>
          </p:cNvPr>
          <p:cNvSpPr/>
          <p:nvPr/>
        </p:nvSpPr>
        <p:spPr>
          <a:xfrm>
            <a:off x="4774301" y="4532342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星形: 五角 22">
            <a:extLst>
              <a:ext uri="{FF2B5EF4-FFF2-40B4-BE49-F238E27FC236}">
                <a16:creationId xmlns:a16="http://schemas.microsoft.com/office/drawing/2014/main" id="{8521DADB-E8E6-476E-B810-4A0822B9F6BD}"/>
              </a:ext>
            </a:extLst>
          </p:cNvPr>
          <p:cNvSpPr/>
          <p:nvPr/>
        </p:nvSpPr>
        <p:spPr>
          <a:xfrm>
            <a:off x="5034410" y="45318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星形: 五角 23">
            <a:extLst>
              <a:ext uri="{FF2B5EF4-FFF2-40B4-BE49-F238E27FC236}">
                <a16:creationId xmlns:a16="http://schemas.microsoft.com/office/drawing/2014/main" id="{836E4CEB-FBF5-4BB2-9D39-5C8E7400AD5D}"/>
              </a:ext>
            </a:extLst>
          </p:cNvPr>
          <p:cNvSpPr/>
          <p:nvPr/>
        </p:nvSpPr>
        <p:spPr>
          <a:xfrm>
            <a:off x="5304607" y="45318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星形: 五角 24">
            <a:extLst>
              <a:ext uri="{FF2B5EF4-FFF2-40B4-BE49-F238E27FC236}">
                <a16:creationId xmlns:a16="http://schemas.microsoft.com/office/drawing/2014/main" id="{4326844A-A9E8-446D-819A-80E87AB67630}"/>
              </a:ext>
            </a:extLst>
          </p:cNvPr>
          <p:cNvSpPr/>
          <p:nvPr/>
        </p:nvSpPr>
        <p:spPr>
          <a:xfrm>
            <a:off x="4180227" y="46842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星形: 五角 25">
            <a:extLst>
              <a:ext uri="{FF2B5EF4-FFF2-40B4-BE49-F238E27FC236}">
                <a16:creationId xmlns:a16="http://schemas.microsoft.com/office/drawing/2014/main" id="{4485729E-42B2-480D-8302-9087AEC8D5ED}"/>
              </a:ext>
            </a:extLst>
          </p:cNvPr>
          <p:cNvSpPr/>
          <p:nvPr/>
        </p:nvSpPr>
        <p:spPr>
          <a:xfrm>
            <a:off x="4447616" y="46887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星形: 五角 26">
            <a:extLst>
              <a:ext uri="{FF2B5EF4-FFF2-40B4-BE49-F238E27FC236}">
                <a16:creationId xmlns:a16="http://schemas.microsoft.com/office/drawing/2014/main" id="{E4C1951E-9FE0-41DA-8E76-C3684523E20D}"/>
              </a:ext>
            </a:extLst>
          </p:cNvPr>
          <p:cNvSpPr/>
          <p:nvPr/>
        </p:nvSpPr>
        <p:spPr>
          <a:xfrm>
            <a:off x="4707725" y="46874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星形: 五角 27">
            <a:extLst>
              <a:ext uri="{FF2B5EF4-FFF2-40B4-BE49-F238E27FC236}">
                <a16:creationId xmlns:a16="http://schemas.microsoft.com/office/drawing/2014/main" id="{3312A251-5EC5-459B-ADD9-46AB82D17DE4}"/>
              </a:ext>
            </a:extLst>
          </p:cNvPr>
          <p:cNvSpPr/>
          <p:nvPr/>
        </p:nvSpPr>
        <p:spPr>
          <a:xfrm>
            <a:off x="4926701" y="4684742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星形: 五角 28">
            <a:extLst>
              <a:ext uri="{FF2B5EF4-FFF2-40B4-BE49-F238E27FC236}">
                <a16:creationId xmlns:a16="http://schemas.microsoft.com/office/drawing/2014/main" id="{81B8E572-8412-4F72-BBBB-C7306EE3CB0F}"/>
              </a:ext>
            </a:extLst>
          </p:cNvPr>
          <p:cNvSpPr/>
          <p:nvPr/>
        </p:nvSpPr>
        <p:spPr>
          <a:xfrm>
            <a:off x="5186810" y="46842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星形: 五角 29">
            <a:extLst>
              <a:ext uri="{FF2B5EF4-FFF2-40B4-BE49-F238E27FC236}">
                <a16:creationId xmlns:a16="http://schemas.microsoft.com/office/drawing/2014/main" id="{A9B1D3A2-10DC-4532-A3A0-4E46A1F08277}"/>
              </a:ext>
            </a:extLst>
          </p:cNvPr>
          <p:cNvSpPr/>
          <p:nvPr/>
        </p:nvSpPr>
        <p:spPr>
          <a:xfrm>
            <a:off x="5457007" y="46842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星形: 五角 30">
            <a:extLst>
              <a:ext uri="{FF2B5EF4-FFF2-40B4-BE49-F238E27FC236}">
                <a16:creationId xmlns:a16="http://schemas.microsoft.com/office/drawing/2014/main" id="{DA7EF395-121B-480B-84B8-330839D38CF4}"/>
              </a:ext>
            </a:extLst>
          </p:cNvPr>
          <p:cNvSpPr/>
          <p:nvPr/>
        </p:nvSpPr>
        <p:spPr>
          <a:xfrm>
            <a:off x="4332627" y="48366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星形: 五角 31">
            <a:extLst>
              <a:ext uri="{FF2B5EF4-FFF2-40B4-BE49-F238E27FC236}">
                <a16:creationId xmlns:a16="http://schemas.microsoft.com/office/drawing/2014/main" id="{F214B691-556C-407C-AA4E-9D0011856323}"/>
              </a:ext>
            </a:extLst>
          </p:cNvPr>
          <p:cNvSpPr/>
          <p:nvPr/>
        </p:nvSpPr>
        <p:spPr>
          <a:xfrm>
            <a:off x="4600016" y="48411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星形: 五角 32">
            <a:extLst>
              <a:ext uri="{FF2B5EF4-FFF2-40B4-BE49-F238E27FC236}">
                <a16:creationId xmlns:a16="http://schemas.microsoft.com/office/drawing/2014/main" id="{63C49F02-B7AB-48D7-8908-63556FCBDE54}"/>
              </a:ext>
            </a:extLst>
          </p:cNvPr>
          <p:cNvSpPr/>
          <p:nvPr/>
        </p:nvSpPr>
        <p:spPr>
          <a:xfrm>
            <a:off x="4860125" y="483988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星形: 五角 33">
            <a:extLst>
              <a:ext uri="{FF2B5EF4-FFF2-40B4-BE49-F238E27FC236}">
                <a16:creationId xmlns:a16="http://schemas.microsoft.com/office/drawing/2014/main" id="{6510750E-7C28-45C9-84F4-83468DFE6E83}"/>
              </a:ext>
            </a:extLst>
          </p:cNvPr>
          <p:cNvSpPr/>
          <p:nvPr/>
        </p:nvSpPr>
        <p:spPr>
          <a:xfrm>
            <a:off x="5079101" y="4837142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星形: 五角 34">
            <a:extLst>
              <a:ext uri="{FF2B5EF4-FFF2-40B4-BE49-F238E27FC236}">
                <a16:creationId xmlns:a16="http://schemas.microsoft.com/office/drawing/2014/main" id="{806ACA7E-FCEB-4CDE-A5FD-1203017E62F1}"/>
              </a:ext>
            </a:extLst>
          </p:cNvPr>
          <p:cNvSpPr/>
          <p:nvPr/>
        </p:nvSpPr>
        <p:spPr>
          <a:xfrm>
            <a:off x="5339210" y="48366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星形: 五角 35">
            <a:extLst>
              <a:ext uri="{FF2B5EF4-FFF2-40B4-BE49-F238E27FC236}">
                <a16:creationId xmlns:a16="http://schemas.microsoft.com/office/drawing/2014/main" id="{EA4127E8-8FE9-4992-8228-C022F5B6BA5B}"/>
              </a:ext>
            </a:extLst>
          </p:cNvPr>
          <p:cNvSpPr/>
          <p:nvPr/>
        </p:nvSpPr>
        <p:spPr>
          <a:xfrm>
            <a:off x="5609407" y="483661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星形: 五角 36">
            <a:extLst>
              <a:ext uri="{FF2B5EF4-FFF2-40B4-BE49-F238E27FC236}">
                <a16:creationId xmlns:a16="http://schemas.microsoft.com/office/drawing/2014/main" id="{2EA1B11F-C738-447C-8736-4A54289464B5}"/>
              </a:ext>
            </a:extLst>
          </p:cNvPr>
          <p:cNvSpPr/>
          <p:nvPr/>
        </p:nvSpPr>
        <p:spPr>
          <a:xfrm>
            <a:off x="3619903" y="4041781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星形: 五角 37">
            <a:extLst>
              <a:ext uri="{FF2B5EF4-FFF2-40B4-BE49-F238E27FC236}">
                <a16:creationId xmlns:a16="http://schemas.microsoft.com/office/drawing/2014/main" id="{1E1EB391-12D5-4746-9DBD-1D03ACD953E2}"/>
              </a:ext>
            </a:extLst>
          </p:cNvPr>
          <p:cNvSpPr/>
          <p:nvPr/>
        </p:nvSpPr>
        <p:spPr>
          <a:xfrm>
            <a:off x="3887292" y="4046346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星形: 五角 38">
            <a:extLst>
              <a:ext uri="{FF2B5EF4-FFF2-40B4-BE49-F238E27FC236}">
                <a16:creationId xmlns:a16="http://schemas.microsoft.com/office/drawing/2014/main" id="{7CF66BDC-8854-4D45-AF0F-E135DA3D795A}"/>
              </a:ext>
            </a:extLst>
          </p:cNvPr>
          <p:cNvSpPr/>
          <p:nvPr/>
        </p:nvSpPr>
        <p:spPr>
          <a:xfrm>
            <a:off x="4147401" y="4045046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星形: 五角 39">
            <a:extLst>
              <a:ext uri="{FF2B5EF4-FFF2-40B4-BE49-F238E27FC236}">
                <a16:creationId xmlns:a16="http://schemas.microsoft.com/office/drawing/2014/main" id="{956D8BFD-8FC9-4787-8BCC-36D62D4B20F3}"/>
              </a:ext>
            </a:extLst>
          </p:cNvPr>
          <p:cNvSpPr/>
          <p:nvPr/>
        </p:nvSpPr>
        <p:spPr>
          <a:xfrm>
            <a:off x="4366377" y="404230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星形: 五角 40">
            <a:extLst>
              <a:ext uri="{FF2B5EF4-FFF2-40B4-BE49-F238E27FC236}">
                <a16:creationId xmlns:a16="http://schemas.microsoft.com/office/drawing/2014/main" id="{4EB59680-5C75-4CC0-87F2-D0438910A3B7}"/>
              </a:ext>
            </a:extLst>
          </p:cNvPr>
          <p:cNvSpPr/>
          <p:nvPr/>
        </p:nvSpPr>
        <p:spPr>
          <a:xfrm>
            <a:off x="4626486" y="4041781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星形: 五角 41">
            <a:extLst>
              <a:ext uri="{FF2B5EF4-FFF2-40B4-BE49-F238E27FC236}">
                <a16:creationId xmlns:a16="http://schemas.microsoft.com/office/drawing/2014/main" id="{CF52685D-EA35-46F2-B725-824A8FE187DB}"/>
              </a:ext>
            </a:extLst>
          </p:cNvPr>
          <p:cNvSpPr/>
          <p:nvPr/>
        </p:nvSpPr>
        <p:spPr>
          <a:xfrm>
            <a:off x="4896683" y="4041781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星形: 五角 42">
            <a:extLst>
              <a:ext uri="{FF2B5EF4-FFF2-40B4-BE49-F238E27FC236}">
                <a16:creationId xmlns:a16="http://schemas.microsoft.com/office/drawing/2014/main" id="{6C98482F-B24E-4D87-8973-4C55398C5929}"/>
              </a:ext>
            </a:extLst>
          </p:cNvPr>
          <p:cNvSpPr/>
          <p:nvPr/>
        </p:nvSpPr>
        <p:spPr>
          <a:xfrm>
            <a:off x="4068893" y="56077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星形: 五角 43">
            <a:extLst>
              <a:ext uri="{FF2B5EF4-FFF2-40B4-BE49-F238E27FC236}">
                <a16:creationId xmlns:a16="http://schemas.microsoft.com/office/drawing/2014/main" id="{908B3EAB-8058-45E2-93C4-CE7F8A169B42}"/>
              </a:ext>
            </a:extLst>
          </p:cNvPr>
          <p:cNvSpPr/>
          <p:nvPr/>
        </p:nvSpPr>
        <p:spPr>
          <a:xfrm>
            <a:off x="4336282" y="561230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星形: 五角 44">
            <a:extLst>
              <a:ext uri="{FF2B5EF4-FFF2-40B4-BE49-F238E27FC236}">
                <a16:creationId xmlns:a16="http://schemas.microsoft.com/office/drawing/2014/main" id="{42A017B3-999C-440C-BAED-BB26B7C3872C}"/>
              </a:ext>
            </a:extLst>
          </p:cNvPr>
          <p:cNvSpPr/>
          <p:nvPr/>
        </p:nvSpPr>
        <p:spPr>
          <a:xfrm>
            <a:off x="4596391" y="561100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星形: 五角 45">
            <a:extLst>
              <a:ext uri="{FF2B5EF4-FFF2-40B4-BE49-F238E27FC236}">
                <a16:creationId xmlns:a16="http://schemas.microsoft.com/office/drawing/2014/main" id="{67940FF7-6B08-4522-AD68-7C9EE99FB664}"/>
              </a:ext>
            </a:extLst>
          </p:cNvPr>
          <p:cNvSpPr/>
          <p:nvPr/>
        </p:nvSpPr>
        <p:spPr>
          <a:xfrm>
            <a:off x="4815367" y="5608270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星形: 五角 46">
            <a:extLst>
              <a:ext uri="{FF2B5EF4-FFF2-40B4-BE49-F238E27FC236}">
                <a16:creationId xmlns:a16="http://schemas.microsoft.com/office/drawing/2014/main" id="{3AFC9FE0-BE72-45D3-80DB-38A3AF0EF633}"/>
              </a:ext>
            </a:extLst>
          </p:cNvPr>
          <p:cNvSpPr/>
          <p:nvPr/>
        </p:nvSpPr>
        <p:spPr>
          <a:xfrm>
            <a:off x="5075476" y="56077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3" name="星形: 五角 582">
            <a:extLst>
              <a:ext uri="{FF2B5EF4-FFF2-40B4-BE49-F238E27FC236}">
                <a16:creationId xmlns:a16="http://schemas.microsoft.com/office/drawing/2014/main" id="{200EAF1B-78CA-4715-8BBB-CD3EB973AC7E}"/>
              </a:ext>
            </a:extLst>
          </p:cNvPr>
          <p:cNvSpPr/>
          <p:nvPr/>
        </p:nvSpPr>
        <p:spPr>
          <a:xfrm>
            <a:off x="6630687" y="4410439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9" name="星形: 五角 588">
            <a:extLst>
              <a:ext uri="{FF2B5EF4-FFF2-40B4-BE49-F238E27FC236}">
                <a16:creationId xmlns:a16="http://schemas.microsoft.com/office/drawing/2014/main" id="{D571264D-A1BA-4691-8827-8430947E1333}"/>
              </a:ext>
            </a:extLst>
          </p:cNvPr>
          <p:cNvSpPr/>
          <p:nvPr/>
        </p:nvSpPr>
        <p:spPr>
          <a:xfrm>
            <a:off x="6642680" y="5511922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0" name="星形: 五角 589">
            <a:extLst>
              <a:ext uri="{FF2B5EF4-FFF2-40B4-BE49-F238E27FC236}">
                <a16:creationId xmlns:a16="http://schemas.microsoft.com/office/drawing/2014/main" id="{A6EBE64D-A1A9-4EF7-B759-0600EC89AC86}"/>
              </a:ext>
            </a:extLst>
          </p:cNvPr>
          <p:cNvSpPr/>
          <p:nvPr/>
        </p:nvSpPr>
        <p:spPr>
          <a:xfrm>
            <a:off x="8797838" y="5568499"/>
            <a:ext cx="218976" cy="191641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6" name="矩形 1025">
            <a:extLst>
              <a:ext uri="{FF2B5EF4-FFF2-40B4-BE49-F238E27FC236}">
                <a16:creationId xmlns:a16="http://schemas.microsoft.com/office/drawing/2014/main" id="{BD46C5E6-A503-4796-85F7-19CA84C99E66}"/>
              </a:ext>
            </a:extLst>
          </p:cNvPr>
          <p:cNvSpPr/>
          <p:nvPr/>
        </p:nvSpPr>
        <p:spPr>
          <a:xfrm>
            <a:off x="8037959" y="4571055"/>
            <a:ext cx="334003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0" name="星形: 五角 599">
            <a:extLst>
              <a:ext uri="{FF2B5EF4-FFF2-40B4-BE49-F238E27FC236}">
                <a16:creationId xmlns:a16="http://schemas.microsoft.com/office/drawing/2014/main" id="{F7E34DE2-CAB2-4AA8-89B3-38E53E3BEF5B}"/>
              </a:ext>
            </a:extLst>
          </p:cNvPr>
          <p:cNvSpPr/>
          <p:nvPr/>
        </p:nvSpPr>
        <p:spPr>
          <a:xfrm>
            <a:off x="8217430" y="42096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1" name="星形: 五角 600">
            <a:extLst>
              <a:ext uri="{FF2B5EF4-FFF2-40B4-BE49-F238E27FC236}">
                <a16:creationId xmlns:a16="http://schemas.microsoft.com/office/drawing/2014/main" id="{4F05185D-8EC5-44EA-AE0D-805FDD5BD67A}"/>
              </a:ext>
            </a:extLst>
          </p:cNvPr>
          <p:cNvSpPr/>
          <p:nvPr/>
        </p:nvSpPr>
        <p:spPr>
          <a:xfrm>
            <a:off x="8484819" y="42142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2" name="星形: 五角 601">
            <a:extLst>
              <a:ext uri="{FF2B5EF4-FFF2-40B4-BE49-F238E27FC236}">
                <a16:creationId xmlns:a16="http://schemas.microsoft.com/office/drawing/2014/main" id="{6A28B0BE-7204-4BDB-9D0F-17101465BD8C}"/>
              </a:ext>
            </a:extLst>
          </p:cNvPr>
          <p:cNvSpPr/>
          <p:nvPr/>
        </p:nvSpPr>
        <p:spPr>
          <a:xfrm>
            <a:off x="8744928" y="42129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3" name="星形: 五角 602">
            <a:extLst>
              <a:ext uri="{FF2B5EF4-FFF2-40B4-BE49-F238E27FC236}">
                <a16:creationId xmlns:a16="http://schemas.microsoft.com/office/drawing/2014/main" id="{82DBAF20-ED70-495D-804B-24D88E213CE2}"/>
              </a:ext>
            </a:extLst>
          </p:cNvPr>
          <p:cNvSpPr/>
          <p:nvPr/>
        </p:nvSpPr>
        <p:spPr>
          <a:xfrm>
            <a:off x="8963904" y="421020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4" name="星形: 五角 603">
            <a:extLst>
              <a:ext uri="{FF2B5EF4-FFF2-40B4-BE49-F238E27FC236}">
                <a16:creationId xmlns:a16="http://schemas.microsoft.com/office/drawing/2014/main" id="{079F7E3F-6971-40B2-96BB-83A986BB5145}"/>
              </a:ext>
            </a:extLst>
          </p:cNvPr>
          <p:cNvSpPr/>
          <p:nvPr/>
        </p:nvSpPr>
        <p:spPr>
          <a:xfrm>
            <a:off x="9224013" y="42096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5" name="星形: 五角 604">
            <a:extLst>
              <a:ext uri="{FF2B5EF4-FFF2-40B4-BE49-F238E27FC236}">
                <a16:creationId xmlns:a16="http://schemas.microsoft.com/office/drawing/2014/main" id="{9B6D701E-96F9-48AD-8480-70615BF0EEA3}"/>
              </a:ext>
            </a:extLst>
          </p:cNvPr>
          <p:cNvSpPr/>
          <p:nvPr/>
        </p:nvSpPr>
        <p:spPr>
          <a:xfrm>
            <a:off x="9494210" y="42096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6" name="星形: 五角 605">
            <a:extLst>
              <a:ext uri="{FF2B5EF4-FFF2-40B4-BE49-F238E27FC236}">
                <a16:creationId xmlns:a16="http://schemas.microsoft.com/office/drawing/2014/main" id="{9341976F-D923-421F-9942-E1DF4CCE8FCA}"/>
              </a:ext>
            </a:extLst>
          </p:cNvPr>
          <p:cNvSpPr/>
          <p:nvPr/>
        </p:nvSpPr>
        <p:spPr>
          <a:xfrm>
            <a:off x="8369830" y="43620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7" name="星形: 五角 606">
            <a:extLst>
              <a:ext uri="{FF2B5EF4-FFF2-40B4-BE49-F238E27FC236}">
                <a16:creationId xmlns:a16="http://schemas.microsoft.com/office/drawing/2014/main" id="{506B5B5E-2D10-4EDB-BD72-2B33A1B3BF78}"/>
              </a:ext>
            </a:extLst>
          </p:cNvPr>
          <p:cNvSpPr/>
          <p:nvPr/>
        </p:nvSpPr>
        <p:spPr>
          <a:xfrm>
            <a:off x="8637219" y="43666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8" name="星形: 五角 607">
            <a:extLst>
              <a:ext uri="{FF2B5EF4-FFF2-40B4-BE49-F238E27FC236}">
                <a16:creationId xmlns:a16="http://schemas.microsoft.com/office/drawing/2014/main" id="{71DCD23F-1ED1-45C7-A665-074B5E58F49C}"/>
              </a:ext>
            </a:extLst>
          </p:cNvPr>
          <p:cNvSpPr/>
          <p:nvPr/>
        </p:nvSpPr>
        <p:spPr>
          <a:xfrm>
            <a:off x="8897328" y="43653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9" name="星形: 五角 608">
            <a:extLst>
              <a:ext uri="{FF2B5EF4-FFF2-40B4-BE49-F238E27FC236}">
                <a16:creationId xmlns:a16="http://schemas.microsoft.com/office/drawing/2014/main" id="{1685455E-A252-4E58-8A24-8276500C5E81}"/>
              </a:ext>
            </a:extLst>
          </p:cNvPr>
          <p:cNvSpPr/>
          <p:nvPr/>
        </p:nvSpPr>
        <p:spPr>
          <a:xfrm>
            <a:off x="9116304" y="436260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0" name="星形: 五角 609">
            <a:extLst>
              <a:ext uri="{FF2B5EF4-FFF2-40B4-BE49-F238E27FC236}">
                <a16:creationId xmlns:a16="http://schemas.microsoft.com/office/drawing/2014/main" id="{E71C5938-9339-42C7-AC36-DFDD5BB72CC7}"/>
              </a:ext>
            </a:extLst>
          </p:cNvPr>
          <p:cNvSpPr/>
          <p:nvPr/>
        </p:nvSpPr>
        <p:spPr>
          <a:xfrm>
            <a:off x="9376413" y="43620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1" name="星形: 五角 610">
            <a:extLst>
              <a:ext uri="{FF2B5EF4-FFF2-40B4-BE49-F238E27FC236}">
                <a16:creationId xmlns:a16="http://schemas.microsoft.com/office/drawing/2014/main" id="{D07413BF-669D-4FD4-A83A-A5C5248AB2B4}"/>
              </a:ext>
            </a:extLst>
          </p:cNvPr>
          <p:cNvSpPr/>
          <p:nvPr/>
        </p:nvSpPr>
        <p:spPr>
          <a:xfrm>
            <a:off x="9646610" y="43620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2" name="星形: 五角 611">
            <a:extLst>
              <a:ext uri="{FF2B5EF4-FFF2-40B4-BE49-F238E27FC236}">
                <a16:creationId xmlns:a16="http://schemas.microsoft.com/office/drawing/2014/main" id="{F87F47D8-C463-4DFF-9E9E-859AA25490A9}"/>
              </a:ext>
            </a:extLst>
          </p:cNvPr>
          <p:cNvSpPr/>
          <p:nvPr/>
        </p:nvSpPr>
        <p:spPr>
          <a:xfrm>
            <a:off x="8522230" y="45144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3" name="星形: 五角 612">
            <a:extLst>
              <a:ext uri="{FF2B5EF4-FFF2-40B4-BE49-F238E27FC236}">
                <a16:creationId xmlns:a16="http://schemas.microsoft.com/office/drawing/2014/main" id="{A3F07B0B-4650-44CB-B30C-DCF715B80B89}"/>
              </a:ext>
            </a:extLst>
          </p:cNvPr>
          <p:cNvSpPr/>
          <p:nvPr/>
        </p:nvSpPr>
        <p:spPr>
          <a:xfrm>
            <a:off x="8789619" y="45190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4" name="星形: 五角 613">
            <a:extLst>
              <a:ext uri="{FF2B5EF4-FFF2-40B4-BE49-F238E27FC236}">
                <a16:creationId xmlns:a16="http://schemas.microsoft.com/office/drawing/2014/main" id="{6CC294BF-CFC6-4D06-8E1A-9E4D9372AEC0}"/>
              </a:ext>
            </a:extLst>
          </p:cNvPr>
          <p:cNvSpPr/>
          <p:nvPr/>
        </p:nvSpPr>
        <p:spPr>
          <a:xfrm>
            <a:off x="9049728" y="45177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5" name="星形: 五角 614">
            <a:extLst>
              <a:ext uri="{FF2B5EF4-FFF2-40B4-BE49-F238E27FC236}">
                <a16:creationId xmlns:a16="http://schemas.microsoft.com/office/drawing/2014/main" id="{99883B8F-15C9-4E5F-BC18-6269A68850C2}"/>
              </a:ext>
            </a:extLst>
          </p:cNvPr>
          <p:cNvSpPr/>
          <p:nvPr/>
        </p:nvSpPr>
        <p:spPr>
          <a:xfrm>
            <a:off x="9268704" y="451500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6" name="星形: 五角 615">
            <a:extLst>
              <a:ext uri="{FF2B5EF4-FFF2-40B4-BE49-F238E27FC236}">
                <a16:creationId xmlns:a16="http://schemas.microsoft.com/office/drawing/2014/main" id="{D6E26CA4-8C0D-450F-93F3-BE4713CF73A0}"/>
              </a:ext>
            </a:extLst>
          </p:cNvPr>
          <p:cNvSpPr/>
          <p:nvPr/>
        </p:nvSpPr>
        <p:spPr>
          <a:xfrm>
            <a:off x="9528813" y="45144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7" name="星形: 五角 616">
            <a:extLst>
              <a:ext uri="{FF2B5EF4-FFF2-40B4-BE49-F238E27FC236}">
                <a16:creationId xmlns:a16="http://schemas.microsoft.com/office/drawing/2014/main" id="{111ACFED-CDE1-4B73-96BE-ECAFED62FA71}"/>
              </a:ext>
            </a:extLst>
          </p:cNvPr>
          <p:cNvSpPr/>
          <p:nvPr/>
        </p:nvSpPr>
        <p:spPr>
          <a:xfrm>
            <a:off x="9799010" y="45144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8" name="星形: 五角 617">
            <a:extLst>
              <a:ext uri="{FF2B5EF4-FFF2-40B4-BE49-F238E27FC236}">
                <a16:creationId xmlns:a16="http://schemas.microsoft.com/office/drawing/2014/main" id="{2884ED00-D96F-4B75-B148-C5D31FF6BC91}"/>
              </a:ext>
            </a:extLst>
          </p:cNvPr>
          <p:cNvSpPr/>
          <p:nvPr/>
        </p:nvSpPr>
        <p:spPr>
          <a:xfrm>
            <a:off x="8674630" y="46668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9" name="星形: 五角 618">
            <a:extLst>
              <a:ext uri="{FF2B5EF4-FFF2-40B4-BE49-F238E27FC236}">
                <a16:creationId xmlns:a16="http://schemas.microsoft.com/office/drawing/2014/main" id="{8CC76FD2-0787-42D5-9835-4FC1A14FD1B5}"/>
              </a:ext>
            </a:extLst>
          </p:cNvPr>
          <p:cNvSpPr/>
          <p:nvPr/>
        </p:nvSpPr>
        <p:spPr>
          <a:xfrm>
            <a:off x="8942019" y="46714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0" name="星形: 五角 619">
            <a:extLst>
              <a:ext uri="{FF2B5EF4-FFF2-40B4-BE49-F238E27FC236}">
                <a16:creationId xmlns:a16="http://schemas.microsoft.com/office/drawing/2014/main" id="{695FD737-E8DE-4DFF-99C6-62782B8B3F5D}"/>
              </a:ext>
            </a:extLst>
          </p:cNvPr>
          <p:cNvSpPr/>
          <p:nvPr/>
        </p:nvSpPr>
        <p:spPr>
          <a:xfrm>
            <a:off x="9202128" y="46701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1" name="星形: 五角 620">
            <a:extLst>
              <a:ext uri="{FF2B5EF4-FFF2-40B4-BE49-F238E27FC236}">
                <a16:creationId xmlns:a16="http://schemas.microsoft.com/office/drawing/2014/main" id="{54FCCF68-6140-4AD1-9B0F-5CAB3E4019C9}"/>
              </a:ext>
            </a:extLst>
          </p:cNvPr>
          <p:cNvSpPr/>
          <p:nvPr/>
        </p:nvSpPr>
        <p:spPr>
          <a:xfrm>
            <a:off x="9421104" y="466740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2" name="星形: 五角 621">
            <a:extLst>
              <a:ext uri="{FF2B5EF4-FFF2-40B4-BE49-F238E27FC236}">
                <a16:creationId xmlns:a16="http://schemas.microsoft.com/office/drawing/2014/main" id="{35253AB4-C47F-4137-8824-5E11A73238A0}"/>
              </a:ext>
            </a:extLst>
          </p:cNvPr>
          <p:cNvSpPr/>
          <p:nvPr/>
        </p:nvSpPr>
        <p:spPr>
          <a:xfrm>
            <a:off x="9681213" y="46668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3" name="星形: 五角 622">
            <a:extLst>
              <a:ext uri="{FF2B5EF4-FFF2-40B4-BE49-F238E27FC236}">
                <a16:creationId xmlns:a16="http://schemas.microsoft.com/office/drawing/2014/main" id="{FB94D549-9196-4A59-8CDD-8649DA5823C5}"/>
              </a:ext>
            </a:extLst>
          </p:cNvPr>
          <p:cNvSpPr/>
          <p:nvPr/>
        </p:nvSpPr>
        <p:spPr>
          <a:xfrm>
            <a:off x="9951410" y="46668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4" name="星形: 五角 623">
            <a:extLst>
              <a:ext uri="{FF2B5EF4-FFF2-40B4-BE49-F238E27FC236}">
                <a16:creationId xmlns:a16="http://schemas.microsoft.com/office/drawing/2014/main" id="{A09E6099-5B90-4306-A666-51A740D9D3EA}"/>
              </a:ext>
            </a:extLst>
          </p:cNvPr>
          <p:cNvSpPr/>
          <p:nvPr/>
        </p:nvSpPr>
        <p:spPr>
          <a:xfrm>
            <a:off x="8827030" y="48192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5" name="星形: 五角 624">
            <a:extLst>
              <a:ext uri="{FF2B5EF4-FFF2-40B4-BE49-F238E27FC236}">
                <a16:creationId xmlns:a16="http://schemas.microsoft.com/office/drawing/2014/main" id="{BD6AF414-3A81-4252-B946-92FE1FF58EA3}"/>
              </a:ext>
            </a:extLst>
          </p:cNvPr>
          <p:cNvSpPr/>
          <p:nvPr/>
        </p:nvSpPr>
        <p:spPr>
          <a:xfrm>
            <a:off x="9094419" y="48238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6" name="星形: 五角 625">
            <a:extLst>
              <a:ext uri="{FF2B5EF4-FFF2-40B4-BE49-F238E27FC236}">
                <a16:creationId xmlns:a16="http://schemas.microsoft.com/office/drawing/2014/main" id="{42D2E489-773D-4E3D-A47F-B67A8C296FEE}"/>
              </a:ext>
            </a:extLst>
          </p:cNvPr>
          <p:cNvSpPr/>
          <p:nvPr/>
        </p:nvSpPr>
        <p:spPr>
          <a:xfrm>
            <a:off x="9354528" y="4822543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7" name="星形: 五角 626">
            <a:extLst>
              <a:ext uri="{FF2B5EF4-FFF2-40B4-BE49-F238E27FC236}">
                <a16:creationId xmlns:a16="http://schemas.microsoft.com/office/drawing/2014/main" id="{043FF445-ECCD-48E7-BD54-2E579C9E8679}"/>
              </a:ext>
            </a:extLst>
          </p:cNvPr>
          <p:cNvSpPr/>
          <p:nvPr/>
        </p:nvSpPr>
        <p:spPr>
          <a:xfrm>
            <a:off x="9573504" y="4819805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8" name="星形: 五角 627">
            <a:extLst>
              <a:ext uri="{FF2B5EF4-FFF2-40B4-BE49-F238E27FC236}">
                <a16:creationId xmlns:a16="http://schemas.microsoft.com/office/drawing/2014/main" id="{B063DE61-B19F-4B76-8423-08203DB0C6A1}"/>
              </a:ext>
            </a:extLst>
          </p:cNvPr>
          <p:cNvSpPr/>
          <p:nvPr/>
        </p:nvSpPr>
        <p:spPr>
          <a:xfrm>
            <a:off x="9833613" y="48192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9" name="星形: 五角 628">
            <a:extLst>
              <a:ext uri="{FF2B5EF4-FFF2-40B4-BE49-F238E27FC236}">
                <a16:creationId xmlns:a16="http://schemas.microsoft.com/office/drawing/2014/main" id="{71F8C532-C9E1-467D-81A5-8B5F1DA20368}"/>
              </a:ext>
            </a:extLst>
          </p:cNvPr>
          <p:cNvSpPr/>
          <p:nvPr/>
        </p:nvSpPr>
        <p:spPr>
          <a:xfrm>
            <a:off x="10103810" y="4819278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0" name="星形: 五角 629">
            <a:extLst>
              <a:ext uri="{FF2B5EF4-FFF2-40B4-BE49-F238E27FC236}">
                <a16:creationId xmlns:a16="http://schemas.microsoft.com/office/drawing/2014/main" id="{44A9B94D-6D31-47A4-8C9A-0F9FF2501702}"/>
              </a:ext>
            </a:extLst>
          </p:cNvPr>
          <p:cNvSpPr/>
          <p:nvPr/>
        </p:nvSpPr>
        <p:spPr>
          <a:xfrm>
            <a:off x="8114306" y="4024444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1" name="星形: 五角 630">
            <a:extLst>
              <a:ext uri="{FF2B5EF4-FFF2-40B4-BE49-F238E27FC236}">
                <a16:creationId xmlns:a16="http://schemas.microsoft.com/office/drawing/2014/main" id="{6BD6F133-AE07-45A4-AB61-083E95B34ED5}"/>
              </a:ext>
            </a:extLst>
          </p:cNvPr>
          <p:cNvSpPr/>
          <p:nvPr/>
        </p:nvSpPr>
        <p:spPr>
          <a:xfrm>
            <a:off x="8381695" y="4029009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2" name="星形: 五角 631">
            <a:extLst>
              <a:ext uri="{FF2B5EF4-FFF2-40B4-BE49-F238E27FC236}">
                <a16:creationId xmlns:a16="http://schemas.microsoft.com/office/drawing/2014/main" id="{175F4E23-B5AD-408F-8470-6EC99B20F9A1}"/>
              </a:ext>
            </a:extLst>
          </p:cNvPr>
          <p:cNvSpPr/>
          <p:nvPr/>
        </p:nvSpPr>
        <p:spPr>
          <a:xfrm>
            <a:off x="8641804" y="4027709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3" name="星形: 五角 632">
            <a:extLst>
              <a:ext uri="{FF2B5EF4-FFF2-40B4-BE49-F238E27FC236}">
                <a16:creationId xmlns:a16="http://schemas.microsoft.com/office/drawing/2014/main" id="{3A57B88E-5F0E-42C1-8A53-A81B5F2106E3}"/>
              </a:ext>
            </a:extLst>
          </p:cNvPr>
          <p:cNvSpPr/>
          <p:nvPr/>
        </p:nvSpPr>
        <p:spPr>
          <a:xfrm>
            <a:off x="8860780" y="4024971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4" name="星形: 五角 633">
            <a:extLst>
              <a:ext uri="{FF2B5EF4-FFF2-40B4-BE49-F238E27FC236}">
                <a16:creationId xmlns:a16="http://schemas.microsoft.com/office/drawing/2014/main" id="{17F923CE-2314-4376-95FC-C328D1AA9DBE}"/>
              </a:ext>
            </a:extLst>
          </p:cNvPr>
          <p:cNvSpPr/>
          <p:nvPr/>
        </p:nvSpPr>
        <p:spPr>
          <a:xfrm>
            <a:off x="9120889" y="4024444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5" name="星形: 五角 634">
            <a:extLst>
              <a:ext uri="{FF2B5EF4-FFF2-40B4-BE49-F238E27FC236}">
                <a16:creationId xmlns:a16="http://schemas.microsoft.com/office/drawing/2014/main" id="{999B87DB-7962-43CE-9EEA-5E7151CE08E9}"/>
              </a:ext>
            </a:extLst>
          </p:cNvPr>
          <p:cNvSpPr/>
          <p:nvPr/>
        </p:nvSpPr>
        <p:spPr>
          <a:xfrm>
            <a:off x="9391086" y="4024444"/>
            <a:ext cx="218976" cy="19164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8" name="文本框 1027">
            <a:extLst>
              <a:ext uri="{FF2B5EF4-FFF2-40B4-BE49-F238E27FC236}">
                <a16:creationId xmlns:a16="http://schemas.microsoft.com/office/drawing/2014/main" id="{C3A67036-8F33-40B6-9314-84C6BD53D348}"/>
              </a:ext>
            </a:extLst>
          </p:cNvPr>
          <p:cNvSpPr txBox="1"/>
          <p:nvPr/>
        </p:nvSpPr>
        <p:spPr>
          <a:xfrm>
            <a:off x="9934547" y="3951384"/>
            <a:ext cx="461665" cy="84869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dirty="0"/>
              <a:t>(</a:t>
            </a:r>
            <a:r>
              <a:rPr lang="zh-CN" altLang="en-US" dirty="0"/>
              <a:t>负</a:t>
            </a:r>
            <a:r>
              <a:rPr lang="en-US" altLang="zh-CN" dirty="0"/>
              <a:t>36</a:t>
            </a:r>
            <a:r>
              <a:rPr lang="zh-CN" altLang="en-US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925261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6C459B-25E4-4CE4-8701-F7DC28EFE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i="0" dirty="0">
                <a:solidFill>
                  <a:srgbClr val="FFFFFF"/>
                </a:solidFill>
                <a:effectLst/>
                <a:latin typeface="Helvetica Neue"/>
              </a:rPr>
              <a:t>问题一：当机器人具有一定的自主控制能力时，延迟的影响还有以前那么大吗？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3FBD0DE-CA5E-4728-BFC2-90194AD669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不会有任何改变。甚至会更</a:t>
            </a:r>
            <a:r>
              <a:rPr lang="zh-CN" altLang="en-US"/>
              <a:t>差。但是，只要零延迟就会无敌。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1818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9CB1C48-B92E-4DC9-9762-7ACE15C74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04" y="606044"/>
            <a:ext cx="12089792" cy="1325563"/>
          </a:xfrm>
        </p:spPr>
        <p:txBody>
          <a:bodyPr>
            <a:normAutofit fontScale="90000"/>
          </a:bodyPr>
          <a:lstStyle/>
          <a:p>
            <a:r>
              <a:rPr lang="zh-CN" altLang="en-US" b="1" i="0" dirty="0">
                <a:solidFill>
                  <a:srgbClr val="FFFFFF"/>
                </a:solidFill>
                <a:effectLst/>
                <a:latin typeface="Helvetica Neue"/>
              </a:rPr>
              <a:t>问题二：通过这个对比实验，我们希望大家能够体会到，在远程机器人的设计中，如果时间延迟变大，我们就需要考虑增加机器人的自主性，以弥补控制的不方便。你体会到这一点了吗？说说你的体会？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1E8DC46-8CF7-4A44-8AA7-F69FC75E2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81819"/>
            <a:ext cx="10515600" cy="3795143"/>
          </a:xfrm>
        </p:spPr>
        <p:txBody>
          <a:bodyPr/>
          <a:lstStyle/>
          <a:p>
            <a:r>
              <a:rPr lang="zh-CN" altLang="en-US" dirty="0"/>
              <a:t>我觉得几乎没什么用。甚至有的时候都没有用。有的时候还会影响操作。</a:t>
            </a:r>
          </a:p>
        </p:txBody>
      </p:sp>
    </p:spTree>
    <p:extLst>
      <p:ext uri="{BB962C8B-B14F-4D97-AF65-F5344CB8AC3E}">
        <p14:creationId xmlns:p14="http://schemas.microsoft.com/office/powerpoint/2010/main" val="3837811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124</Words>
  <Application>Microsoft Office PowerPoint</Application>
  <PresentationFormat>宽屏</PresentationFormat>
  <Paragraphs>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Helvetica Neue</vt:lpstr>
      <vt:lpstr>等线</vt:lpstr>
      <vt:lpstr>Arial</vt:lpstr>
      <vt:lpstr>Calibri</vt:lpstr>
      <vt:lpstr>Calibri Light</vt:lpstr>
      <vt:lpstr>Office Theme</vt:lpstr>
      <vt:lpstr>PowerPoint 演示文稿</vt:lpstr>
      <vt:lpstr>问题一：当机器人具有一定的自主控制能力时，延迟的影响还有以前那么大吗？</vt:lpstr>
      <vt:lpstr>问题二：通过这个对比实验，我们希望大家能够体会到，在远程机器人的设计中，如果时间延迟变大，我们就需要考虑增加机器人的自主性，以弥补控制的不方便。你体会到这一点了吗？说说你的体会？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surface</dc:creator>
  <cp:lastModifiedBy>laoshui1012@126.com</cp:lastModifiedBy>
  <cp:revision>6</cp:revision>
  <dcterms:created xsi:type="dcterms:W3CDTF">2021-05-29T09:50:46Z</dcterms:created>
  <dcterms:modified xsi:type="dcterms:W3CDTF">2021-05-29T10:44:00Z</dcterms:modified>
</cp:coreProperties>
</file>