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38B1855-1B75-4FBE-930C-398BA8C253C6}" styleName="主题样式 2 - 强调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AF606853-7671-496A-8E4F-DF71F8EC918B}" styleName="深色样式 1 - 强调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5BE263C-DBD7-4A20-BB59-AAB30ACAA65A}" styleName="中度样式 3 - 强调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27F97BB-C833-4FB7-BDE5-3F7075034690}" styleName="主题样式 2 - 强调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35758FB7-9AC5-4552-8A53-C91805E547FA}" styleName="主题样式 1 - 强调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8799B23B-EC83-4686-B30A-512413B5E67A}" styleName="浅色样式 3 - 强调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84E427A-3D55-4303-BF80-6455036E1DE7}" styleName="主题样式 1 - 强调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880" y="2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30A85-6D87-4A90-9577-75E76A9B964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1AFD6-D31C-447E-8E9E-9DAC5BFCC3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5822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30A85-6D87-4A90-9577-75E76A9B964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1AFD6-D31C-447E-8E9E-9DAC5BFCC3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3805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30A85-6D87-4A90-9577-75E76A9B964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1AFD6-D31C-447E-8E9E-9DAC5BFCC3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2926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30A85-6D87-4A90-9577-75E76A9B964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1AFD6-D31C-447E-8E9E-9DAC5BFCC3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002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30A85-6D87-4A90-9577-75E76A9B964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1AFD6-D31C-447E-8E9E-9DAC5BFCC3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782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30A85-6D87-4A90-9577-75E76A9B964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1AFD6-D31C-447E-8E9E-9DAC5BFCC3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279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30A85-6D87-4A90-9577-75E76A9B964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1AFD6-D31C-447E-8E9E-9DAC5BFCC3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7244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30A85-6D87-4A90-9577-75E76A9B964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1AFD6-D31C-447E-8E9E-9DAC5BFCC3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237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30A85-6D87-4A90-9577-75E76A9B964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1AFD6-D31C-447E-8E9E-9DAC5BFCC3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961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30A85-6D87-4A90-9577-75E76A9B964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1AFD6-D31C-447E-8E9E-9DAC5BFCC3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4159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30A85-6D87-4A90-9577-75E76A9B964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1AFD6-D31C-447E-8E9E-9DAC5BFCC3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8392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30A85-6D87-4A90-9577-75E76A9B964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B1AFD6-D31C-447E-8E9E-9DAC5BFCC3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0926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3877703"/>
              </p:ext>
            </p:extLst>
          </p:nvPr>
        </p:nvGraphicFramePr>
        <p:xfrm>
          <a:off x="0" y="0"/>
          <a:ext cx="9233010" cy="7358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536713"/>
                <a:gridCol w="225287"/>
                <a:gridCol w="762000"/>
                <a:gridCol w="762000"/>
                <a:gridCol w="636104"/>
                <a:gridCol w="298174"/>
                <a:gridCol w="589722"/>
                <a:gridCol w="1404730"/>
                <a:gridCol w="208280"/>
                <a:gridCol w="639860"/>
                <a:gridCol w="122140"/>
                <a:gridCol w="762000"/>
                <a:gridCol w="1524000"/>
              </a:tblGrid>
              <a:tr h="15240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4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4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4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BlToT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563217"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9094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6504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111857"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74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81770"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lToT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lToB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</a:tr>
              <a:tr h="284922"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04908"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371600"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lToB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TlToB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lToT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428045"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TlToB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BlToT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3555"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6" name="剪去对角的矩形 5"/>
          <p:cNvSpPr/>
          <p:nvPr/>
        </p:nvSpPr>
        <p:spPr>
          <a:xfrm>
            <a:off x="107504" y="116632"/>
            <a:ext cx="3960440" cy="3024336"/>
          </a:xfrm>
          <a:prstGeom prst="snip2DiagRect">
            <a:avLst>
              <a:gd name="adj1" fmla="val 0"/>
              <a:gd name="adj2" fmla="val 320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/>
              <a:t>操控月球车</a:t>
            </a:r>
            <a:endParaRPr lang="en-US" altLang="zh-CN" sz="4000" dirty="0" smtClean="0"/>
          </a:p>
          <a:p>
            <a:pPr algn="ctr"/>
            <a:r>
              <a:rPr lang="en-US" altLang="zh-CN" sz="4000" dirty="0" smtClean="0"/>
              <a:t>Driving moon car  </a:t>
            </a:r>
            <a:endParaRPr lang="zh-CN" altLang="en-US" sz="4000" dirty="0"/>
          </a:p>
        </p:txBody>
      </p:sp>
      <p:graphicFrame>
        <p:nvGraphicFramePr>
          <p:cNvPr id="25" name="表格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1406317"/>
              </p:ext>
            </p:extLst>
          </p:nvPr>
        </p:nvGraphicFramePr>
        <p:xfrm>
          <a:off x="1691680" y="3789040"/>
          <a:ext cx="4064000" cy="14833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{93296810-A885-4BE3-A3E7-6D5BEEA58F35}</a:tableStyleId>
              </a:tblPr>
              <a:tblGrid>
                <a:gridCol w="1152128"/>
                <a:gridCol w="879872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time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happy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star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First class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--:--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————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-----------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sucsses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delay</a:t>
                      </a:r>
                      <a:endParaRPr lang="zh-CN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6" name="表格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807390"/>
              </p:ext>
            </p:extLst>
          </p:nvPr>
        </p:nvGraphicFramePr>
        <p:xfrm>
          <a:off x="1691680" y="5301208"/>
          <a:ext cx="4064000" cy="14833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{93296810-A885-4BE3-A3E7-6D5BEEA58F35}</a:tableStyleId>
              </a:tblPr>
              <a:tblGrid>
                <a:gridCol w="1368152"/>
                <a:gridCol w="663848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time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happy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star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second class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--:--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————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-----------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sucsses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delay</a:t>
                      </a:r>
                      <a:endParaRPr lang="zh-CN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890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7555805"/>
              </p:ext>
            </p:extLst>
          </p:nvPr>
        </p:nvGraphicFramePr>
        <p:xfrm>
          <a:off x="0" y="0"/>
          <a:ext cx="9233010" cy="7358932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762000"/>
                <a:gridCol w="536713"/>
                <a:gridCol w="225287"/>
                <a:gridCol w="762000"/>
                <a:gridCol w="762000"/>
                <a:gridCol w="636104"/>
                <a:gridCol w="298174"/>
                <a:gridCol w="589722"/>
                <a:gridCol w="1404730"/>
                <a:gridCol w="208280"/>
                <a:gridCol w="639860"/>
                <a:gridCol w="122140"/>
                <a:gridCol w="762000"/>
                <a:gridCol w="1524000"/>
              </a:tblGrid>
              <a:tr h="15240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4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563217"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9094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6504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111857"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25974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81770"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284922"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04908"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371600"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428045"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943555"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833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6044794"/>
              </p:ext>
            </p:extLst>
          </p:nvPr>
        </p:nvGraphicFramePr>
        <p:xfrm>
          <a:off x="0" y="0"/>
          <a:ext cx="9233010" cy="7358932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62000"/>
                <a:gridCol w="536713"/>
                <a:gridCol w="225287"/>
                <a:gridCol w="762000"/>
                <a:gridCol w="762000"/>
                <a:gridCol w="636104"/>
                <a:gridCol w="298174"/>
                <a:gridCol w="589722"/>
                <a:gridCol w="1404730"/>
                <a:gridCol w="208280"/>
                <a:gridCol w="639860"/>
                <a:gridCol w="122140"/>
                <a:gridCol w="762000"/>
                <a:gridCol w="1524000"/>
              </a:tblGrid>
              <a:tr h="15240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4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4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563217"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9094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6504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111857"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25974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581770"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284922"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04908"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371600"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428045"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943555"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0275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279959"/>
              </p:ext>
            </p:extLst>
          </p:nvPr>
        </p:nvGraphicFramePr>
        <p:xfrm>
          <a:off x="0" y="0"/>
          <a:ext cx="9233010" cy="7358932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762000"/>
                <a:gridCol w="536713"/>
                <a:gridCol w="225287"/>
                <a:gridCol w="762000"/>
                <a:gridCol w="762000"/>
                <a:gridCol w="636104"/>
                <a:gridCol w="298174"/>
                <a:gridCol w="589722"/>
                <a:gridCol w="1404730"/>
                <a:gridCol w="208280"/>
                <a:gridCol w="639860"/>
                <a:gridCol w="122140"/>
                <a:gridCol w="762000"/>
                <a:gridCol w="1524000"/>
              </a:tblGrid>
              <a:tr h="15240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4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563217"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9094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6504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111857"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25974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81770"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284922"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04908"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371600"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428045"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943555"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239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2547216"/>
              </p:ext>
            </p:extLst>
          </p:nvPr>
        </p:nvGraphicFramePr>
        <p:xfrm>
          <a:off x="0" y="0"/>
          <a:ext cx="9233010" cy="7358932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762000"/>
                <a:gridCol w="536713"/>
                <a:gridCol w="225287"/>
                <a:gridCol w="762000"/>
                <a:gridCol w="762000"/>
                <a:gridCol w="636104"/>
                <a:gridCol w="298174"/>
                <a:gridCol w="589722"/>
                <a:gridCol w="1404730"/>
                <a:gridCol w="208280"/>
                <a:gridCol w="639860"/>
                <a:gridCol w="122140"/>
                <a:gridCol w="762000"/>
                <a:gridCol w="1524000"/>
              </a:tblGrid>
              <a:tr h="15240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4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563217"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9094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6504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111857"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25974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81770"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284922"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04908"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371600"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428045"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943555"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957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480611"/>
              </p:ext>
            </p:extLst>
          </p:nvPr>
        </p:nvGraphicFramePr>
        <p:xfrm>
          <a:off x="0" y="0"/>
          <a:ext cx="9233010" cy="7358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536713"/>
                <a:gridCol w="225287"/>
                <a:gridCol w="762000"/>
                <a:gridCol w="762000"/>
                <a:gridCol w="636104"/>
                <a:gridCol w="298174"/>
                <a:gridCol w="589722"/>
                <a:gridCol w="1404730"/>
                <a:gridCol w="208280"/>
                <a:gridCol w="639860"/>
                <a:gridCol w="122140"/>
                <a:gridCol w="762000"/>
                <a:gridCol w="1524000"/>
              </a:tblGrid>
              <a:tr h="15240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4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2060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2060"/>
                    </a:solidFill>
                  </a:tcPr>
                </a:tc>
                <a:tc rowSpan="4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BlToT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002060"/>
                    </a:solidFill>
                  </a:tcPr>
                </a:tc>
              </a:tr>
              <a:tr h="563217"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9094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6504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111857"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2060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206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2060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206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25974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</a:tr>
              <a:tr h="581770"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lToT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002060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2060"/>
                    </a:solidFill>
                  </a:tcPr>
                </a:tc>
                <a:tc rowSpan="3"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2060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lToB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002060"/>
                    </a:solidFill>
                  </a:tcPr>
                </a:tc>
              </a:tr>
              <a:tr h="284922"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04908"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371600"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lToB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TlToB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lToT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002060"/>
                    </a:solidFill>
                  </a:tcPr>
                </a:tc>
              </a:tr>
              <a:tr h="428045"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TlToB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00206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BlToT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00206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943555"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070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26</Words>
  <Application>Microsoft Office PowerPoint</Application>
  <PresentationFormat>全屏显示(4:3)</PresentationFormat>
  <Paragraphs>20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6</cp:revision>
  <dcterms:created xsi:type="dcterms:W3CDTF">2021-05-30T11:46:54Z</dcterms:created>
  <dcterms:modified xsi:type="dcterms:W3CDTF">2021-05-30T13:33:07Z</dcterms:modified>
</cp:coreProperties>
</file>