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57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60" units="cm"/>
          <inkml:channel name="Y" type="integer" max="1440" units="cm"/>
        </inkml:traceFormat>
        <inkml:channelProperties>
          <inkml:channelProperty channel="X" name="resolution" value="42.88107" units="1/cm"/>
          <inkml:channelProperty channel="Y" name="resolution" value="42.85714" units="1/cm"/>
        </inkml:channelProperties>
      </inkml:inkSource>
      <inkml:timestamp xml:id="ts0" timeString="2021-05-20T13:01:53.069"/>
    </inkml:context>
    <inkml:brush xml:id="br0">
      <inkml:brushProperty name="width" value="0.4" units="cm"/>
      <inkml:brushProperty name="height" value="0.4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6856EF24-5725-404B-991E-ECF7926E873E}" emma:medium="tactile" emma:mode="ink">
          <msink:context xmlns:msink="http://schemas.microsoft.com/ink/2010/main" type="inkDrawing" rotatedBoundingBox="3531,8277 8919,10501 7482,13984 2094,11761" hotPoints="7629,11149 5171,13607 2712,11149 5171,8690" semanticType="enclosure" shapeName="Circle">
            <msink:destinationLink direction="with" ref="{60014F8D-AFE1-47B2-A71C-DBE86661FA01}"/>
            <msink:destinationLink direction="with" ref="{FA592927-B0B7-4D3E-8A37-88EBC5396E08}"/>
          </msink:context>
        </emma:interpretation>
      </emma:emma>
    </inkml:annotationXML>
    <inkml:trace contextRef="#ctx0" brushRef="#br0">1705 10,'-36'0,"-167"0,56 0,110 0,-18 0,18 0,19 0,-1 0,1 0,-1 0,1 0,0 0,-19 0,18 18,-17-18,17 19,1-19,-1 18,1 1,-19-19,19 18,-1 0,-17 1,17-1,-18 19,0 0,1 0,17-37,-18 37,1-1,17-17,-18 36,-18-18,0 18,18-37,19 19,-1-18,-36 36,37-37,-1 1,1-1,0 0,-1 19,1-18,18-1,-19 1,19-1,-18 0,18 1,-18-19,18 18,0 1,-19-1,1 0,18 19,-19 0,19 0,0-19,0 1,0-1,-18 19,18 0,-19-1,19 1,0-18,0-1,0 19,0 0,-18-1,18 1,0 19,0-20,0-17,0 18,0-19,0 19,0 0,0-1,0 20,0-38,0 0,0 19,0-18,0-1,0 19,0-19,0 1,0 17,0-17,0-1,0 1,0-1,0 1,18 91,-18-73,19 0,18-1,-19 20,-18-38,0 0,0 1,19 36,-1-55,-18 55,18-18,1-19,-1 19,-18 0,19-19,-1 19,0 0,19 0,-37-19,19 19,17 0,-17-19,-1 1,1 54,-1-54,0-19,1 37,-1-19,-18 0,19 19,-1 0,0-19,1 1,-1 18,1-37,-1 0,0 36,1-17,-19-1,18 1,-18-1,37 1,-19 17,19-36,-18 19,-1 18,1-37,-1 18,0 0,-18 1,19-1,-1 1,1 17,-1-36,0 0,1 19,-19-1,18 1,19 17,-19-36,-18 19,19-19,18 37,-1-19,-17-18,-1 18,19-18,-37 19,37 18,-19-37,1 18,17 0,-17-18,-1 19,1-19,-1 18,1-18,-1 0,0 0,1 19,-1-19,1 0,17 18,-17-18,-1 0,19 0,-37 18,37 1,-19-19,19 18,-19-18,1 0,-1 0,1 19,17-1,-17-18,18 19,-19-19,0 0,1 18,-1 0,1-18,-1 0,0 0,1 0,-1 0,1 19,-1-19,1 0,-1 18,0-18,1 0,-1 0,1 0,17 19,-17-19,-1 0,1 0,-1 0,0 0,1 0,-1 0,19 0,-19 0,19 0,0 0,-19 0,1 0,-1 0,-18 18,37-18,-19 0,1 0,-1 18,19-18,-18 0,17 0,-17 0,-1 0,1 0,-1 0,0 0,1 0,-1 0,1 0,-1 0,0 0,1 0,-1 0,1 0,-1 0,0 0,1 0,-1 0,1 0,-1 0,0 0,1 0,-1 0,1 0,-1 0,0 0,1 0,-1 0,1 0,17 0,-17 0,-1 0,19 0,-18 0,17 0,20-18,-38 0,56 18,-1 0,19 0,-37 0,74 0,37 0,-111 0,74 0,0 0,-92 0,91 0,-91 0,19 0,36 0,-74-19,0 19,1 0,-1 0,1 0,-1 0,0 0,1 0,-19-18,18 18,1 0,-1-19,0 19,1 0,-19-18,18 0,-18-1,37 1,0-19,-19 18,1-17,17-1,-36 18,37-17,-18 17,-1 19,1-18,-19-19,18 37,-18-18,0-1,0 1,18 18,-18-19,19 19,-19-18,0 0,18 18,-18-19,0 1,19 18,-19-19,0 1,18 18,-18-18,0-1,0 1,0-1,0 1,18 18,-18-18,0-1,0 1,0-1,0 1,0 0,0-19,0 0,0 18,0-17,0 17,19-18,-19-18,0 18,0 1,0-20,0 38,0 0,0-1,0 1,0-1,0 1,0 0,0-1,0 1,0-1,0-17,0 17,0-18,0 0,-19 1,19-1,0 18,0-17,0-56,0 36,-18-54,18 92,-37-56,37-18,-18 37,-1-1,1-36,18 56,-55-56,55 18,-19 37,19-18,-18 18,18 0,0 19,0 0,-19-1,19 1,0-1,-92-36,74 18,-74 0,37-18,36 55,-36-37,18 37,37-18,-18 18,-19-18,0 18,19 0,-19 0,0 0,0-19,-18 19,18 0,1 0,-20 0,1 0,18-18,-55 18,19-19,36 19,-147-36,129 36,-1 0,20 0,17-19,1 19,-1 0,-36-18,-18 18,36-19,18 19,-17 0,-20-36,38 36,-19 0,0-37,-18 37,37 0,-56-19,19 1,0-19,-19 0,0 19,38 18,-38-18,19-1,36 19,1 0,0 0,18-18,-37 36,-37 1,56-19,-74 0,36 0,38 0,-19-19,19 1,-1 18,1 0,18-19,-18 19,-1 0,-18-37,1 37,-1-18,-18-19,36 37,-36-18,18-1,-37 1,1 0,-1-1,56 19,-19-18,19 18,-1 0,1 0,-1 0,1 0,-37 0,0 0,36 0,-36 0</inkml:trace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60" units="cm"/>
          <inkml:channel name="Y" type="integer" max="1440" units="cm"/>
        </inkml:traceFormat>
        <inkml:channelProperties>
          <inkml:channelProperty channel="X" name="resolution" value="42.88107" units="1/cm"/>
          <inkml:channelProperty channel="Y" name="resolution" value="42.85714" units="1/cm"/>
        </inkml:channelProperties>
      </inkml:inkSource>
      <inkml:timestamp xml:id="ts0" timeString="2021-05-20T13:02:17.176"/>
    </inkml:context>
    <inkml:brush xml:id="br0">
      <inkml:brushProperty name="width" value="0.3" units="cm"/>
      <inkml:brushProperty name="height" value="0.3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FA592927-B0B7-4D3E-8A37-88EBC5396E08}" emma:medium="tactile" emma:mode="ink">
          <msink:context xmlns:msink="http://schemas.microsoft.com/ink/2010/main" type="inkDrawing" rotatedBoundingBox="5036,10492 5577,12085 5529,12101 4988,10509" semanticType="callout" shapeName="Other">
            <msink:sourceLink direction="with" ref="{6856EF24-5725-404B-991E-ECF7926E873E}"/>
            <msink:sourceLink direction="with" ref="{A23D1E2A-0E4C-497F-B129-A76812F1AC3D}"/>
            <msink:sourceLink direction="with" ref="{92188944-14EA-4214-B01D-5193FBB310E0}"/>
          </msink:context>
        </emma:interpretation>
      </emma:emma>
    </inkml:annotationXML>
    <inkml:trace contextRef="#ctx0" brushRef="#br0">0 0,'18'0,"1"19,-1-1,0 19,1 0,-19-1,18 38,1-37,-1 18,0-18,-18-19,19 19,-19-18,0 17,0-17,0-1,18 1,1-1,-19 37,18-36,0 17,1 20,-1-20,-18-17,19 36,-1 0,-18-18,18 18,38 37,-38-55,0 55,1-55,-1 18,1-18,-19 0,18-19,-18 19,0-19,0 19,19-37,-19 19,0 17,18-17,-18-1,0 1,0-1,18-18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60" units="cm"/>
          <inkml:channel name="Y" type="integer" max="1440" units="cm"/>
        </inkml:traceFormat>
        <inkml:channelProperties>
          <inkml:channelProperty channel="X" name="resolution" value="42.88107" units="1/cm"/>
          <inkml:channelProperty channel="Y" name="resolution" value="42.85714" units="1/cm"/>
        </inkml:channelProperties>
      </inkml:inkSource>
      <inkml:timestamp xml:id="ts0" timeString="2021-05-20T13:02:18.338"/>
    </inkml:context>
    <inkml:brush xml:id="br0">
      <inkml:brushProperty name="width" value="0.3" units="cm"/>
      <inkml:brushProperty name="height" value="0.3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5385B2CB-78E9-442B-8651-5C63893D9338}" emma:medium="tactile" emma:mode="ink">
          <msink:context xmlns:msink="http://schemas.microsoft.com/ink/2010/main" type="inkDrawing" rotatedBoundingBox="4379,11427 5784,10705 5816,10767 4410,11488" semanticType="callout" shapeName="Other">
            <msink:sourceLink direction="with" ref="{A23D1E2A-0E4C-497F-B129-A76812F1AC3D}"/>
            <msink:sourceLink direction="with" ref="{92188944-14EA-4214-B01D-5193FBB310E0}"/>
          </msink:context>
        </emma:interpretation>
      </emma:emma>
    </inkml:annotationXML>
    <inkml:trace contextRef="#ctx0" brushRef="#br0">1417 0,'-55'0,"-92"74,-56 18,111-56,-18 20,18-20,73-36,-36 37,18-18,0-1,19-18,-19 18,0 19,19-37,-37 37,18-19,18 1,-36-1,18 1,19-1,-37 0,18 19,19-18,-1-1,-18 0,19 1,0-19,-1 18,1-18</inkml:trace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792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1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78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68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453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142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44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479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298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639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602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9E1A3-51F8-4316-91D2-CE6E86C6AAEC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E5D5A-D6A5-40EB-9727-BC70995B4A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737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customXml" Target="../ink/ink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2" y="4149080"/>
            <a:ext cx="66479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你不知道的</a:t>
            </a:r>
            <a:r>
              <a:rPr lang="zh-CN" altLang="en-US" sz="72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月球</a:t>
            </a:r>
            <a:endParaRPr lang="zh-CN" altLang="en-US" sz="72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3140968"/>
            <a:ext cx="62633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Moon that you don</a:t>
            </a:r>
            <a:r>
              <a:rPr lang="zh-CN" altLang="en-US" sz="40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‘</a:t>
            </a:r>
            <a:r>
              <a:rPr lang="en-US" altLang="zh-CN" sz="40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t know </a:t>
            </a:r>
            <a:endParaRPr lang="zh-CN" altLang="en-US" sz="40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99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04864"/>
            <a:ext cx="3591426" cy="3629532"/>
          </a:xfr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0" name="墨迹 9"/>
              <p14:cNvContentPartPr/>
              <p14:nvPr/>
            </p14:nvContentPartPr>
            <p14:xfrm>
              <a:off x="1029323" y="3157023"/>
              <a:ext cx="1929240" cy="1500840"/>
            </p14:xfrm>
          </p:contentPart>
        </mc:Choice>
        <mc:Fallback>
          <p:pic>
            <p:nvPicPr>
              <p:cNvPr id="10" name="墨迹 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57323" y="3085023"/>
                <a:ext cx="2073240" cy="164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20" name="墨迹 19"/>
              <p14:cNvContentPartPr/>
              <p14:nvPr/>
            </p14:nvContentPartPr>
            <p14:xfrm>
              <a:off x="1795763" y="3783423"/>
              <a:ext cx="205560" cy="570960"/>
            </p14:xfrm>
          </p:contentPart>
        </mc:Choice>
        <mc:Fallback>
          <p:pic>
            <p:nvPicPr>
              <p:cNvPr id="20" name="墨迹 19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41763" y="3729423"/>
                <a:ext cx="313560" cy="67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21" name="墨迹 20"/>
              <p14:cNvContentPartPr/>
              <p14:nvPr/>
            </p14:nvContentPartPr>
            <p14:xfrm>
              <a:off x="1583723" y="3876303"/>
              <a:ext cx="510480" cy="252000"/>
            </p14:xfrm>
          </p:contentPart>
        </mc:Choice>
        <mc:Fallback>
          <p:pic>
            <p:nvPicPr>
              <p:cNvPr id="21" name="墨迹 20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9723" y="3822303"/>
                <a:ext cx="618480" cy="360000"/>
              </a:xfrm>
              <a:prstGeom prst="rect">
                <a:avLst/>
              </a:prstGeom>
            </p:spPr>
          </p:pic>
        </mc:Fallback>
      </mc:AlternateContent>
      <p:sp>
        <p:nvSpPr>
          <p:cNvPr id="41" name="TextBox 40"/>
          <p:cNvSpPr txBox="1"/>
          <p:nvPr/>
        </p:nvSpPr>
        <p:spPr>
          <a:xfrm>
            <a:off x="1691679" y="2778134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i="1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冯。卡门环形山</a:t>
            </a:r>
            <a:endParaRPr lang="zh-CN" altLang="en-US" b="1" i="1" u="sng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83968" y="2204864"/>
            <a:ext cx="42484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我们一般觉得月球的背面是月球的黑暗面，可是月球的背面还比月球的正面亮一点。</a:t>
            </a:r>
            <a:endParaRPr lang="en-US" altLang="zh-CN" dirty="0" smtClean="0"/>
          </a:p>
          <a:p>
            <a:r>
              <a:rPr lang="en-US" altLang="zh-CN" dirty="0" smtClean="0"/>
              <a:t>Usually we think the back of the moon is more dark than the face , but this is wrong because it is more bright than the face of the moon.</a:t>
            </a:r>
            <a:endParaRPr lang="zh-CN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1772741" y="3147466"/>
            <a:ext cx="1237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Feng</a:t>
            </a:r>
            <a:r>
              <a:rPr lang="en-US" altLang="zh-CN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crater</a:t>
            </a:r>
            <a:endParaRPr lang="zh-CN" altLang="en-US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3635896" y="3429000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Demo1click to start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844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8701" y="-1539552"/>
            <a:ext cx="13192969" cy="9894727"/>
          </a:xfrm>
        </p:spPr>
      </p:pic>
      <p:sp>
        <p:nvSpPr>
          <p:cNvPr id="5" name="椭圆 4"/>
          <p:cNvSpPr/>
          <p:nvPr/>
        </p:nvSpPr>
        <p:spPr>
          <a:xfrm>
            <a:off x="2915816" y="3501008"/>
            <a:ext cx="942650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请点击我</a:t>
            </a:r>
            <a:r>
              <a:rPr lang="en-US" altLang="zh-CN" dirty="0" smtClean="0"/>
              <a:t>click</a:t>
            </a:r>
            <a:r>
              <a:rPr lang="zh-CN" altLang="en-US" dirty="0"/>
              <a:t> </a:t>
            </a:r>
            <a:r>
              <a:rPr lang="en-US" altLang="zh-CN" dirty="0" smtClean="0"/>
              <a:t>me</a:t>
            </a:r>
            <a:endParaRPr lang="zh-CN" altLang="en-US" dirty="0"/>
          </a:p>
        </p:txBody>
      </p:sp>
      <p:sp>
        <p:nvSpPr>
          <p:cNvPr id="6" name="椭圆 5"/>
          <p:cNvSpPr/>
          <p:nvPr/>
        </p:nvSpPr>
        <p:spPr>
          <a:xfrm rot="18329684">
            <a:off x="3203848" y="2492896"/>
            <a:ext cx="360040" cy="36004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动作按钮: 后退或前一项 6">
            <a:hlinkClick r:id="" action="ppaction://hlinkshowjump?jump=previousslide" highlightClick="1"/>
          </p:cNvPr>
          <p:cNvSpPr/>
          <p:nvPr/>
        </p:nvSpPr>
        <p:spPr>
          <a:xfrm>
            <a:off x="611560" y="4348624"/>
            <a:ext cx="1152128" cy="4485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点击返回</a:t>
            </a:r>
            <a:r>
              <a:rPr lang="en-US" altLang="zh-CN" dirty="0" smtClean="0"/>
              <a:t>click to </a:t>
            </a:r>
            <a:r>
              <a:rPr lang="en-US" altLang="zh-CN" smtClean="0"/>
              <a:t>go back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535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073 0.29722 L -0.05868 -0.15509 C -0.00139 -0.25741 0.08385 -0.31181 0.17274 -0.31181 C 0.2743 -0.31181 0.35555 -0.25741 0.41284 -0.15509 L 0.68524 0.29722 " pathEditMode="relative" rAng="0" ptsTypes="FffFF">
                                      <p:cBhvr>
                                        <p:cTn id="6" dur="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799" y="-304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C 0.09114 4.07407E-6 0.16545 0.09259 0.16545 0.20717 C 0.16545 0.32176 0.09114 0.41481 1.66667E-6 0.41481 C -0.09115 0.41481 -0.16528 0.32176 -0.16528 0.20717 C -0.16528 0.09259 -0.09115 4.07407E-6 1.66667E-6 4.07407E-6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74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Thank for watching</a:t>
            </a:r>
            <a:endParaRPr lang="zh-CN" altLang="en-US" dirty="0"/>
          </a:p>
        </p:txBody>
      </p:sp>
      <p:sp>
        <p:nvSpPr>
          <p:cNvPr id="4" name="动作按钮: 第一张 3">
            <a:hlinkClick r:id="" action="ppaction://hlinkshowjump?jump=firstslide" highlightClick="1"/>
          </p:cNvPr>
          <p:cNvSpPr/>
          <p:nvPr/>
        </p:nvSpPr>
        <p:spPr>
          <a:xfrm>
            <a:off x="1547664" y="5157192"/>
            <a:ext cx="1224136" cy="108012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F0000"/>
                </a:solidFill>
              </a:rPr>
              <a:t>点击返回首页 </a:t>
            </a:r>
            <a:r>
              <a:rPr lang="en-US" altLang="zh-CN" dirty="0" smtClean="0">
                <a:solidFill>
                  <a:srgbClr val="FF0000"/>
                </a:solidFill>
              </a:rPr>
              <a:t>click to go back the first page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99</Words>
  <Application>Microsoft Office PowerPoint</Application>
  <PresentationFormat>全屏显示(4:3)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Thank for watching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7</cp:revision>
  <dcterms:created xsi:type="dcterms:W3CDTF">2021-05-20T12:40:48Z</dcterms:created>
  <dcterms:modified xsi:type="dcterms:W3CDTF">2021-05-20T13:42:33Z</dcterms:modified>
</cp:coreProperties>
</file>