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828" y="-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9191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072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034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830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18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3288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31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4590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858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660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26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63D68-E150-4AA1-9D75-197E4207CC50}" type="datetimeFigureOut">
              <a:rPr lang="zh-CN" altLang="en-US" smtClean="0"/>
              <a:t>2021/4/11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B605D-FBB5-4E12-89AF-F1E077434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774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060848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en-US" sz="2800" dirty="0" smtClean="0">
                <a:solidFill>
                  <a:srgbClr val="FFFF00"/>
                </a:solidFill>
              </a:rPr>
              <a:t>模拟实战恐怖七分钟</a:t>
            </a:r>
            <a:endParaRPr lang="zh-CN" altLang="en-US" sz="2800" dirty="0">
              <a:solidFill>
                <a:srgbClr val="FFFF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87624" y="2996952"/>
            <a:ext cx="6400800" cy="1752600"/>
          </a:xfrm>
        </p:spPr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苗天泽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47664" y="1052736"/>
            <a:ext cx="64087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rgbClr val="FFFF00"/>
                </a:solidFill>
              </a:rPr>
              <a:t>【</a:t>
            </a:r>
            <a:r>
              <a:rPr lang="zh-CN" altLang="en-US" sz="4400" dirty="0" smtClean="0">
                <a:solidFill>
                  <a:srgbClr val="FFFF00"/>
                </a:solidFill>
              </a:rPr>
              <a:t>探索太空机器人的秘密</a:t>
            </a:r>
            <a:r>
              <a:rPr lang="en-US" altLang="zh-CN" sz="4400" dirty="0" smtClean="0">
                <a:solidFill>
                  <a:srgbClr val="FFFF00"/>
                </a:solidFill>
              </a:rPr>
              <a:t>】</a:t>
            </a:r>
            <a:r>
              <a:rPr lang="zh-CN" altLang="en-US" sz="4400" dirty="0" smtClean="0">
                <a:solidFill>
                  <a:srgbClr val="FFFF00"/>
                </a:solidFill>
              </a:rPr>
              <a:t>第五课时挑战任务</a:t>
            </a:r>
            <a:endParaRPr lang="zh-CN" altLang="en-US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40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graphicFrame>
        <p:nvGraphicFramePr>
          <p:cNvPr id="15" name="表格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943315"/>
              </p:ext>
            </p:extLst>
          </p:nvPr>
        </p:nvGraphicFramePr>
        <p:xfrm>
          <a:off x="0" y="0"/>
          <a:ext cx="9144000" cy="68133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0"/>
              </a:tblGrid>
              <a:tr h="2271125"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solidFill>
                            <a:srgbClr val="FFFF00"/>
                          </a:solidFill>
                        </a:rPr>
                        <a:t>                  </a:t>
                      </a:r>
                      <a:r>
                        <a:rPr lang="zh-CN" altLang="en-US" sz="2800" baseline="0" dirty="0" smtClean="0">
                          <a:solidFill>
                            <a:srgbClr val="FFFF00"/>
                          </a:solidFill>
                        </a:rPr>
                        <a:t>  我试了</a:t>
                      </a:r>
                      <a:r>
                        <a:rPr lang="en-US" altLang="zh-CN" sz="2800" baseline="0" dirty="0" smtClean="0">
                          <a:solidFill>
                            <a:srgbClr val="FFFF00"/>
                          </a:solidFill>
                        </a:rPr>
                        <a:t>30</a:t>
                      </a:r>
                      <a:r>
                        <a:rPr lang="zh-CN" altLang="en-US" sz="2800" baseline="0" dirty="0" smtClean="0">
                          <a:solidFill>
                            <a:srgbClr val="FFFF00"/>
                          </a:solidFill>
                        </a:rPr>
                        <a:t>次，其中</a:t>
                      </a:r>
                      <a:r>
                        <a:rPr lang="en-US" altLang="zh-CN" sz="2800" baseline="0" dirty="0" smtClean="0">
                          <a:solidFill>
                            <a:srgbClr val="FFFF00"/>
                          </a:solidFill>
                        </a:rPr>
                        <a:t>9</a:t>
                      </a:r>
                      <a:r>
                        <a:rPr lang="zh-CN" altLang="en-US" sz="2800" baseline="0" dirty="0" smtClean="0">
                          <a:solidFill>
                            <a:srgbClr val="FFFF00"/>
                          </a:solidFill>
                        </a:rPr>
                        <a:t>次是成功的，</a:t>
                      </a:r>
                      <a:r>
                        <a:rPr lang="en-US" altLang="zh-CN" sz="2800" baseline="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r>
                        <a:rPr lang="zh-CN" altLang="en-US" sz="2800" baseline="0" dirty="0" smtClean="0">
                          <a:solidFill>
                            <a:srgbClr val="FFFF00"/>
                          </a:solidFill>
                        </a:rPr>
                        <a:t>次是失败的。</a:t>
                      </a:r>
                      <a:endParaRPr lang="zh-CN" altLang="en-US" sz="28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271125"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</a:tr>
              <a:tr h="2271125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矩形 16"/>
          <p:cNvSpPr/>
          <p:nvPr/>
        </p:nvSpPr>
        <p:spPr>
          <a:xfrm>
            <a:off x="0" y="-1"/>
            <a:ext cx="1403648" cy="1844825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问题</a:t>
            </a:r>
            <a:r>
              <a:rPr lang="en-US" altLang="zh-CN" dirty="0" smtClean="0"/>
              <a:t>1.</a:t>
            </a:r>
          </a:p>
          <a:p>
            <a:pPr algn="ctr"/>
            <a:r>
              <a:rPr lang="zh-CN" altLang="en-US" dirty="0"/>
              <a:t>你试了几</a:t>
            </a:r>
            <a:r>
              <a:rPr lang="zh-CN" altLang="en-US" dirty="0" smtClean="0"/>
              <a:t>次？成功了几次</a:t>
            </a:r>
            <a:r>
              <a:rPr lang="zh-CN" altLang="en-US" dirty="0"/>
              <a:t>？</a:t>
            </a:r>
          </a:p>
        </p:txBody>
      </p:sp>
      <p:sp>
        <p:nvSpPr>
          <p:cNvPr id="18" name="矩形 17"/>
          <p:cNvSpPr/>
          <p:nvPr/>
        </p:nvSpPr>
        <p:spPr>
          <a:xfrm>
            <a:off x="0" y="1844823"/>
            <a:ext cx="1403648" cy="1844825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问题</a:t>
            </a:r>
            <a:r>
              <a:rPr lang="en-US" altLang="zh-CN" dirty="0" smtClean="0"/>
              <a:t>2.       </a:t>
            </a:r>
            <a:r>
              <a:rPr lang="zh-CN" altLang="en-US" dirty="0" smtClean="0"/>
              <a:t>你的最高分是多少？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-543" y="3694787"/>
            <a:ext cx="1403648" cy="1844825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问题</a:t>
            </a:r>
            <a:r>
              <a:rPr lang="en-US" altLang="zh-CN" dirty="0" smtClean="0"/>
              <a:t>3.        </a:t>
            </a:r>
            <a:r>
              <a:rPr lang="zh-CN" altLang="en-US" dirty="0" smtClean="0"/>
              <a:t>你觉得用反推火箭将航天器着陆在其他星球上容易吗？</a:t>
            </a:r>
            <a:endParaRPr lang="zh-CN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403648" y="1844824"/>
            <a:ext cx="7740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    </a:t>
            </a:r>
            <a:r>
              <a:rPr lang="zh-CN" altLang="en-US" sz="2800" dirty="0" smtClean="0">
                <a:solidFill>
                  <a:srgbClr val="FFFF00"/>
                </a:solidFill>
              </a:rPr>
              <a:t>我的最高分是</a:t>
            </a:r>
            <a:r>
              <a:rPr lang="en-US" altLang="zh-CN" sz="2800" dirty="0" smtClean="0">
                <a:solidFill>
                  <a:srgbClr val="FFFF00"/>
                </a:solidFill>
              </a:rPr>
              <a:t>973</a:t>
            </a:r>
            <a:r>
              <a:rPr lang="zh-CN" altLang="en-US" sz="2800" dirty="0" smtClean="0">
                <a:solidFill>
                  <a:srgbClr val="FFFF00"/>
                </a:solidFill>
              </a:rPr>
              <a:t>。</a:t>
            </a:r>
            <a:endParaRPr lang="zh-CN" altLang="en-US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1403105" y="3689648"/>
            <a:ext cx="7740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      </a:t>
            </a:r>
            <a:r>
              <a:rPr lang="zh-CN" altLang="en-US" sz="2800" dirty="0" smtClean="0">
                <a:solidFill>
                  <a:srgbClr val="FFFF00"/>
                </a:solidFill>
              </a:rPr>
              <a:t>我觉得不简单，挺难的。</a:t>
            </a:r>
            <a:endParaRPr lang="zh-CN" altLang="en-US" sz="2800" dirty="0">
              <a:solidFill>
                <a:srgbClr val="FFFF00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5539612"/>
            <a:ext cx="1403105" cy="14177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问题</a:t>
            </a:r>
            <a:r>
              <a:rPr lang="en-US" altLang="zh-CN" dirty="0" smtClean="0"/>
              <a:t>4.         </a:t>
            </a:r>
            <a:r>
              <a:rPr lang="zh-CN" altLang="en-US" dirty="0" smtClean="0"/>
              <a:t>你的经验是什么</a:t>
            </a:r>
            <a:r>
              <a:rPr lang="en-US" altLang="zh-CN" dirty="0"/>
              <a:t>?</a:t>
            </a:r>
            <a:endParaRPr lang="zh-CN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1641" y="5539612"/>
            <a:ext cx="781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FF00"/>
                </a:solidFill>
              </a:rPr>
              <a:t>     我们</a:t>
            </a:r>
            <a:r>
              <a:rPr lang="zh-CN" altLang="en-US" sz="2800" dirty="0">
                <a:solidFill>
                  <a:srgbClr val="FFFF00"/>
                </a:solidFill>
              </a:rPr>
              <a:t>要一直</a:t>
            </a:r>
            <a:r>
              <a:rPr lang="zh-CN" altLang="en-US" sz="2800" dirty="0" smtClean="0">
                <a:solidFill>
                  <a:srgbClr val="FFFF00"/>
                </a:solidFill>
              </a:rPr>
              <a:t>把垂直速度控制在</a:t>
            </a:r>
            <a:r>
              <a:rPr lang="en-US" altLang="zh-CN" sz="2800" dirty="0" smtClean="0">
                <a:solidFill>
                  <a:srgbClr val="FFFF00"/>
                </a:solidFill>
              </a:rPr>
              <a:t>10~-5</a:t>
            </a:r>
            <a:r>
              <a:rPr lang="zh-CN" altLang="en-US" sz="2800" dirty="0" smtClean="0">
                <a:solidFill>
                  <a:srgbClr val="FFFF00"/>
                </a:solidFill>
              </a:rPr>
              <a:t>之间。</a:t>
            </a:r>
            <a:endParaRPr lang="zh-CN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2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115</Words>
  <Application>Microsoft Office PowerPoint</Application>
  <PresentationFormat>全屏显示(4:3)</PresentationFormat>
  <Paragraphs>12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主题​​</vt:lpstr>
      <vt:lpstr>模拟实战恐怖七分钟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9</cp:revision>
  <dcterms:created xsi:type="dcterms:W3CDTF">2021-04-11T06:48:42Z</dcterms:created>
  <dcterms:modified xsi:type="dcterms:W3CDTF">2021-04-11T08:17:40Z</dcterms:modified>
</cp:coreProperties>
</file>