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83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939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40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310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48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33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568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302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72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5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230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670EF-5D60-4B9B-B0EC-423FB0E882A0}" type="datetimeFigureOut">
              <a:rPr lang="zh-CN" altLang="en-US" smtClean="0"/>
              <a:t>2021/4/4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7B1AA-11DF-4867-88AB-7C35D4851B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366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" y="0"/>
            <a:ext cx="9137035" cy="68630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1600" y="984288"/>
            <a:ext cx="63401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 smtClean="0">
                <a:solidFill>
                  <a:srgbClr val="FF0000"/>
                </a:solidFill>
              </a:rPr>
              <a:t>太空中的家</a:t>
            </a:r>
            <a:endParaRPr lang="zh-CN" altLang="en-US" sz="9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5736" y="4005064"/>
            <a:ext cx="1358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C3-2 </a:t>
            </a:r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092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38889E-6 -3.7037E-7 L -0.3309 0.00069 " pathEditMode="relative" rAng="0" ptsTypes="AA">
                                      <p:cBhvr>
                                        <p:cTn id="6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23"/>
                                    </p:animMotion>
                                    <p:animRot by="1500000">
                                      <p:cBhvr>
                                        <p:cTn id="7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1956182" y="2508683"/>
            <a:ext cx="5256584" cy="8992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1924573" y="3463382"/>
            <a:ext cx="5256584" cy="8992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1924573" y="2034581"/>
            <a:ext cx="5256584" cy="8992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924573" y="3934916"/>
            <a:ext cx="5256584" cy="8992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直接连接符 33"/>
          <p:cNvCxnSpPr>
            <a:stCxn id="21" idx="3"/>
            <a:endCxn id="15" idx="1"/>
          </p:cNvCxnSpPr>
          <p:nvPr/>
        </p:nvCxnSpPr>
        <p:spPr>
          <a:xfrm>
            <a:off x="1943708" y="2960948"/>
            <a:ext cx="5256584" cy="8992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807804" y="2232585"/>
            <a:ext cx="0" cy="1540295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3779912" y="2780928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087724" y="232372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087724" y="278092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87724" y="376388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087724" y="3259832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>
            <a:stCxn id="24" idx="2"/>
            <a:endCxn id="22" idx="0"/>
          </p:cNvCxnSpPr>
          <p:nvPr/>
        </p:nvCxnSpPr>
        <p:spPr>
          <a:xfrm>
            <a:off x="1151620" y="2223593"/>
            <a:ext cx="0" cy="1540295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985415" y="2232585"/>
            <a:ext cx="0" cy="1540295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2087724" y="1863553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00292" y="2332720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200292" y="2789920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7200292" y="3772880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200292" y="3268824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181157" y="1872545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59532" y="232372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59532" y="278092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59532" y="376388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59532" y="328785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>
            <a:stCxn id="30" idx="2"/>
            <a:endCxn id="28" idx="0"/>
          </p:cNvCxnSpPr>
          <p:nvPr/>
        </p:nvCxnSpPr>
        <p:spPr>
          <a:xfrm>
            <a:off x="6264188" y="2223593"/>
            <a:ext cx="0" cy="1540295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359532" y="1863553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472100" y="232372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72100" y="278092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472100" y="3763888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5472100" y="3259832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5472100" y="1863553"/>
            <a:ext cx="1584176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3792386" y="4293096"/>
            <a:ext cx="1584176" cy="3928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539552" y="5080385"/>
            <a:ext cx="720080" cy="4320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餐厅</a:t>
            </a:r>
            <a:endParaRPr lang="zh-CN" altLang="en-US" sz="1200" dirty="0"/>
          </a:p>
        </p:txBody>
      </p:sp>
      <p:sp>
        <p:nvSpPr>
          <p:cNvPr id="43" name="矩形 42"/>
          <p:cNvSpPr/>
          <p:nvPr/>
        </p:nvSpPr>
        <p:spPr>
          <a:xfrm>
            <a:off x="547123" y="5512433"/>
            <a:ext cx="719878" cy="4320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观察与测量</a:t>
            </a:r>
            <a:endParaRPr lang="zh-CN" altLang="en-US" sz="1200" dirty="0"/>
          </a:p>
        </p:txBody>
      </p:sp>
      <p:sp>
        <p:nvSpPr>
          <p:cNvPr id="44" name="矩形 43"/>
          <p:cNvSpPr/>
          <p:nvPr/>
        </p:nvSpPr>
        <p:spPr>
          <a:xfrm>
            <a:off x="539754" y="6428590"/>
            <a:ext cx="719878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太阳能电池板</a:t>
            </a:r>
            <a:endParaRPr lang="zh-CN" altLang="en-US" sz="1200" dirty="0"/>
          </a:p>
        </p:txBody>
      </p:sp>
      <p:sp>
        <p:nvSpPr>
          <p:cNvPr id="45" name="矩形 44"/>
          <p:cNvSpPr/>
          <p:nvPr/>
        </p:nvSpPr>
        <p:spPr>
          <a:xfrm>
            <a:off x="539754" y="5960708"/>
            <a:ext cx="719878" cy="43204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调温室</a:t>
            </a:r>
            <a:endParaRPr lang="zh-CN" altLang="en-US" sz="1200" dirty="0"/>
          </a:p>
        </p:txBody>
      </p:sp>
      <p:sp>
        <p:nvSpPr>
          <p:cNvPr id="46" name="矩形 45"/>
          <p:cNvSpPr/>
          <p:nvPr/>
        </p:nvSpPr>
        <p:spPr>
          <a:xfrm>
            <a:off x="539753" y="4648337"/>
            <a:ext cx="719879" cy="43204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工作区</a:t>
            </a:r>
            <a:endParaRPr lang="zh-CN" altLang="en-US" sz="1200" dirty="0"/>
          </a:p>
        </p:txBody>
      </p:sp>
      <p:sp>
        <p:nvSpPr>
          <p:cNvPr id="47" name="矩形 46"/>
          <p:cNvSpPr/>
          <p:nvPr/>
        </p:nvSpPr>
        <p:spPr>
          <a:xfrm>
            <a:off x="535900" y="4216289"/>
            <a:ext cx="7237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电线竖井</a:t>
            </a:r>
            <a:endParaRPr lang="zh-CN" altLang="en-US" sz="1200" dirty="0"/>
          </a:p>
        </p:txBody>
      </p:sp>
      <p:sp>
        <p:nvSpPr>
          <p:cNvPr id="49" name="斜纹 48"/>
          <p:cNvSpPr/>
          <p:nvPr/>
        </p:nvSpPr>
        <p:spPr>
          <a:xfrm rot="13376528">
            <a:off x="4077953" y="4185740"/>
            <a:ext cx="1059553" cy="1000375"/>
          </a:xfrm>
          <a:prstGeom prst="diagStrip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等腰三角形 49"/>
          <p:cNvSpPr/>
          <p:nvPr/>
        </p:nvSpPr>
        <p:spPr>
          <a:xfrm rot="10800000">
            <a:off x="4538422" y="5184473"/>
            <a:ext cx="135582" cy="936104"/>
          </a:xfrm>
          <a:prstGeom prst="triangle">
            <a:avLst>
              <a:gd name="adj" fmla="val 48159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2" name="空心弧 51"/>
          <p:cNvSpPr/>
          <p:nvPr/>
        </p:nvSpPr>
        <p:spPr>
          <a:xfrm>
            <a:off x="3879896" y="5005975"/>
            <a:ext cx="1452634" cy="1080120"/>
          </a:xfrm>
          <a:prstGeom prst="blockArc">
            <a:avLst>
              <a:gd name="adj1" fmla="val 10831358"/>
              <a:gd name="adj2" fmla="val 21460333"/>
              <a:gd name="adj3" fmla="val 7284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267001" y="4216290"/>
            <a:ext cx="657572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雷达与通讯</a:t>
            </a:r>
            <a:endParaRPr lang="zh-CN" altLang="en-US" sz="1200" dirty="0"/>
          </a:p>
        </p:txBody>
      </p:sp>
      <p:sp>
        <p:nvSpPr>
          <p:cNvPr id="58" name="矩形 57"/>
          <p:cNvSpPr/>
          <p:nvPr/>
        </p:nvSpPr>
        <p:spPr>
          <a:xfrm>
            <a:off x="5364088" y="4325887"/>
            <a:ext cx="72008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3078746" y="4309491"/>
            <a:ext cx="72008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1267001" y="4669531"/>
            <a:ext cx="657572" cy="410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对接口</a:t>
            </a:r>
            <a:endParaRPr lang="zh-CN" altLang="en-US" sz="1200" dirty="0"/>
          </a:p>
        </p:txBody>
      </p:sp>
      <p:sp>
        <p:nvSpPr>
          <p:cNvPr id="66" name="等腰三角形 65"/>
          <p:cNvSpPr/>
          <p:nvPr/>
        </p:nvSpPr>
        <p:spPr>
          <a:xfrm rot="16200000">
            <a:off x="4408330" y="314513"/>
            <a:ext cx="1060704" cy="664941"/>
          </a:xfrm>
          <a:prstGeom prst="triangle">
            <a:avLst>
              <a:gd name="adj" fmla="val 49376"/>
            </a:avLst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3725906" y="0"/>
            <a:ext cx="1692188" cy="2880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4372845" y="548680"/>
            <a:ext cx="360040" cy="413724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矩形 66"/>
          <p:cNvSpPr/>
          <p:nvPr/>
        </p:nvSpPr>
        <p:spPr>
          <a:xfrm>
            <a:off x="1267001" y="5080385"/>
            <a:ext cx="6575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旋转推进器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5495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5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5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5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5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2" dur="5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6" dur="5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0" dur="5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4" dur="5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8" dur="5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2" dur="5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6" dur="2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8" dur="200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2" dur="2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4" dur="2000" spd="-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6" dur="2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0.2270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8" dur="5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2" dur="5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6" dur="5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0" dur="5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4" dur="5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8" dur="5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2" dur="5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6" dur="5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0" dur="5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4" dur="5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50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6" grpId="0" animBg="1"/>
      <p:bldP spid="48" grpId="0" animBg="1"/>
      <p:bldP spid="6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直接连接符 37"/>
          <p:cNvCxnSpPr>
            <a:stCxn id="12" idx="3"/>
            <a:endCxn id="22" idx="1"/>
          </p:cNvCxnSpPr>
          <p:nvPr/>
        </p:nvCxnSpPr>
        <p:spPr>
          <a:xfrm>
            <a:off x="2119874" y="3781569"/>
            <a:ext cx="3820278" cy="4347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311011" y="3266661"/>
            <a:ext cx="0" cy="10801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2627784" y="3241509"/>
            <a:ext cx="0" cy="10801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6480212" y="3286743"/>
            <a:ext cx="0" cy="10801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>
            <a:stCxn id="8" idx="2"/>
            <a:endCxn id="10" idx="0"/>
          </p:cNvCxnSpPr>
          <p:nvPr/>
        </p:nvCxnSpPr>
        <p:spPr>
          <a:xfrm>
            <a:off x="1579814" y="3248913"/>
            <a:ext cx="0" cy="108012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378595" y="3356992"/>
            <a:ext cx="1368152" cy="93610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39754" y="2960881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39754" y="3306046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39754" y="4329033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043608" y="3968993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039754" y="3637553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171970" y="2960881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171970" y="3306046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171970" y="4329033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175824" y="3968993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171970" y="3637553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940152" y="3004356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940152" y="3349521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5940152" y="4372508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944006" y="4012468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940152" y="3681028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8024" y="2978629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4788024" y="3323794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788024" y="4346781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4791878" y="3986741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788024" y="3655301"/>
            <a:ext cx="1080120" cy="28803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887925" y="2406790"/>
            <a:ext cx="360040" cy="288032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-542" y="6425952"/>
            <a:ext cx="719878" cy="432048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太阳能电池板</a:t>
            </a:r>
            <a:endParaRPr lang="zh-CN" altLang="en-US" sz="1200" dirty="0"/>
          </a:p>
        </p:txBody>
      </p:sp>
      <p:sp>
        <p:nvSpPr>
          <p:cNvPr id="41" name="矩形 40"/>
          <p:cNvSpPr/>
          <p:nvPr/>
        </p:nvSpPr>
        <p:spPr>
          <a:xfrm>
            <a:off x="3450603" y="4869160"/>
            <a:ext cx="1224136" cy="2880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1960" y="5995694"/>
            <a:ext cx="719336" cy="43025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充电处</a:t>
            </a:r>
            <a:endParaRPr lang="zh-CN" altLang="en-US" sz="1200" dirty="0"/>
          </a:p>
        </p:txBody>
      </p:sp>
      <p:sp>
        <p:nvSpPr>
          <p:cNvPr id="43" name="矩形 42"/>
          <p:cNvSpPr/>
          <p:nvPr/>
        </p:nvSpPr>
        <p:spPr>
          <a:xfrm>
            <a:off x="721296" y="6453336"/>
            <a:ext cx="719336" cy="42748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721296" y="5995693"/>
            <a:ext cx="719336" cy="45118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接待与工作舱</a:t>
            </a:r>
            <a:endParaRPr lang="zh-CN" altLang="en-US" sz="1200" dirty="0"/>
          </a:p>
        </p:txBody>
      </p:sp>
      <p:sp>
        <p:nvSpPr>
          <p:cNvPr id="45" name="空心弧 44"/>
          <p:cNvSpPr/>
          <p:nvPr/>
        </p:nvSpPr>
        <p:spPr>
          <a:xfrm>
            <a:off x="3628696" y="5189782"/>
            <a:ext cx="864096" cy="610309"/>
          </a:xfrm>
          <a:prstGeom prst="blockArc">
            <a:avLst>
              <a:gd name="adj1" fmla="val 10800000"/>
              <a:gd name="adj2" fmla="val 5"/>
              <a:gd name="adj3" fmla="val 9800"/>
            </a:avLst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等腰三角形 45"/>
          <p:cNvSpPr/>
          <p:nvPr/>
        </p:nvSpPr>
        <p:spPr>
          <a:xfrm rot="10800000">
            <a:off x="4005419" y="4869160"/>
            <a:ext cx="125051" cy="1440160"/>
          </a:xfrm>
          <a:prstGeom prst="triangle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45" idx="0"/>
            <a:endCxn id="46" idx="0"/>
          </p:cNvCxnSpPr>
          <p:nvPr/>
        </p:nvCxnSpPr>
        <p:spPr>
          <a:xfrm>
            <a:off x="3658601" y="5494937"/>
            <a:ext cx="409343" cy="814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stCxn id="45" idx="1"/>
            <a:endCxn id="46" idx="0"/>
          </p:cNvCxnSpPr>
          <p:nvPr/>
        </p:nvCxnSpPr>
        <p:spPr>
          <a:xfrm flipH="1">
            <a:off x="4067944" y="5494937"/>
            <a:ext cx="394943" cy="8143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3347864" y="2229914"/>
            <a:ext cx="1440160" cy="306355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-744" y="5534307"/>
            <a:ext cx="1440160" cy="218676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对接舱</a:t>
            </a:r>
            <a:endParaRPr lang="zh-CN" altLang="en-US" sz="1200" dirty="0"/>
          </a:p>
        </p:txBody>
      </p:sp>
      <p:sp>
        <p:nvSpPr>
          <p:cNvPr id="53" name="矩形 52"/>
          <p:cNvSpPr/>
          <p:nvPr/>
        </p:nvSpPr>
        <p:spPr>
          <a:xfrm>
            <a:off x="-744" y="5766613"/>
            <a:ext cx="1440160" cy="218676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通讯系统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88321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1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0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2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8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4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6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8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0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2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4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6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8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0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2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54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0486 L 0.0033 0.24514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2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6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0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2" dur="100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4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6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8" dur="1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9" grpId="0" animBg="1"/>
      <p:bldP spid="41" grpId="0" animBg="1"/>
      <p:bldP spid="45" grpId="0" animBg="1"/>
      <p:bldP spid="46" grpId="0" animBg="1"/>
      <p:bldP spid="51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6109</TotalTime>
  <Words>38</Words>
  <Application>Microsoft Office PowerPoint</Application>
  <PresentationFormat>全屏显示(4:3)</PresentationFormat>
  <Paragraphs>16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12</cp:revision>
  <dcterms:created xsi:type="dcterms:W3CDTF">2021-04-04T07:05:57Z</dcterms:created>
  <dcterms:modified xsi:type="dcterms:W3CDTF">2021-04-08T12:55:09Z</dcterms:modified>
</cp:coreProperties>
</file>