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2" d="100"/>
          <a:sy n="112" d="100"/>
        </p:scale>
        <p:origin x="-1620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2021/3/28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2021/3/28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2021/3/28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2021/3/28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2021/3/28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2021/3/28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2021/3/28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2021/3/28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2021/3/28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2021/3/28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2021/3/28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2021/3/28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chemeClr val="bg1"/>
                </a:solidFill>
              </a:rPr>
              <a:t>设计火星机器人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chemeClr val="bg1"/>
                </a:solidFill>
              </a:rPr>
              <a:t>杨修齐</a:t>
            </a:r>
            <a:endParaRPr lang="en-US" altLang="zh-CN" dirty="0" smtClean="0">
              <a:solidFill>
                <a:schemeClr val="bg1"/>
              </a:solidFill>
            </a:endParaRPr>
          </a:p>
          <a:p>
            <a:r>
              <a:rPr lang="en-US" altLang="zh-CN" dirty="0" smtClean="0">
                <a:solidFill>
                  <a:schemeClr val="bg1"/>
                </a:solidFill>
              </a:rPr>
              <a:t>2021/3/28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里兰学院\第二课挑战-设计火星机器人运动方式\IMG_20210327_122614.jpg"/>
          <p:cNvPicPr>
            <a:picLocks noChangeAspect="1" noChangeArrowheads="1"/>
          </p:cNvPicPr>
          <p:nvPr/>
        </p:nvPicPr>
        <p:blipFill>
          <a:blip r:embed="rId2" cstate="print"/>
          <a:srcRect l="24469" t="8582" r="22454" b="30718"/>
          <a:stretch>
            <a:fillRect/>
          </a:stretch>
        </p:blipFill>
        <p:spPr bwMode="auto">
          <a:xfrm>
            <a:off x="323528" y="332656"/>
            <a:ext cx="3528391" cy="3026384"/>
          </a:xfrm>
          <a:prstGeom prst="rect">
            <a:avLst/>
          </a:prstGeom>
          <a:noFill/>
        </p:spPr>
      </p:pic>
      <p:pic>
        <p:nvPicPr>
          <p:cNvPr id="1027" name="Picture 3" descr="F:\里兰学院\第二课挑战-设计火星机器人运动方式\IMG_20210328_090421.jpg"/>
          <p:cNvPicPr>
            <a:picLocks noChangeAspect="1" noChangeArrowheads="1"/>
          </p:cNvPicPr>
          <p:nvPr/>
        </p:nvPicPr>
        <p:blipFill>
          <a:blip r:embed="rId3" cstate="print"/>
          <a:srcRect l="6715" t="5026"/>
          <a:stretch>
            <a:fillRect/>
          </a:stretch>
        </p:blipFill>
        <p:spPr bwMode="auto">
          <a:xfrm rot="5400000">
            <a:off x="5204684" y="2940332"/>
            <a:ext cx="3136873" cy="4258225"/>
          </a:xfrm>
          <a:prstGeom prst="rect">
            <a:avLst/>
          </a:prstGeom>
          <a:noFill/>
        </p:spPr>
      </p:pic>
      <p:pic>
        <p:nvPicPr>
          <p:cNvPr id="1028" name="Picture 4" descr="F:\里兰学院\第二课挑战-设计火星机器人运动方式\IMG_20210328_092632.jpg"/>
          <p:cNvPicPr>
            <a:picLocks noChangeAspect="1" noChangeArrowheads="1"/>
          </p:cNvPicPr>
          <p:nvPr/>
        </p:nvPicPr>
        <p:blipFill>
          <a:blip r:embed="rId4" cstate="print"/>
          <a:srcRect l="-1178" t="7296" r="13678"/>
          <a:stretch>
            <a:fillRect/>
          </a:stretch>
        </p:blipFill>
        <p:spPr bwMode="auto">
          <a:xfrm rot="16200000">
            <a:off x="761179" y="2847334"/>
            <a:ext cx="3168352" cy="4475701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3995936" y="332656"/>
            <a:ext cx="493204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1.</a:t>
            </a:r>
            <a:r>
              <a:rPr lang="zh-CN" altLang="en-US" dirty="0" smtClean="0"/>
              <a:t>观察昆虫：有翅膀，有脚，眼睛，触角。</a:t>
            </a:r>
            <a:endParaRPr lang="en-US" altLang="zh-CN" dirty="0" smtClean="0"/>
          </a:p>
          <a:p>
            <a:endParaRPr lang="en-US" altLang="zh-CN" dirty="0" smtClean="0"/>
          </a:p>
          <a:p>
            <a:r>
              <a:rPr lang="en-US" altLang="zh-CN" dirty="0" smtClean="0"/>
              <a:t>2.</a:t>
            </a:r>
            <a:r>
              <a:rPr lang="zh-CN" altLang="en-US" dirty="0" smtClean="0"/>
              <a:t> </a:t>
            </a:r>
            <a:r>
              <a:rPr lang="zh-CN" altLang="en-US" dirty="0" smtClean="0"/>
              <a:t>研</a:t>
            </a:r>
            <a:r>
              <a:rPr lang="zh-CN" altLang="en-US" dirty="0" smtClean="0"/>
              <a:t>究</a:t>
            </a:r>
            <a:r>
              <a:rPr lang="zh-CN" altLang="en-US" dirty="0" smtClean="0"/>
              <a:t>昆虫的功能</a:t>
            </a:r>
            <a:r>
              <a:rPr lang="en-US" altLang="zh-CN" dirty="0" smtClean="0"/>
              <a:t>:</a:t>
            </a:r>
            <a:r>
              <a:rPr lang="zh-CN" altLang="en-US" dirty="0" smtClean="0"/>
              <a:t>它能飞行，在地球很安全，可以在没有开发的地形上行走。</a:t>
            </a:r>
            <a:endParaRPr lang="en-US" altLang="zh-CN" dirty="0" smtClean="0"/>
          </a:p>
          <a:p>
            <a:endParaRPr lang="en-US" altLang="zh-CN" dirty="0" smtClean="0"/>
          </a:p>
          <a:p>
            <a:r>
              <a:rPr lang="en-US" altLang="zh-CN" dirty="0" smtClean="0"/>
              <a:t>3.</a:t>
            </a:r>
            <a:r>
              <a:rPr lang="zh-CN" altLang="en-US" dirty="0" smtClean="0"/>
              <a:t>我设计的火星机器人：有扑翼、轮子、双足；</a:t>
            </a:r>
            <a:endParaRPr lang="en-US" altLang="zh-CN" dirty="0" smtClean="0"/>
          </a:p>
          <a:p>
            <a:r>
              <a:rPr lang="zh-CN" altLang="en-US" dirty="0" smtClean="0"/>
              <a:t>它在火星上和地球上一样安全，它能在火星上飞来飞去，可以适应火星的各种危险的地带；</a:t>
            </a:r>
            <a:endParaRPr lang="en-US" altLang="zh-CN" dirty="0" smtClean="0"/>
          </a:p>
          <a:p>
            <a:r>
              <a:rPr lang="zh-CN" altLang="en-US" dirty="0" smtClean="0"/>
              <a:t>可</a:t>
            </a:r>
            <a:r>
              <a:rPr lang="zh-CN" altLang="en-US" dirty="0" smtClean="0"/>
              <a:t>以在空中飞行、在平地行走、在不规则地形停靠。</a:t>
            </a:r>
            <a:endParaRPr lang="en-US" altLang="zh-CN" dirty="0" smtClean="0"/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817</TotalTime>
  <Words>152</Words>
  <Application>Microsoft Office PowerPoint</Application>
  <PresentationFormat>全屏显示(4:3)</PresentationFormat>
  <Paragraphs>10</Paragraphs>
  <Slides>2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3" baseType="lpstr">
      <vt:lpstr>Office 主题</vt:lpstr>
      <vt:lpstr>设计火星机器人</vt:lpstr>
      <vt:lpstr>幻灯片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设计火星机器人</dc:title>
  <cp:lastModifiedBy>Administrator</cp:lastModifiedBy>
  <cp:revision>20</cp:revision>
  <dcterms:modified xsi:type="dcterms:W3CDTF">2021-03-28T15:00:44Z</dcterms:modified>
</cp:coreProperties>
</file>