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98" d="100"/>
          <a:sy n="98" d="100"/>
        </p:scale>
        <p:origin x="5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41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572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41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61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861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8163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077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182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992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37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68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AA4F9-631A-472F-8224-9F90C673C2C2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D1AC9-16ED-451F-8548-4A93348EA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7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en-US" sz="5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</a:t>
            </a:r>
            <a:r>
              <a:rPr lang="en-US" altLang="zh-CN" sz="5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5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斯坦福的秘密武器</a:t>
            </a:r>
            <a:r>
              <a:rPr lang="en-US" altLang="zh-CN" sz="5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en-US" altLang="zh-CN" sz="5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5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课后作业</a:t>
            </a:r>
            <a:endParaRPr lang="zh-CN" altLang="en-US" sz="5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pPr algn="l"/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Presenter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：刘泓博禹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l"/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2020.11.28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100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2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4766" y="970738"/>
            <a:ext cx="4227338" cy="563645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b="3824"/>
          <a:stretch/>
        </p:blipFill>
        <p:spPr>
          <a:xfrm>
            <a:off x="0" y="0"/>
            <a:ext cx="12192000" cy="970738"/>
          </a:xfrm>
          <a:prstGeom prst="rect">
            <a:avLst/>
          </a:prstGeom>
        </p:spPr>
      </p:pic>
      <p:sp>
        <p:nvSpPr>
          <p:cNvPr id="7" name="内容占位符 2"/>
          <p:cNvSpPr txBox="1">
            <a:spLocks/>
          </p:cNvSpPr>
          <p:nvPr/>
        </p:nvSpPr>
        <p:spPr>
          <a:xfrm>
            <a:off x="6497946" y="1501432"/>
            <a:ext cx="4331843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姓名：刘泓博禹</a:t>
            </a:r>
            <a:endParaRPr lang="en-US" altLang="zh-CN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英文名：</a:t>
            </a:r>
            <a:r>
              <a:rPr lang="en-US" altLang="zh-CN" smtClean="0">
                <a:latin typeface="华文楷体" panose="02010600040101010101" pitchFamily="2" charset="-122"/>
                <a:ea typeface="华文楷体" panose="02010600040101010101" pitchFamily="2" charset="-122"/>
              </a:rPr>
              <a:t>Louis</a:t>
            </a:r>
          </a:p>
          <a:p>
            <a:pPr>
              <a:lnSpc>
                <a:spcPct val="150000"/>
              </a:lnSpc>
            </a:pPr>
            <a:r>
              <a:rPr lang="zh-CN" altLang="en-US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年龄：</a:t>
            </a:r>
            <a:r>
              <a:rPr lang="en-US" altLang="zh-CN" smtClean="0"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岁</a:t>
            </a:r>
            <a:endParaRPr lang="en-US" altLang="zh-CN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年级：三年级</a:t>
            </a:r>
            <a:endParaRPr lang="en-US" altLang="zh-CN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出生：北京</a:t>
            </a:r>
            <a:endParaRPr lang="en-US" altLang="zh-CN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籍贯：上海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483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70411"/>
            <a:ext cx="10515600" cy="620277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什么是射波刀？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课程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射波刀是一套以非侵入方式治疗全身各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部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位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肿瘤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的自动化放射治疗系统。它可为患有手术无法或较难切除的肿瘤的患者提供一个无痛、非手术的治疗选择。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10083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10405" y="6383465"/>
            <a:ext cx="208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© Dr. Jiang Li       </a:t>
            </a:r>
            <a:r>
              <a:rPr lang="zh-CN" altLang="en-US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01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09332"/>
            <a:ext cx="10515600" cy="681356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射波刀简史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48271"/>
            <a:ext cx="10515600" cy="4835194"/>
          </a:xfrm>
        </p:spPr>
        <p:txBody>
          <a:bodyPr>
            <a:normAutofit fontScale="92500" lnSpcReduction="20000"/>
          </a:bodyPr>
          <a:lstStyle/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1987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年，射波刀研发成功。</a:t>
            </a:r>
          </a:p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1990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</a:t>
            </a:r>
            <a:r>
              <a:rPr lang="en-US" altLang="zh-CN" dirty="0" err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Accuray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Incorporate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成立。</a:t>
            </a:r>
          </a:p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1996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年，日本批准射波刀用于治疗头部及颈部的肿瘤。</a:t>
            </a:r>
          </a:p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1999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年，射波刀获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FDA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准许治疗头部及颅底肿瘤患者。</a:t>
            </a:r>
          </a:p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2001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年，射波刀获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FDA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准许适应症扩大至身体任何部位肿瘤的治疗。</a:t>
            </a:r>
          </a:p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2002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年，欧洲批准射波刀用于身体任何部位肿瘤的治疗。</a:t>
            </a:r>
          </a:p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2003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年，韩国批准射波刀用于身体任何部位肿瘤的治疗。</a:t>
            </a:r>
          </a:p>
          <a:p>
            <a:pPr marL="0">
              <a:lnSpc>
                <a:spcPct val="160000"/>
              </a:lnSpc>
              <a:spcBef>
                <a:spcPts val="0"/>
              </a:spcBef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2004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年，台湾批准射波刀用于身体任何部位肿瘤的治疗。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b="3824"/>
          <a:stretch/>
        </p:blipFill>
        <p:spPr>
          <a:xfrm>
            <a:off x="0" y="0"/>
            <a:ext cx="12192000" cy="97073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10405" y="6383465"/>
            <a:ext cx="208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© Dr. Jiang Li       </a:t>
            </a:r>
            <a:r>
              <a:rPr lang="zh-CN" altLang="en-US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11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70411"/>
            <a:ext cx="10515600" cy="620277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射波刀的组成与优势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596843"/>
          </a:xfrm>
        </p:spPr>
        <p:txBody>
          <a:bodyPr>
            <a:normAutofit fontScale="92500"/>
          </a:bodyPr>
          <a:lstStyle/>
          <a:p>
            <a:pPr marL="285750" indent="-5143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机械臂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射波刀的机械臂具有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个自由度，为治疗提供了非常高的空间拓展性和机动性。前置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6 MV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（兆伏）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X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射线的直线加速器，将合适的照射剂量投放到病灶上。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2.  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定位系统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它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包含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个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X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射线源和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个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X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射线摄像机。能够实时追踪患者肿瘤的位置。自动调整加速器照射角度，为准确照射肿瘤提供了精准的定位。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3.  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呼吸追踪系统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通过配备的同步红外线探测器追踪患者的呼吸运动。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10083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10405" y="6383465"/>
            <a:ext cx="208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© Dr. Jiang Li       </a:t>
            </a:r>
            <a:r>
              <a:rPr lang="zh-CN" altLang="en-US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56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09332"/>
            <a:ext cx="10515600" cy="681356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射波刀的组成与优势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4.  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脊柱定位系统。</a:t>
            </a:r>
            <a:endParaRPr lang="en-US" altLang="zh-CN" sz="24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射波刀脊柱定位系统可以对人体内的骨骼结构进行追踪，使得放射外科手术更加精确，从而降低了创伤性。</a:t>
            </a:r>
            <a:endParaRPr lang="en-US" altLang="zh-CN" sz="20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AutoNum type="arabicPeriod" startAt="5"/>
            </a:pP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治疗床</a:t>
            </a:r>
            <a:endParaRPr lang="en-US" altLang="zh-CN" sz="24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射波刀具有全自动的治疗床，可沿着上下、左右、前后、旋转及倾斜</a:t>
            </a:r>
            <a:r>
              <a:rPr lang="en-US" altLang="zh-CN" sz="20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0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种不同方向运动。自动对患者的肿瘤部位进行定位。</a:t>
            </a:r>
          </a:p>
          <a:p>
            <a:pPr marL="514350" indent="-514350">
              <a:buFont typeface="+mj-lt"/>
              <a:buAutoNum type="arabicPeriod"/>
            </a:pP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b="3824"/>
          <a:stretch/>
        </p:blipFill>
        <p:spPr>
          <a:xfrm>
            <a:off x="0" y="0"/>
            <a:ext cx="12192000" cy="97073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10405" y="6383465"/>
            <a:ext cx="208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© Dr. Jiang Li       </a:t>
            </a:r>
            <a:r>
              <a:rPr lang="zh-CN" altLang="en-US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74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70411"/>
            <a:ext cx="10515600" cy="620277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作业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正常操作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)——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用射波刀杀死癌细胞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8229" y="1861407"/>
            <a:ext cx="7187393" cy="43513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2000" cy="10083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10405" y="6383465"/>
            <a:ext cx="208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© Dr. Jiang Li       </a:t>
            </a:r>
            <a:r>
              <a:rPr lang="zh-CN" altLang="en-US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49312" y="2236163"/>
            <a:ext cx="31072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旋转细胞群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选择一个合适的位置，就是不会伤到脆弱细胞的位置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双击鼠标左键，确认射线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点击回车（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Enter 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键），实现射线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重复第</a:t>
            </a:r>
            <a:r>
              <a:rPr lang="en-US" altLang="zh-CN" b="1" u="sng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1-4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步，直到把癌细胞杀死为止。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046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09332"/>
            <a:ext cx="10515600" cy="681356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作业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Bug——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射波刀杀死癌细胞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3814" y="1777955"/>
            <a:ext cx="7082857" cy="43513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b="3824"/>
          <a:stretch/>
        </p:blipFill>
        <p:spPr>
          <a:xfrm>
            <a:off x="0" y="0"/>
            <a:ext cx="12192000" cy="97073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10405" y="6383465"/>
            <a:ext cx="208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© Dr. Jiang Li       </a:t>
            </a:r>
            <a:r>
              <a:rPr lang="zh-CN" altLang="en-US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49312" y="2236163"/>
            <a:ext cx="31072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旋转细胞群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选择一个合适的位置，就是不会伤到脆弱细胞的位置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双击鼠标左键，确认射线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点击回车（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Enter 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键），实现射线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重复第</a:t>
            </a:r>
            <a:r>
              <a:rPr lang="en-US" altLang="zh-CN" b="1" u="sng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3-4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步，直到把癌细胞杀死为止。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693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07213" y="3345577"/>
            <a:ext cx="10515600" cy="620277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谢谢大家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10083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10405" y="6383465"/>
            <a:ext cx="208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© Dr. Jiang Li       </a:t>
            </a:r>
            <a:r>
              <a:rPr lang="zh-CN" altLang="en-US" sz="2000" b="1" dirty="0" smtClean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59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546</Words>
  <Application>Microsoft Office PowerPoint</Application>
  <PresentationFormat>宽屏</PresentationFormat>
  <Paragraphs>53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等线</vt:lpstr>
      <vt:lpstr>等线 Light</vt:lpstr>
      <vt:lpstr>华文楷体</vt:lpstr>
      <vt:lpstr>华文宋体</vt:lpstr>
      <vt:lpstr>Arial</vt:lpstr>
      <vt:lpstr>Times New Roman</vt:lpstr>
      <vt:lpstr>Office 主题​​</vt:lpstr>
      <vt:lpstr>射波刀——斯坦福的秘密武器 课后作业</vt:lpstr>
      <vt:lpstr>PowerPoint 演示文稿</vt:lpstr>
      <vt:lpstr>什么是射波刀？——课程</vt:lpstr>
      <vt:lpstr>射波刀简史</vt:lpstr>
      <vt:lpstr>射波刀的组成与优势</vt:lpstr>
      <vt:lpstr>射波刀的组成与优势</vt:lpstr>
      <vt:lpstr>作业(正常操作)——用射波刀杀死癌细胞</vt:lpstr>
      <vt:lpstr>作业Bug——用射波刀杀死癌细胞</vt:lpstr>
      <vt:lpstr>谢谢大家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John-Louis</dc:creator>
  <cp:lastModifiedBy>John-Louis</cp:lastModifiedBy>
  <cp:revision>11</cp:revision>
  <dcterms:created xsi:type="dcterms:W3CDTF">2020-11-27T02:47:20Z</dcterms:created>
  <dcterms:modified xsi:type="dcterms:W3CDTF">2020-11-27T13:51:31Z</dcterms:modified>
</cp:coreProperties>
</file>