
<file path=[Content_Types].xml><?xml version="1.0" encoding="utf-8"?>
<Types xmlns="http://schemas.openxmlformats.org/package/2006/content-types"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package.core-properties+xml" PartName="/docProps/core.xml"/>
  <Override ContentType="application/vnd.openxmlformats-officedocument.presentationml.notesMaster+xml" PartName="/ppt/notesMasters/notesMaster1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7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2.xml"/>
  <Override ContentType="application/vnd.openxmlformats-officedocument.presentationml.slideMaster+xml" PartName="/ppt/slideMasters/slideMaster1.xml"/>
  <Override ContentType="application/vnd.openxmlformats-officedocument.presentationml.slideMaster+xml" PartName="/ppt/slideMasters/slideMaster2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core.xml" Type="http://schemas.openxmlformats.org/package/2006/relationships/metadata/core-properties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  <p:sldMasterId id="2147483660" r:id="rId8"/>
  </p:sldMasterIdLst>
  <p:notesMasterIdLst>
    <p:notesMasterId r:id="rId6"/>
  </p:notesMasterIdLst>
  <p:sldIdLst>
    <p:sldId id="256" r:id="rId9"/>
    <p:sldId id="257" r:id="rId10"/>
    <p:sldId id="258" r:id="rId11"/>
    <p:sldId id="259" r:id="rId12"/>
    <p:sldId id="260" r:id="rId13"/>
    <p:sldId id="261" r:id="rId14"/>
    <p:sldId id="262" r:id="rId15"/>
  </p:sldIdLst>
  <p:sldSz cx="12192000" cy="6858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<Relationships xmlns="http://schemas.openxmlformats.org/package/2006/relationships"><Relationship Id="rId1" Target="theme/theme1.xml" Type="http://schemas.openxmlformats.org/officeDocument/2006/relationships/theme"/><Relationship Id="rId10" Target="slides/slide2.xml" Type="http://schemas.openxmlformats.org/officeDocument/2006/relationships/slide"/><Relationship Id="rId11" Target="slides/slide3.xml" Type="http://schemas.openxmlformats.org/officeDocument/2006/relationships/slide"/><Relationship Id="rId12" Target="slides/slide4.xml" Type="http://schemas.openxmlformats.org/officeDocument/2006/relationships/slide"/><Relationship Id="rId13" Target="slides/slide5.xml" Type="http://schemas.openxmlformats.org/officeDocument/2006/relationships/slide"/><Relationship Id="rId14" Target="slides/slide6.xml" Type="http://schemas.openxmlformats.org/officeDocument/2006/relationships/slide"/><Relationship Id="rId15" Target="slides/slide7.xml" Type="http://schemas.openxmlformats.org/officeDocument/2006/relationships/slide"/><Relationship Id="rId16" Target="notesSlides/notesSlide1.xml" Type="http://schemas.openxmlformats.org/officeDocument/2006/relationships/notesSlide"/><Relationship Id="rId17" Target="notesSlides/notesSlide2.xml" Type="http://schemas.openxmlformats.org/officeDocument/2006/relationships/notesSlide"/><Relationship Id="rId18" Target="notesSlides/notesSlide3.xml" Type="http://schemas.openxmlformats.org/officeDocument/2006/relationships/notesSlide"/><Relationship Id="rId19" Target="notesSlides/notesSlide4.xml" Type="http://schemas.openxmlformats.org/officeDocument/2006/relationships/notesSlide"/><Relationship Id="rId2" Target="viewProps.xml" Type="http://schemas.openxmlformats.org/officeDocument/2006/relationships/viewProps"/><Relationship Id="rId20" Target="notesSlides/notesSlide5.xml" Type="http://schemas.openxmlformats.org/officeDocument/2006/relationships/notesSlide"/><Relationship Id="rId21" Target="notesSlides/notesSlide6.xml" Type="http://schemas.openxmlformats.org/officeDocument/2006/relationships/notesSlide"/><Relationship Id="rId22" Target="notesSlides/notesSlide7.xml" Type="http://schemas.openxmlformats.org/officeDocument/2006/relationships/notesSlide"/><Relationship Id="rId3" Target="presProps.xml" Type="http://schemas.openxmlformats.org/officeDocument/2006/relationships/presProps"/><Relationship Id="rId4" Target="slideMasters/slideMaster1.xml" Type="http://schemas.openxmlformats.org/officeDocument/2006/relationships/slideMaster"/><Relationship Id="rId6" Target="notesMasters/notesMaster1.xml" Type="http://schemas.openxmlformats.org/officeDocument/2006/relationships/notesMaster"/><Relationship Id="rId7" Target="theme/theme2.xml" Type="http://schemas.openxmlformats.org/officeDocument/2006/relationships/theme"/><Relationship Id="rId8" Target="slideMasters/slideMaster2.xml" Type="http://schemas.openxmlformats.org/officeDocument/2006/relationships/slideMaster"/><Relationship Id="rId9" Target="slides/slide1.xml" Type="http://schemas.openxmlformats.org/officeDocument/2006/relationships/slide"/></Relationships>
</file>

<file path=ppt/notesMasters/_rels/notesMaster1.xml.rels><?xml version="1.0" encoding="UTF-8" standalone="yes"?><Relationships xmlns="http://schemas.openxmlformats.org/package/2006/relationships"><Relationship Id="rId1" Target="../theme/theme2.xml" Type="http://schemas.openxmlformats.org/officeDocument/2006/relationships/theme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8889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1.xml" Type="http://schemas.openxmlformats.org/officeDocument/2006/relationships/slide"/></Relationships>
</file>

<file path=ppt/notesSlides/_rels/notesSlide2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2.xml" Type="http://schemas.openxmlformats.org/officeDocument/2006/relationships/slide"/></Relationships>
</file>

<file path=ppt/notesSlides/_rels/notesSlide3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3.xml" Type="http://schemas.openxmlformats.org/officeDocument/2006/relationships/slide"/></Relationships>
</file>

<file path=ppt/notesSlides/_rels/notesSlide4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4.xml" Type="http://schemas.openxmlformats.org/officeDocument/2006/relationships/slide"/></Relationships>
</file>

<file path=ppt/notesSlides/_rels/notesSlide5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5.xml" Type="http://schemas.openxmlformats.org/officeDocument/2006/relationships/slide"/></Relationships>
</file>

<file path=ppt/notesSlides/_rels/notesSlide6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6.xml" Type="http://schemas.openxmlformats.org/officeDocument/2006/relationships/slide"/></Relationships>
</file>

<file path=ppt/notesSlides/_rels/notesSlide7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7.xml" Type="http://schemas.openxmlformats.org/officeDocument/2006/relationships/slide"/></Relationships>
</file>

<file path=ppt/notesSlides/notesSlide1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false" i="false" u="none" strike="noStrike"/>
            </a:lvl1pPr>
          </a:lstStyle>
          <a:p>
            <a:pPr algn="l" indent="0">
              <a:lnSpc>
                <a:spcPct val="100000"/>
              </a:lnSpc>
            </a:pPr>
            <a:r>
              <a:rPr lang="en-US" b="false" i="false" strike="noStrike" u="none" sz="1400">
                <a:solidFill>
                  <a:srgbClr val="000000"/>
                </a:solidFill>
              </a:rPr>
              <a:t>大家好，今天我将和大家一起探讨一个激动人心的话题：当自动驾驶技术成熟后，我们的教育将会发生怎样的深刻变革？这不仅仅是交通工具的改变，更是学习方式、教学内容乃至整个教育生态的重塑。让我们一起驶向未来，看看自动驾驶将如何为教育开启一个全新的篇章。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false" i="false" u="none" strike="noStrike"/>
            </a:lvl1pPr>
          </a:lstStyle>
          <a:p>
            <a:pPr algn="l" indent="0">
              <a:lnSpc>
                <a:spcPct val="100000"/>
              </a:lnSpc>
            </a:pPr>
            <a:r>
              <a:rPr lang="en-US" b="false" i="false" strike="noStrike" u="none" sz="1400">
                <a:solidFill>
                  <a:srgbClr val="000000"/>
                </a:solidFill>
              </a:rPr>
              <a:t>本次分享将围绕三个核心方面展开。首先，我们将探讨自动驾驶如何将教室延伸到路上，创造无处不在的移动课堂。其次，我们会看到，为了适应未来社会，课程内容将发生怎样的革新。最后，我们将展望一个由自动驾驶技术支撑的，更加安全和高效的智能校园环境。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false" i="false" u="none" strike="noStrike"/>
            </a:lvl1pPr>
          </a:lstStyle>
          <a:p>
            <a:pPr algn="l" indent="0">
              <a:lnSpc>
                <a:spcPct val="100000"/>
              </a:lnSpc>
            </a:pPr>
            <a:r>
              <a:rPr lang="en-US" b="false" i="false" strike="noStrike" u="none" sz="1400">
                <a:solidFill>
                  <a:srgbClr val="000000"/>
                </a:solidFill>
              </a:rPr>
              <a:t>首先来看第一个变革：移动课堂。想象一下，每天上下学的通勤时间不再是浪费，而是被充分利用起来。自动驾驶汽车就是一个完美的移动教室。它可以搭载学生前往博物馆、科技馆，甚至是野外进行实地教学，而车内的时间则可以用来预习、复习或进行互动学习。比如，在去海洋馆的路上，学生们就可以通过VR设备提前“参观”海底世界，为实地学习做好充分准备，真正实现了学习的无处不在。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false" i="false" u="none" strike="noStrike"/>
            </a:lvl1pPr>
          </a:lstStyle>
          <a:p>
            <a:pPr algn="l" indent="0">
              <a:lnSpc>
                <a:spcPct val="100000"/>
              </a:lnSpc>
            </a:pPr>
            <a:r>
              <a:rPr lang="en-US" b="false" i="false" strike="noStrike" u="none" sz="1400">
                <a:solidFill>
                  <a:srgbClr val="000000"/>
                </a:solidFill>
              </a:rPr>
              <a:t>第二个变革是课程内容的革新。技术的发展必然要求教育内容的同步更新。自动驾驶作为人工智能的集大成者，将推动学校开设更多相关的前沿课程。</a:t>
            </a:r>
          </a:p>
          <a:p>
            <a:pPr algn="l" indent="0">
              <a:lnSpc>
                <a:spcPct val="100000"/>
              </a:lnSpc>
            </a:pPr>
            <a:r>
              <a:rPr lang="en-US" b="false" i="false" strike="noStrike" u="none" sz="1400">
                <a:solidFill>
                  <a:srgbClr val="000000"/>
                </a:solidFill>
              </a:rPr>
              <a:t>从小学的编程启蒙，到中学的机器人竞赛，再到大学的智能交通专业，学生们将有机会从小接触和学习这些未来世界的核心技术。</a:t>
            </a:r>
          </a:p>
          <a:p>
            <a:pPr algn="l" indent="0">
              <a:lnSpc>
                <a:spcPct val="100000"/>
              </a:lnSpc>
            </a:pPr>
            <a:r>
              <a:rPr lang="en-US" b="false" i="false" strike="noStrike" u="none" sz="1400">
                <a:solidFill>
                  <a:srgbClr val="000000"/>
                </a:solidFill>
              </a:rPr>
              <a:t>这不仅是知识的传授，更是在为他们未来的职业发展和创新能力打下坚实的基础。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false" i="false" u="none" strike="noStrike"/>
            </a:lvl1pPr>
          </a:lstStyle>
          <a:p>
            <a:pPr algn="l" indent="0">
              <a:lnSpc>
                <a:spcPct val="100000"/>
              </a:lnSpc>
            </a:pPr>
            <a:r>
              <a:rPr lang="en-US" b="false" i="false" strike="noStrike" u="none" sz="1400">
                <a:solidFill>
                  <a:srgbClr val="000000"/>
                </a:solidFill>
              </a:rPr>
              <a:t>最后，我们来看看自动驾驶如何构建一个更智能的校园。安全永远是校园的重中之重。自动驾驶巡逻车可以不知疲倦地工作，确保校园的每一个角落都安全无忧。同时，在后勤服务方面，无人配送车可以承担起繁重的物资运输工作，让老师和学生能将更多精力投入到教学和学习中。一个安全、高效、便捷的智能校园环境，将是未来教育的重要组成部分。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false" i="false" u="none" strike="noStrike"/>
            </a:lvl1pPr>
          </a:lstStyle>
          <a:p>
            <a:pPr algn="l" indent="0">
              <a:lnSpc>
                <a:spcPct val="100000"/>
              </a:lnSpc>
            </a:pPr>
            <a:r>
              <a:rPr lang="en-US" b="false" i="false" strike="noStrike" u="none" sz="1400">
                <a:solidFill>
                  <a:srgbClr val="000000"/>
                </a:solidFill>
              </a:rPr>
              <a:t>总结一下，自动驾驶对教育的影响是全方位的。它让学习方式变得更加移动和场景化，让教学内容更加前沿和实用，也让校园管理更加智能和高效。这三者共同作用，将推动教育走向一个更加开放、智能和个性化的未来。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false" i="false" u="none" strike="noStrike"/>
            </a:lvl1pPr>
          </a:lstStyle>
          <a:p>
            <a:pPr algn="l" indent="0">
              <a:lnSpc>
                <a:spcPct val="100000"/>
              </a:lnSpc>
            </a:pPr>
            <a:r>
              <a:rPr lang="en-US" b="false" i="false" strike="noStrike" u="none" sz="1400">
                <a:solidFill>
                  <a:srgbClr val="000000"/>
                </a:solidFill>
              </a:rPr>
              <a:t>我的分享到此结束，感谢大家的聆听。接下来是问答环节，欢迎大家提问交流。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2.xml.rels><?xml version="1.0" encoding="UTF-8" standalone="yes"?><Relationships xmlns="http://schemas.openxmlformats.org/package/2006/relationships"><Relationship Id="rId1" Target="../slideMasters/slideMaster2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标题幻灯片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hape 30"/>
          <p:cNvSpPr txBox="1"/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spcFirstLastPara="1" rIns="68575" wrap="square" tIns="34275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Arial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3" name="Shape 31"/>
          <p:cNvSpPr txBox="1"/>
          <p:nvPr>
            <p:ph idx="1" type="subTitle"/>
          </p:nvPr>
        </p:nvSpPr>
        <p:spPr>
          <a:xfrm>
            <a:off x="1143000" y="2701528"/>
            <a:ext cx="6858000" cy="1241821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lvl="0" algn="ctr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lvl="1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2pPr>
            <a:lvl3pPr lvl="2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3pPr>
            <a:lvl4pPr lvl="3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4pPr>
            <a:lvl5pPr lvl="4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/>
        </p:txBody>
      </p:sp>
      <p:sp>
        <p:nvSpPr>
          <p:cNvPr id="14" name="Shape 32"/>
          <p:cNvSpPr txBox="1"/>
          <p:nvPr>
            <p:ph idx="10" type="dt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5" name="Shape 33"/>
          <p:cNvSpPr txBox="1"/>
          <p:nvPr>
            <p:ph idx="11" type="ftr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6" name="Shape 34"/>
          <p:cNvSpPr txBox="1"/>
          <p:nvPr>
            <p:ph idx="12" type="sldNum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标题和内容" type="obj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54"/>
          <p:cNvSpPr txBox="1"/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9" name="Shape 55"/>
          <p:cNvSpPr txBox="1"/>
          <p:nvPr>
            <p:ph idx="1" type="body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3175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indent="-3175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indent="-3175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indent="-3175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indent="-3175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indent="-3175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20" name="Shape 56"/>
          <p:cNvSpPr txBox="1"/>
          <p:nvPr>
            <p:ph idx="10" type="dt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1" name="Shape 57"/>
          <p:cNvSpPr txBox="1"/>
          <p:nvPr>
            <p:ph idx="11" type="ftr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2" name="Shape 58"/>
          <p:cNvSpPr txBox="1"/>
          <p:nvPr>
            <p:ph idx="12" type="sldNum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节标题" type="secHead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59"/>
          <p:cNvSpPr txBox="1"/>
          <p:nvPr>
            <p:ph type="title"/>
          </p:nvPr>
        </p:nvSpPr>
        <p:spPr>
          <a:xfrm>
            <a:off x="623888" y="1282304"/>
            <a:ext cx="7886700" cy="2139553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spcFirstLastPara="1" rIns="68575" wrap="square" tIns="34275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Arial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5" name="Shape 60"/>
          <p:cNvSpPr txBox="1"/>
          <p:nvPr>
            <p:ph idx="1" type="body"/>
          </p:nvPr>
        </p:nvSpPr>
        <p:spPr>
          <a:xfrm>
            <a:off x="623888" y="3442097"/>
            <a:ext cx="7886700" cy="112514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 sz="15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6" name="Shape 61"/>
          <p:cNvSpPr txBox="1"/>
          <p:nvPr>
            <p:ph idx="10" type="dt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7" name="Shape 62"/>
          <p:cNvSpPr txBox="1"/>
          <p:nvPr>
            <p:ph idx="11" type="ftr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8" name="Shape 63"/>
          <p:cNvSpPr txBox="1"/>
          <p:nvPr>
            <p:ph idx="12" type="sldNum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两栏内容" type="twoObj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9"/>
          <p:cNvSpPr txBox="1"/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31" name="Shape 10"/>
          <p:cNvSpPr txBox="1"/>
          <p:nvPr>
            <p:ph idx="1" type="body"/>
          </p:nvPr>
        </p:nvSpPr>
        <p:spPr>
          <a:xfrm>
            <a:off x="628650" y="1369219"/>
            <a:ext cx="3886200" cy="3263504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3175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indent="-3175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indent="-3175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indent="-3175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indent="-3175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indent="-3175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32" name="Shape 11"/>
          <p:cNvSpPr txBox="1"/>
          <p:nvPr>
            <p:ph idx="2" type="body"/>
          </p:nvPr>
        </p:nvSpPr>
        <p:spPr>
          <a:xfrm>
            <a:off x="4629150" y="1369219"/>
            <a:ext cx="3886200" cy="3263504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3175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indent="-3175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indent="-3175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indent="-3175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indent="-3175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indent="-3175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33" name="Shape 12"/>
          <p:cNvSpPr txBox="1"/>
          <p:nvPr>
            <p:ph idx="10" type="dt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34" name="Shape 13"/>
          <p:cNvSpPr txBox="1"/>
          <p:nvPr>
            <p:ph idx="11" type="ftr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35" name="Shape 14"/>
          <p:cNvSpPr txBox="1"/>
          <p:nvPr>
            <p:ph idx="12" type="sldNum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比较" type="twoTxTwoObj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Shape 35"/>
          <p:cNvSpPr txBox="1"/>
          <p:nvPr>
            <p:ph type="title"/>
          </p:nvPr>
        </p:nvSpPr>
        <p:spPr>
          <a:xfrm>
            <a:off x="629841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38" name="Shape 36"/>
          <p:cNvSpPr txBox="1"/>
          <p:nvPr>
            <p:ph idx="1" type="body"/>
          </p:nvPr>
        </p:nvSpPr>
        <p:spPr>
          <a:xfrm>
            <a:off x="629841" y="1260872"/>
            <a:ext cx="3868340" cy="617934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spcFirstLastPara="1" rIns="68575" wrap="square" tIns="34275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1pPr>
            <a:lvl2pPr indent="-2286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b="1" sz="1500"/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b="1" sz="1400"/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9pPr>
          </a:lstStyle>
          <a:p/>
        </p:txBody>
      </p:sp>
      <p:sp>
        <p:nvSpPr>
          <p:cNvPr id="39" name="Shape 37"/>
          <p:cNvSpPr txBox="1"/>
          <p:nvPr>
            <p:ph idx="2" type="body"/>
          </p:nvPr>
        </p:nvSpPr>
        <p:spPr>
          <a:xfrm>
            <a:off x="629841" y="1878806"/>
            <a:ext cx="3868340" cy="2763441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3175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indent="-3175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indent="-3175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indent="-3175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indent="-3175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indent="-3175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40" name="Shape 38"/>
          <p:cNvSpPr txBox="1"/>
          <p:nvPr>
            <p:ph idx="3" type="body"/>
          </p:nvPr>
        </p:nvSpPr>
        <p:spPr>
          <a:xfrm>
            <a:off x="4629150" y="1260872"/>
            <a:ext cx="3887391" cy="617934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spcFirstLastPara="1" rIns="68575" wrap="square" tIns="34275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1pPr>
            <a:lvl2pPr indent="-2286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b="1" sz="1500"/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b="1" sz="1400"/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9pPr>
          </a:lstStyle>
          <a:p/>
        </p:txBody>
      </p:sp>
      <p:sp>
        <p:nvSpPr>
          <p:cNvPr id="41" name="Shape 39"/>
          <p:cNvSpPr txBox="1"/>
          <p:nvPr>
            <p:ph idx="4" type="body"/>
          </p:nvPr>
        </p:nvSpPr>
        <p:spPr>
          <a:xfrm>
            <a:off x="4629150" y="1878806"/>
            <a:ext cx="3887391" cy="2763441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3175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indent="-3175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indent="-3175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indent="-3175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indent="-3175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indent="-3175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42" name="Shape 40"/>
          <p:cNvSpPr txBox="1"/>
          <p:nvPr>
            <p:ph idx="10" type="dt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43" name="Shape 41"/>
          <p:cNvSpPr txBox="1"/>
          <p:nvPr>
            <p:ph idx="11" type="ftr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44" name="Shape 42"/>
          <p:cNvSpPr txBox="1"/>
          <p:nvPr>
            <p:ph idx="12" type="sldNum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仅标题" type="titleOnly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Shape 20"/>
          <p:cNvSpPr txBox="1"/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47" name="Shape 21"/>
          <p:cNvSpPr txBox="1"/>
          <p:nvPr>
            <p:ph idx="10" type="dt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48" name="Shape 22"/>
          <p:cNvSpPr txBox="1"/>
          <p:nvPr>
            <p:ph idx="11" type="ftr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49" name="Shape 23"/>
          <p:cNvSpPr txBox="1"/>
          <p:nvPr>
            <p:ph idx="12" type="sldNum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空白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Shape 6"/>
          <p:cNvSpPr txBox="1"/>
          <p:nvPr>
            <p:ph idx="10" type="dt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52" name="Shape 7"/>
          <p:cNvSpPr txBox="1"/>
          <p:nvPr>
            <p:ph idx="11" type="ftr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53" name="Shape 8"/>
          <p:cNvSpPr txBox="1"/>
          <p:nvPr>
            <p:ph idx="12" type="sldNum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内容与标题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Shape 43"/>
          <p:cNvSpPr txBox="1"/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spcFirstLastPara="1" rIns="68575" wrap="square" tIns="34275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56" name="Shape 44"/>
          <p:cNvSpPr txBox="1"/>
          <p:nvPr>
            <p:ph idx="1" type="body"/>
          </p:nvPr>
        </p:nvSpPr>
        <p:spPr>
          <a:xfrm>
            <a:off x="3887391" y="740569"/>
            <a:ext cx="4629150" cy="3655219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3810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6195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2pPr>
            <a:lvl3pPr indent="-3429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2385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4pPr>
            <a:lvl5pPr indent="-32385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5pPr>
            <a:lvl6pPr indent="-32385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6pPr>
            <a:lvl7pPr indent="-32385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7pPr>
            <a:lvl8pPr indent="-32385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8pPr>
            <a:lvl9pPr indent="-32385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9pPr>
          </a:lstStyle>
          <a:p/>
        </p:txBody>
      </p:sp>
      <p:sp>
        <p:nvSpPr>
          <p:cNvPr id="57" name="Shape 45"/>
          <p:cNvSpPr txBox="1"/>
          <p:nvPr>
            <p:ph idx="2" type="body"/>
          </p:nvPr>
        </p:nvSpPr>
        <p:spPr>
          <a:xfrm>
            <a:off x="629841" y="1543050"/>
            <a:ext cx="2949178" cy="2858691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indent="-2286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/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9pPr>
          </a:lstStyle>
          <a:p/>
        </p:txBody>
      </p:sp>
      <p:sp>
        <p:nvSpPr>
          <p:cNvPr id="58" name="Shape 46"/>
          <p:cNvSpPr txBox="1"/>
          <p:nvPr>
            <p:ph idx="10" type="dt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59" name="Shape 47"/>
          <p:cNvSpPr txBox="1"/>
          <p:nvPr>
            <p:ph idx="11" type="ftr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60" name="Shape 48"/>
          <p:cNvSpPr txBox="1"/>
          <p:nvPr>
            <p:ph idx="12" type="sldNum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图片与标题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Shape 24"/>
          <p:cNvSpPr txBox="1"/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spcFirstLastPara="1" rIns="68575" wrap="square" tIns="34275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63" name="Shape 25"/>
          <p:cNvSpPr/>
          <p:nvPr>
            <p:ph idx="2" type="pic"/>
          </p:nvPr>
        </p:nvSpPr>
        <p:spPr>
          <a:xfrm>
            <a:off x="3887391" y="740569"/>
            <a:ext cx="4629150" cy="3655219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Shape 26"/>
          <p:cNvSpPr txBox="1"/>
          <p:nvPr>
            <p:ph idx="1" type="body"/>
          </p:nvPr>
        </p:nvSpPr>
        <p:spPr>
          <a:xfrm>
            <a:off x="629841" y="1543050"/>
            <a:ext cx="2949178" cy="2858691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indent="-2286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/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9pPr>
          </a:lstStyle>
          <a:p/>
        </p:txBody>
      </p:sp>
      <p:sp>
        <p:nvSpPr>
          <p:cNvPr id="65" name="Shape 27"/>
          <p:cNvSpPr txBox="1"/>
          <p:nvPr>
            <p:ph idx="10" type="dt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66" name="Shape 28"/>
          <p:cNvSpPr txBox="1"/>
          <p:nvPr>
            <p:ph idx="11" type="ftr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67" name="Shape 29"/>
          <p:cNvSpPr txBox="1"/>
          <p:nvPr>
            <p:ph idx="12" type="sldNum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标题和竖排文字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Shape 49"/>
          <p:cNvSpPr txBox="1"/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0" name="Shape 50"/>
          <p:cNvSpPr txBox="1"/>
          <p:nvPr>
            <p:ph idx="1" type="body"/>
          </p:nvPr>
        </p:nvSpPr>
        <p:spPr>
          <a:xfrm rot="5400000">
            <a:off x="2940248" y="-942379"/>
            <a:ext cx="3263504" cy="78867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3175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indent="-3175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indent="-3175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indent="-3175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indent="-3175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indent="-3175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71" name="Shape 51"/>
          <p:cNvSpPr txBox="1"/>
          <p:nvPr>
            <p:ph idx="10" type="dt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2" name="Shape 52"/>
          <p:cNvSpPr txBox="1"/>
          <p:nvPr>
            <p:ph idx="11" type="ftr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3" name="Shape 53"/>
          <p:cNvSpPr txBox="1"/>
          <p:nvPr>
            <p:ph idx="12" type="sldNum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竖排标题与文本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15"/>
          <p:cNvSpPr txBox="1"/>
          <p:nvPr>
            <p:ph type="title"/>
          </p:nvPr>
        </p:nvSpPr>
        <p:spPr>
          <a:xfrm rot="5400000">
            <a:off x="5350073" y="1467445"/>
            <a:ext cx="4358879" cy="1971675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6" name="Shape 16"/>
          <p:cNvSpPr txBox="1"/>
          <p:nvPr>
            <p:ph idx="1" type="body"/>
          </p:nvPr>
        </p:nvSpPr>
        <p:spPr>
          <a:xfrm rot="5400000">
            <a:off x="1349573" y="-447080"/>
            <a:ext cx="4358879" cy="5800725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3175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indent="-3175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indent="-3175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indent="-3175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indent="-3175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indent="-3175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77" name="Shape 17"/>
          <p:cNvSpPr txBox="1"/>
          <p:nvPr>
            <p:ph idx="10" type="dt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8" name="Shape 18"/>
          <p:cNvSpPr txBox="1"/>
          <p:nvPr>
            <p:ph idx="11" type="ftr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9" name="Shape 19"/>
          <p:cNvSpPr txBox="1"/>
          <p:nvPr>
            <p:ph idx="12" type="sldNum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_rels/slideMaster2.xml.rels><?xml version="1.0" encoding="UTF-8" standalone="yes"?><Relationships xmlns="http://schemas.openxmlformats.org/package/2006/relationships"><Relationship Id="rId1" Target="../theme/theme3.xml" Type="http://schemas.openxmlformats.org/officeDocument/2006/relationships/theme"/><Relationship Id="rId2" Target="../slideLayouts/slideLayout12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1"/>
          <p:cNvSpPr txBox="1"/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Arial"/>
              <a:buNone/>
              <a:defRPr b="0" i="0" sz="33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9pPr>
          </a:lstStyle>
          <a:p/>
        </p:txBody>
      </p:sp>
      <p:sp>
        <p:nvSpPr>
          <p:cNvPr id="7" name="Shape 2"/>
          <p:cNvSpPr txBox="1"/>
          <p:nvPr>
            <p:ph idx="1" type="body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rmAutofit/>
          </a:bodyPr>
          <a:lstStyle>
            <a:lvl1pPr indent="-361950" lvl="0" marL="457200" marR="0" rtl="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b="0" i="0" sz="21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42900" lvl="1" marL="9144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23850" lvl="2" marL="13716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b="0" i="0" sz="15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17500" lvl="5" marL="27432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17500" lvl="6" marL="32004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17500" lvl="7" marL="36576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17500" lvl="8" marL="41148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" name="Shape 3"/>
          <p:cNvSpPr txBox="1"/>
          <p:nvPr>
            <p:ph idx="10" type="dt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9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9" name="Shape 4"/>
          <p:cNvSpPr txBox="1"/>
          <p:nvPr>
            <p:ph idx="11" type="ftr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9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0" name="Shape 5"/>
          <p:cNvSpPr txBox="1"/>
          <p:nvPr>
            <p:ph idx="12" type="sldNum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默认主题">
    <p:bg>
      <p:bgPr>
        <a:solidFill>
          <a:srgbClr val="FFFFFF">
            <a:alpha val="100000"/>
          </a:srgbClr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accent1="accent1" accent2="accent2" accent3="accent3" accent4="accent4" accent5="accent5" accent6="accent6" bg1="lt1" bg2="dk2" tx1="dk1" tx2="lt2" folHlink="folHlink" hlink="hlink"/>
  <p:sldLayoutIdLst>
    <p:sldLayoutId id="2157483699" r:id="rId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12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Relationship Id="rId5" Target="../notesSlides/notesSlide1.xml" Type="http://schemas.openxmlformats.org/officeDocument/2006/relationships/notesSlide"/></Relationships>
</file>

<file path=ppt/slides/_rels/slide2.xml.rels><?xml version="1.0" encoding="UTF-8" standalone="yes"?><Relationships xmlns="http://schemas.openxmlformats.org/package/2006/relationships"><Relationship Id="rId1" Target="../slideLayouts/slideLayout12.xml" Type="http://schemas.openxmlformats.org/officeDocument/2006/relationships/slideLayout"/><Relationship Id="rId2" Target="../media/image4.jpeg" Type="http://schemas.openxmlformats.org/officeDocument/2006/relationships/image"/><Relationship Id="rId3" Target="../media/image5.png" Type="http://schemas.openxmlformats.org/officeDocument/2006/relationships/image"/><Relationship Id="rId4" Target="../media/image6.svg" Type="http://schemas.openxmlformats.org/officeDocument/2006/relationships/image"/><Relationship Id="rId5" Target="../media/image7.png" Type="http://schemas.openxmlformats.org/officeDocument/2006/relationships/image"/><Relationship Id="rId6" Target="../media/image8.svg" Type="http://schemas.openxmlformats.org/officeDocument/2006/relationships/image"/><Relationship Id="rId7" Target="../media/image9.png" Type="http://schemas.openxmlformats.org/officeDocument/2006/relationships/image"/><Relationship Id="rId8" Target="../media/image10.svg" Type="http://schemas.openxmlformats.org/officeDocument/2006/relationships/image"/><Relationship Id="rId9" Target="../notesSlides/notesSlide2.xml" Type="http://schemas.openxmlformats.org/officeDocument/2006/relationships/notesSlide"/></Relationships>
</file>

<file path=ppt/slides/_rels/slide3.xml.rels><?xml version="1.0" encoding="UTF-8" standalone="yes"?><Relationships xmlns="http://schemas.openxmlformats.org/package/2006/relationships"><Relationship Id="rId1" Target="../slideLayouts/slideLayout12.xml" Type="http://schemas.openxmlformats.org/officeDocument/2006/relationships/slideLayout"/><Relationship Id="rId2" Target="../media/image11.jpeg" Type="http://schemas.openxmlformats.org/officeDocument/2006/relationships/image"/><Relationship Id="rId3" Target="../media/image12.png" Type="http://schemas.openxmlformats.org/officeDocument/2006/relationships/image"/><Relationship Id="rId4" Target="../media/image13.svg" Type="http://schemas.openxmlformats.org/officeDocument/2006/relationships/image"/><Relationship Id="rId5" Target="../media/image14.png" Type="http://schemas.openxmlformats.org/officeDocument/2006/relationships/image"/><Relationship Id="rId6" Target="../media/image15.svg" Type="http://schemas.openxmlformats.org/officeDocument/2006/relationships/image"/><Relationship Id="rId7" Target="../notesSlides/notesSlide3.xml" Type="http://schemas.openxmlformats.org/officeDocument/2006/relationships/notesSlide"/></Relationships>
</file>

<file path=ppt/slides/_rels/slide4.xml.rels><?xml version="1.0" encoding="UTF-8" standalone="yes"?><Relationships xmlns="http://schemas.openxmlformats.org/package/2006/relationships"><Relationship Id="rId1" Target="../slideLayouts/slideLayout12.xml" Type="http://schemas.openxmlformats.org/officeDocument/2006/relationships/slideLayout"/><Relationship Id="rId10" Target="../media/image24.svg" Type="http://schemas.openxmlformats.org/officeDocument/2006/relationships/image"/><Relationship Id="rId11" Target="../notesSlides/notesSlide4.xml" Type="http://schemas.openxmlformats.org/officeDocument/2006/relationships/notesSlide"/><Relationship Id="rId2" Target="../media/image16.jpeg" Type="http://schemas.openxmlformats.org/officeDocument/2006/relationships/image"/><Relationship Id="rId3" Target="../media/image17.png" Type="http://schemas.openxmlformats.org/officeDocument/2006/relationships/image"/><Relationship Id="rId4" Target="../media/image18.svg" Type="http://schemas.openxmlformats.org/officeDocument/2006/relationships/image"/><Relationship Id="rId5" Target="../media/image19.png" Type="http://schemas.openxmlformats.org/officeDocument/2006/relationships/image"/><Relationship Id="rId6" Target="../media/image20.svg" Type="http://schemas.openxmlformats.org/officeDocument/2006/relationships/image"/><Relationship Id="rId7" Target="../media/image21.png" Type="http://schemas.openxmlformats.org/officeDocument/2006/relationships/image"/><Relationship Id="rId8" Target="../media/image22.svg" Type="http://schemas.openxmlformats.org/officeDocument/2006/relationships/image"/><Relationship Id="rId9" Target="../media/image23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12.xml" Type="http://schemas.openxmlformats.org/officeDocument/2006/relationships/slideLayout"/><Relationship Id="rId2" Target="../media/image17.png" Type="http://schemas.openxmlformats.org/officeDocument/2006/relationships/image"/><Relationship Id="rId3" Target="../media/image18.svg" Type="http://schemas.openxmlformats.org/officeDocument/2006/relationships/image"/><Relationship Id="rId4" Target="../media/image25.png" Type="http://schemas.openxmlformats.org/officeDocument/2006/relationships/image"/><Relationship Id="rId5" Target="../media/image26.svg" Type="http://schemas.openxmlformats.org/officeDocument/2006/relationships/image"/><Relationship Id="rId6" Target="../media/image12.png" Type="http://schemas.openxmlformats.org/officeDocument/2006/relationships/image"/><Relationship Id="rId7" Target="../media/image13.svg" Type="http://schemas.openxmlformats.org/officeDocument/2006/relationships/image"/><Relationship Id="rId8" Target="../media/image27.jpeg" Type="http://schemas.openxmlformats.org/officeDocument/2006/relationships/image"/><Relationship Id="rId9" Target="../notesSlides/notesSlide5.xml" Type="http://schemas.openxmlformats.org/officeDocument/2006/relationships/notesSlide"/></Relationships>
</file>

<file path=ppt/slides/_rels/slide6.xml.rels><?xml version="1.0" encoding="UTF-8" standalone="yes"?><Relationships xmlns="http://schemas.openxmlformats.org/package/2006/relationships"><Relationship Id="rId1" Target="../slideLayouts/slideLayout12.xml" Type="http://schemas.openxmlformats.org/officeDocument/2006/relationships/slideLayout"/><Relationship Id="rId2" Target="../media/image4.jpeg" Type="http://schemas.openxmlformats.org/officeDocument/2006/relationships/image"/><Relationship Id="rId3" Target="../media/image28.png" Type="http://schemas.openxmlformats.org/officeDocument/2006/relationships/image"/><Relationship Id="rId4" Target="../media/image29.svg" Type="http://schemas.openxmlformats.org/officeDocument/2006/relationships/image"/><Relationship Id="rId5" Target="../media/image7.png" Type="http://schemas.openxmlformats.org/officeDocument/2006/relationships/image"/><Relationship Id="rId6" Target="../media/image8.svg" Type="http://schemas.openxmlformats.org/officeDocument/2006/relationships/image"/><Relationship Id="rId7" Target="../media/image30.png" Type="http://schemas.openxmlformats.org/officeDocument/2006/relationships/image"/><Relationship Id="rId8" Target="../media/image31.svg" Type="http://schemas.openxmlformats.org/officeDocument/2006/relationships/image"/><Relationship Id="rId9" Target="../notesSlides/notesSlide6.xml" Type="http://schemas.openxmlformats.org/officeDocument/2006/relationships/notesSlide"/></Relationships>
</file>

<file path=ppt/slides/_rels/slide7.xml.rels><?xml version="1.0" encoding="UTF-8" standalone="yes"?><Relationships xmlns="http://schemas.openxmlformats.org/package/2006/relationships"><Relationship Id="rId1" Target="../slideLayouts/slideLayout12.xml" Type="http://schemas.openxmlformats.org/officeDocument/2006/relationships/slideLayout"/><Relationship Id="rId2" Target="../media/image1.jpeg" Type="http://schemas.openxmlformats.org/officeDocument/2006/relationships/image"/><Relationship Id="rId3" Target="../media/image32.png" Type="http://schemas.openxmlformats.org/officeDocument/2006/relationships/image"/><Relationship Id="rId4" Target="../media/image33.svg" Type="http://schemas.openxmlformats.org/officeDocument/2006/relationships/image"/><Relationship Id="rId5" Target="../notesSlides/notesSlide7.xml" Type="http://schemas.openxmlformats.org/officeDocument/2006/relationships/notesSlide"/><Relationship Id="rId6" Target="../media/image34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0000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rcRect l="0" r="0" t="0" b="0"/>
          <a:stretch>
            <a:fillRect/>
          </a:stretch>
        </p:blipFill>
        <p:spPr>
          <a:xfrm rot="0" flipH="false" flipV="false">
            <a:off x="0" y="0"/>
            <a:ext cx="12192000" cy="6858000"/>
          </a:xfrm>
          <a:prstGeom prst="rect">
            <a:avLst/>
          </a:prstGeom>
          <a:noFill/>
          <a:ln w="25400" cmpd="sng" cap="flat">
            <a:noFill/>
            <a:prstDash val="solid"/>
            <a:round/>
          </a:ln>
        </p:spPr>
      </p:pic>
      <p:sp>
        <p:nvSpPr>
          <p:cNvPr name="AutoShape 3" id="3"/>
          <p:cNvSpPr/>
          <p:nvPr/>
        </p:nvSpPr>
        <p:spPr>
          <a:xfrm rot="0" flipH="false" flipV="false"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0A192F">
              <a:alpha val="85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4" id="4"/>
          <p:cNvSpPr/>
          <p:nvPr/>
        </p:nvSpPr>
        <p:spPr>
          <a:xfrm rot="0" flipH="false" flipV="false">
            <a:off x="0" y="0"/>
            <a:ext cx="12192000" cy="50800"/>
          </a:xfrm>
          <a:prstGeom prst="roundRect">
            <a:avLst>
              <a:gd name="adj" fmla="val 0"/>
            </a:avLst>
          </a:prstGeom>
          <a:solidFill>
            <a:srgbClr val="00BFFF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5" id="5"/>
          <p:cNvSpPr/>
          <p:nvPr/>
        </p:nvSpPr>
        <p:spPr>
          <a:xfrm rot="0" flipH="false" flipV="false">
            <a:off x="508000" y="2286000"/>
            <a:ext cx="11176000" cy="762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ctr" indent="0">
              <a:lnSpc>
                <a:spcPct val="125000"/>
              </a:lnSpc>
              <a:defRPr/>
            </a:pPr>
            <a:r>
              <a:rPr lang="en-US" b="true" i="false" strike="noStrike" u="none" sz="3600">
                <a:solidFill>
                  <a:srgbClr val="FFFFFF"/>
                </a:solidFill>
                <a:latin typeface="Noto Sans SC"/>
                <a:ea typeface="Noto Sans SC"/>
                <a:cs typeface="Noto Sans SC"/>
                <a:sym typeface="Noto Sans SC"/>
              </a:rPr>
              <a:t>驶向未来：自动驾驶重塑教育新生态</a:t>
            </a:r>
            <a:endParaRPr lang="en-US" sz="1100"/>
          </a:p>
        </p:txBody>
      </p:sp>
      <p:sp>
        <p:nvSpPr>
          <p:cNvPr name="AutoShape 6" id="6"/>
          <p:cNvSpPr/>
          <p:nvPr/>
        </p:nvSpPr>
        <p:spPr>
          <a:xfrm rot="0" flipH="false" flipV="false">
            <a:off x="5715000" y="3175000"/>
            <a:ext cx="762000" cy="50800"/>
          </a:xfrm>
          <a:prstGeom prst="roundRect">
            <a:avLst>
              <a:gd name="adj" fmla="val 0"/>
            </a:avLst>
          </a:prstGeom>
          <a:solidFill>
            <a:srgbClr val="00BFFF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7" id="7"/>
          <p:cNvSpPr/>
          <p:nvPr/>
        </p:nvSpPr>
        <p:spPr>
          <a:xfrm rot="0" flipH="false" flipV="false">
            <a:off x="508000" y="3429000"/>
            <a:ext cx="11176000" cy="508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ctr" indent="0">
              <a:lnSpc>
                <a:spcPct val="125000"/>
              </a:lnSpc>
              <a:defRPr/>
            </a:pPr>
            <a:r>
              <a:rPr lang="en-US" b="false" i="false" strike="noStrike" u="none" sz="2000">
                <a:solidFill>
                  <a:srgbClr val="FFFFFF">
                    <a:alpha val="85098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>探索自动驾驶技术对教育领域的三大核心变革</a:t>
            </a:r>
            <a:endParaRPr lang="en-US" sz="1100"/>
          </a:p>
        </p:txBody>
      </p:sp>
      <p:pic>
        <p:nvPicPr>
          <p:cNvPr name="Picture 8" id="8"/>
          <p:cNvPicPr>
            <a:picLocks noChangeAspect="true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rot="0" flipH="false" flipV="false">
            <a:off x="5943600" y="5715000"/>
            <a:ext cx="304800" cy="3048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0000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rcRect l="0" r="0" t="0" b="0"/>
          <a:stretch>
            <a:fillRect/>
          </a:stretch>
        </p:blipFill>
        <p:spPr>
          <a:xfrm rot="0" flipH="false" flipV="false">
            <a:off x="0" y="0"/>
            <a:ext cx="12192000" cy="6858000"/>
          </a:xfrm>
          <a:prstGeom prst="rect">
            <a:avLst/>
          </a:prstGeom>
          <a:noFill/>
          <a:ln w="25400" cmpd="sng" cap="flat">
            <a:noFill/>
            <a:prstDash val="solid"/>
            <a:round/>
          </a:ln>
        </p:spPr>
      </p:pic>
      <p:sp>
        <p:nvSpPr>
          <p:cNvPr name="AutoShape 3" id="3"/>
          <p:cNvSpPr/>
          <p:nvPr/>
        </p:nvSpPr>
        <p:spPr>
          <a:xfrm rot="0" flipH="false" flipV="false"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0A1428">
              <a:alpha val="85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4" id="4"/>
          <p:cNvSpPr/>
          <p:nvPr/>
        </p:nvSpPr>
        <p:spPr>
          <a:xfrm rot="0" flipH="false" flipV="false">
            <a:off x="762000" y="1016000"/>
            <a:ext cx="1397000" cy="762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indent="0">
              <a:lnSpc>
                <a:spcPct val="125000"/>
              </a:lnSpc>
              <a:defRPr/>
            </a:pPr>
            <a:r>
              <a:rPr lang="en-US" b="true" i="false" strike="noStrike" u="none" sz="4800">
                <a:solidFill>
                  <a:srgbClr val="FFFFFF"/>
                </a:solidFill>
                <a:latin typeface="Noto Sans SC"/>
                <a:ea typeface="Noto Sans SC"/>
                <a:cs typeface="Noto Sans SC"/>
                <a:sym typeface="Noto Sans SC"/>
              </a:rPr>
              <a:t>目录</a:t>
            </a:r>
            <a:endParaRPr lang="en-US" sz="1100"/>
          </a:p>
        </p:txBody>
      </p:sp>
      <p:sp>
        <p:nvSpPr>
          <p:cNvPr name="AutoShape 5" id="5"/>
          <p:cNvSpPr/>
          <p:nvPr/>
        </p:nvSpPr>
        <p:spPr>
          <a:xfrm rot="0" flipH="false" flipV="false">
            <a:off x="762000" y="1841500"/>
            <a:ext cx="762000" cy="50800"/>
          </a:xfrm>
          <a:prstGeom prst="roundRect">
            <a:avLst>
              <a:gd name="adj" fmla="val 0"/>
            </a:avLst>
          </a:prstGeom>
          <a:solidFill>
            <a:srgbClr val="00BFFF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6" id="6"/>
          <p:cNvSpPr/>
          <p:nvPr/>
        </p:nvSpPr>
        <p:spPr>
          <a:xfrm rot="0" flipH="false" flipV="false">
            <a:off x="762000" y="2540000"/>
            <a:ext cx="3302000" cy="2286000"/>
          </a:xfrm>
          <a:prstGeom prst="roundRect">
            <a:avLst>
              <a:gd name="adj" fmla="val 5555"/>
            </a:avLst>
          </a:prstGeom>
          <a:solidFill>
            <a:srgbClr val="FFFFFF">
              <a:alpha val="5000"/>
            </a:srgbClr>
          </a:solidFill>
          <a:ln w="12700" cmpd="sng" cap="flat">
            <a:solidFill>
              <a:srgbClr val="00BFFF">
                <a:alpha val="30000"/>
              </a:srgbClr>
            </a:solidFill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pic>
        <p:nvPicPr>
          <p:cNvPr name="Picture 7" id="7"/>
          <p:cNvPicPr>
            <a:picLocks noChangeAspect="true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rot="0" flipH="false" flipV="false">
            <a:off x="1016000" y="2794000"/>
            <a:ext cx="508000" cy="508000"/>
          </a:xfrm>
          <a:prstGeom prst="rect">
            <a:avLst/>
          </a:prstGeom>
        </p:spPr>
      </p:pic>
      <p:sp>
        <p:nvSpPr>
          <p:cNvPr name="AutoShape 8" id="8"/>
          <p:cNvSpPr/>
          <p:nvPr/>
        </p:nvSpPr>
        <p:spPr>
          <a:xfrm rot="0" flipH="false" flipV="false">
            <a:off x="1016000" y="3429000"/>
            <a:ext cx="2794000" cy="381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indent="0">
              <a:lnSpc>
                <a:spcPct val="125000"/>
              </a:lnSpc>
              <a:defRPr/>
            </a:pPr>
            <a:r>
              <a:rPr lang="en-US" b="true" i="false" strike="noStrike" u="none" sz="1600">
                <a:solidFill>
                  <a:srgbClr val="00BFFF">
                    <a:alpha val="80000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>变革一</a:t>
            </a:r>
            <a:endParaRPr lang="en-US" sz="1100"/>
          </a:p>
        </p:txBody>
      </p:sp>
      <p:sp>
        <p:nvSpPr>
          <p:cNvPr name="AutoShape 9" id="9"/>
          <p:cNvSpPr/>
          <p:nvPr/>
        </p:nvSpPr>
        <p:spPr>
          <a:xfrm rot="0" flipH="false" flipV="false">
            <a:off x="1016000" y="3810000"/>
            <a:ext cx="2794000" cy="762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indent="0">
              <a:lnSpc>
                <a:spcPct val="125000"/>
              </a:lnSpc>
              <a:defRPr/>
            </a:pPr>
            <a:r>
              <a:rPr lang="en-US" b="true" i="false" strike="noStrike" u="none" sz="2000">
                <a:solidFill>
                  <a:srgbClr val="FFFFFF"/>
                </a:solidFill>
                <a:latin typeface="Noto Sans SC"/>
                <a:ea typeface="Noto Sans SC"/>
                <a:cs typeface="Noto Sans SC"/>
                <a:sym typeface="Noto Sans SC"/>
              </a:rPr>
              <a:t>移动课堂</a:t>
            </a:r>
            <a:r>
              <a:rPr lang="en-US" b="false" i="false" strike="noStrike" u="none" sz="1600">
                <a:solidFill>
                  <a:srgbClr val="1F2329"/>
                </a:solidFill>
                <a:latin typeface="Noto Sans SC"/>
                <a:ea typeface="Noto Sans SC"/>
                <a:cs typeface="Noto Sans SC"/>
                <a:sym typeface="Noto Sans SC"/>
              </a:rPr>
              <a:t/>
            </a:r>
            <a:endParaRPr lang="en-US" sz="1100"/>
          </a:p>
          <a:p>
            <a:pPr algn="l" indent="0">
              <a:lnSpc>
                <a:spcPct val="125000"/>
              </a:lnSpc>
            </a:pPr>
            <a:r>
              <a:rPr lang="en-US" b="false" i="false" strike="noStrike" u="none" sz="1400">
                <a:solidFill>
                  <a:srgbClr val="FFFFFF">
                    <a:alpha val="70196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>让学习无处不在</a:t>
            </a:r>
          </a:p>
        </p:txBody>
      </p:sp>
      <p:sp>
        <p:nvSpPr>
          <p:cNvPr name="AutoShape 10" id="10"/>
          <p:cNvSpPr/>
          <p:nvPr/>
        </p:nvSpPr>
        <p:spPr>
          <a:xfrm rot="0" flipH="false" flipV="false">
            <a:off x="4445000" y="2540000"/>
            <a:ext cx="3302000" cy="2286000"/>
          </a:xfrm>
          <a:prstGeom prst="roundRect">
            <a:avLst>
              <a:gd name="adj" fmla="val 5555"/>
            </a:avLst>
          </a:prstGeom>
          <a:solidFill>
            <a:srgbClr val="FFFFFF">
              <a:alpha val="5000"/>
            </a:srgbClr>
          </a:solidFill>
          <a:ln w="12700" cmpd="sng" cap="flat">
            <a:solidFill>
              <a:srgbClr val="00BFFF">
                <a:alpha val="30000"/>
              </a:srgbClr>
            </a:solidFill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pic>
        <p:nvPicPr>
          <p:cNvPr name="Picture 11" id="11"/>
          <p:cNvPicPr>
            <a:picLocks noChangeAspect="true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 rot="0" flipH="false" flipV="false">
            <a:off x="4699000" y="2794000"/>
            <a:ext cx="508000" cy="508000"/>
          </a:xfrm>
          <a:prstGeom prst="rect">
            <a:avLst/>
          </a:prstGeom>
        </p:spPr>
      </p:pic>
      <p:sp>
        <p:nvSpPr>
          <p:cNvPr name="AutoShape 12" id="12"/>
          <p:cNvSpPr/>
          <p:nvPr/>
        </p:nvSpPr>
        <p:spPr>
          <a:xfrm rot="0" flipH="false" flipV="false">
            <a:off x="4699000" y="3429000"/>
            <a:ext cx="2794000" cy="381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indent="0">
              <a:lnSpc>
                <a:spcPct val="125000"/>
              </a:lnSpc>
              <a:defRPr/>
            </a:pPr>
            <a:r>
              <a:rPr lang="en-US" b="true" i="false" strike="noStrike" u="none" sz="1600">
                <a:solidFill>
                  <a:srgbClr val="00BFFF">
                    <a:alpha val="80000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>变革二</a:t>
            </a:r>
            <a:endParaRPr lang="en-US" sz="1100"/>
          </a:p>
        </p:txBody>
      </p:sp>
      <p:sp>
        <p:nvSpPr>
          <p:cNvPr name="AutoShape 13" id="13"/>
          <p:cNvSpPr/>
          <p:nvPr/>
        </p:nvSpPr>
        <p:spPr>
          <a:xfrm rot="0" flipH="false" flipV="false">
            <a:off x="4699000" y="3810000"/>
            <a:ext cx="2794000" cy="762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indent="0">
              <a:lnSpc>
                <a:spcPct val="125000"/>
              </a:lnSpc>
              <a:defRPr/>
            </a:pPr>
            <a:r>
              <a:rPr lang="en-US" b="true" i="false" strike="noStrike" u="none" sz="2000">
                <a:solidFill>
                  <a:srgbClr val="FFFFFF"/>
                </a:solidFill>
                <a:latin typeface="Noto Sans SC"/>
                <a:ea typeface="Noto Sans SC"/>
                <a:cs typeface="Noto Sans SC"/>
                <a:sym typeface="Noto Sans SC"/>
              </a:rPr>
              <a:t>课程革新</a:t>
            </a:r>
            <a:r>
              <a:rPr lang="en-US" b="false" i="false" strike="noStrike" u="none" sz="1600">
                <a:solidFill>
                  <a:srgbClr val="1F2329"/>
                </a:solidFill>
                <a:latin typeface="Noto Sans SC"/>
                <a:ea typeface="Noto Sans SC"/>
                <a:cs typeface="Noto Sans SC"/>
                <a:sym typeface="Noto Sans SC"/>
              </a:rPr>
              <a:t/>
            </a:r>
            <a:endParaRPr lang="en-US" sz="1100"/>
          </a:p>
          <a:p>
            <a:pPr algn="l" indent="0">
              <a:lnSpc>
                <a:spcPct val="125000"/>
              </a:lnSpc>
            </a:pPr>
            <a:r>
              <a:rPr lang="en-US" b="false" i="false" strike="noStrike" u="none" sz="1400">
                <a:solidFill>
                  <a:srgbClr val="FFFFFF">
                    <a:alpha val="70196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>拥抱智能时代新内容</a:t>
            </a:r>
          </a:p>
        </p:txBody>
      </p:sp>
      <p:sp>
        <p:nvSpPr>
          <p:cNvPr name="AutoShape 14" id="14"/>
          <p:cNvSpPr/>
          <p:nvPr/>
        </p:nvSpPr>
        <p:spPr>
          <a:xfrm rot="0" flipH="false" flipV="false">
            <a:off x="8128000" y="2540000"/>
            <a:ext cx="3302000" cy="2286000"/>
          </a:xfrm>
          <a:prstGeom prst="roundRect">
            <a:avLst>
              <a:gd name="adj" fmla="val 5555"/>
            </a:avLst>
          </a:prstGeom>
          <a:solidFill>
            <a:srgbClr val="FFFFFF">
              <a:alpha val="5000"/>
            </a:srgbClr>
          </a:solidFill>
          <a:ln w="12700" cmpd="sng" cap="flat">
            <a:solidFill>
              <a:srgbClr val="00BFFF">
                <a:alpha val="30000"/>
              </a:srgbClr>
            </a:solidFill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pic>
        <p:nvPicPr>
          <p:cNvPr name="Picture 15" id="15"/>
          <p:cNvPicPr>
            <a:picLocks noChangeAspect="true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rot="0" flipH="false" flipV="false">
            <a:off x="8382000" y="2794000"/>
            <a:ext cx="508000" cy="508000"/>
          </a:xfrm>
          <a:prstGeom prst="rect">
            <a:avLst/>
          </a:prstGeom>
        </p:spPr>
      </p:pic>
      <p:sp>
        <p:nvSpPr>
          <p:cNvPr name="AutoShape 16" id="16"/>
          <p:cNvSpPr/>
          <p:nvPr/>
        </p:nvSpPr>
        <p:spPr>
          <a:xfrm rot="0" flipH="false" flipV="false">
            <a:off x="8382000" y="3429000"/>
            <a:ext cx="2794000" cy="381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indent="0">
              <a:lnSpc>
                <a:spcPct val="125000"/>
              </a:lnSpc>
              <a:defRPr/>
            </a:pPr>
            <a:r>
              <a:rPr lang="en-US" b="true" i="false" strike="noStrike" u="none" sz="1600">
                <a:solidFill>
                  <a:srgbClr val="00BFFF">
                    <a:alpha val="80000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>变革三</a:t>
            </a:r>
            <a:endParaRPr lang="en-US" sz="1100"/>
          </a:p>
        </p:txBody>
      </p:sp>
      <p:sp>
        <p:nvSpPr>
          <p:cNvPr name="AutoShape 17" id="17"/>
          <p:cNvSpPr/>
          <p:nvPr/>
        </p:nvSpPr>
        <p:spPr>
          <a:xfrm rot="0" flipH="false" flipV="false">
            <a:off x="8382000" y="3810000"/>
            <a:ext cx="2794000" cy="762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indent="0">
              <a:lnSpc>
                <a:spcPct val="125000"/>
              </a:lnSpc>
              <a:defRPr/>
            </a:pPr>
            <a:r>
              <a:rPr lang="en-US" b="true" i="false" strike="noStrike" u="none" sz="2000">
                <a:solidFill>
                  <a:srgbClr val="FFFFFF"/>
                </a:solidFill>
                <a:latin typeface="Noto Sans SC"/>
                <a:ea typeface="Noto Sans SC"/>
                <a:cs typeface="Noto Sans SC"/>
                <a:sym typeface="Noto Sans SC"/>
              </a:rPr>
              <a:t>智能校园</a:t>
            </a:r>
            <a:r>
              <a:rPr lang="en-US" b="false" i="false" strike="noStrike" u="none" sz="1600">
                <a:solidFill>
                  <a:srgbClr val="1F2329"/>
                </a:solidFill>
                <a:latin typeface="Noto Sans SC"/>
                <a:ea typeface="Noto Sans SC"/>
                <a:cs typeface="Noto Sans SC"/>
                <a:sym typeface="Noto Sans SC"/>
              </a:rPr>
              <a:t/>
            </a:r>
            <a:endParaRPr lang="en-US" sz="1100"/>
          </a:p>
          <a:p>
            <a:pPr algn="l" indent="0">
              <a:lnSpc>
                <a:spcPct val="125000"/>
              </a:lnSpc>
            </a:pPr>
            <a:r>
              <a:rPr lang="en-US" b="false" i="false" strike="noStrike" u="none" sz="1400">
                <a:solidFill>
                  <a:srgbClr val="FFFFFF">
                    <a:alpha val="70196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>构建安全高效新环境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A0F1E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rcRect l="0" r="0" t="0" b="0"/>
          <a:stretch>
            <a:fillRect/>
          </a:stretch>
        </p:blipFill>
        <p:spPr>
          <a:xfrm rot="0" flipH="false" flipV="false">
            <a:off x="0" y="0"/>
            <a:ext cx="12192000" cy="6858000"/>
          </a:xfrm>
          <a:prstGeom prst="rect">
            <a:avLst/>
          </a:prstGeom>
          <a:noFill/>
          <a:ln w="25400" cmpd="sng" cap="flat">
            <a:noFill/>
            <a:prstDash val="solid"/>
            <a:round/>
          </a:ln>
        </p:spPr>
      </p:pic>
      <p:sp>
        <p:nvSpPr>
          <p:cNvPr name="AutoShape 3" id="3"/>
          <p:cNvSpPr/>
          <p:nvPr/>
        </p:nvSpPr>
        <p:spPr>
          <a:xfrm rot="0" flipH="false" flipV="false">
            <a:off x="0" y="0"/>
            <a:ext cx="12192000" cy="6858000"/>
          </a:xfrm>
          <a:prstGeom prst="roundRect">
            <a:avLst>
              <a:gd name="adj" fmla="val 0"/>
            </a:avLst>
          </a:prstGeom>
          <a:gradFill rotWithShape="true">
            <a:gsLst>
              <a:gs pos="0">
                <a:srgbClr val="0A0F1E">
                  <a:alpha val="95000"/>
                </a:srgbClr>
              </a:gs>
              <a:gs pos="45000">
                <a:srgbClr val="0A0F1E">
                  <a:alpha val="85000"/>
                </a:srgbClr>
              </a:gs>
              <a:gs pos="100000">
                <a:srgbClr val="0A0F1E">
                  <a:alpha val="10000"/>
                </a:srgbClr>
              </a:gs>
            </a:gsLst>
            <a:lin ang="0"/>
          </a:gra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4" id="4"/>
          <p:cNvSpPr/>
          <p:nvPr/>
        </p:nvSpPr>
        <p:spPr>
          <a:xfrm rot="0" flipH="false" flipV="false">
            <a:off x="762000" y="1016000"/>
            <a:ext cx="10058400" cy="762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indent="0">
              <a:lnSpc>
                <a:spcPct val="125000"/>
              </a:lnSpc>
              <a:defRPr/>
            </a:pPr>
            <a:r>
              <a:rPr lang="en-US" b="true" i="false" strike="noStrike" u="none" sz="4800">
                <a:solidFill>
                  <a:srgbClr val="FFFFFF"/>
                </a:solidFill>
                <a:latin typeface="Noto Sans SC"/>
                <a:ea typeface="Noto Sans SC"/>
                <a:cs typeface="Noto Sans SC"/>
                <a:sym typeface="Noto Sans SC"/>
              </a:rPr>
              <a:t>变革：移动课堂，让学习无处不在</a:t>
            </a:r>
            <a:endParaRPr lang="en-US" sz="1100"/>
          </a:p>
        </p:txBody>
      </p:sp>
      <p:sp>
        <p:nvSpPr>
          <p:cNvPr name="AutoShape 5" id="5"/>
          <p:cNvSpPr/>
          <p:nvPr/>
        </p:nvSpPr>
        <p:spPr>
          <a:xfrm rot="0" flipH="false" flipV="false">
            <a:off x="762000" y="1905000"/>
            <a:ext cx="1016000" cy="50800"/>
          </a:xfrm>
          <a:prstGeom prst="roundRect">
            <a:avLst>
              <a:gd name="adj" fmla="val 0"/>
            </a:avLst>
          </a:prstGeom>
          <a:solidFill>
            <a:srgbClr val="00BFFF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pic>
        <p:nvPicPr>
          <p:cNvPr name="Picture 6" id="6"/>
          <p:cNvPicPr>
            <a:picLocks noChangeAspect="true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rot="0" flipH="false" flipV="false">
            <a:off x="762000" y="2286000"/>
            <a:ext cx="406400" cy="406400"/>
          </a:xfrm>
          <a:prstGeom prst="rect">
            <a:avLst/>
          </a:prstGeom>
        </p:spPr>
      </p:pic>
      <p:sp>
        <p:nvSpPr>
          <p:cNvPr name="AutoShape 7" id="7"/>
          <p:cNvSpPr/>
          <p:nvPr/>
        </p:nvSpPr>
        <p:spPr>
          <a:xfrm rot="0" flipH="false" flipV="false">
            <a:off x="1270000" y="2260600"/>
            <a:ext cx="4826000" cy="381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indent="0">
              <a:lnSpc>
                <a:spcPct val="125000"/>
              </a:lnSpc>
              <a:defRPr/>
            </a:pPr>
            <a:r>
              <a:rPr lang="en-US" b="true" i="false" strike="noStrike" u="none" sz="2000">
                <a:solidFill>
                  <a:srgbClr val="00BFFF"/>
                </a:solidFill>
                <a:latin typeface="Noto Sans SC"/>
                <a:ea typeface="Noto Sans SC"/>
                <a:cs typeface="Noto Sans SC"/>
                <a:sym typeface="Noto Sans SC"/>
              </a:rPr>
              <a:t>核心观点：通勤即学习</a:t>
            </a:r>
            <a:endParaRPr lang="en-US" sz="1100"/>
          </a:p>
        </p:txBody>
      </p:sp>
      <p:sp>
        <p:nvSpPr>
          <p:cNvPr name="AutoShape 8" id="8"/>
          <p:cNvSpPr/>
          <p:nvPr/>
        </p:nvSpPr>
        <p:spPr>
          <a:xfrm rot="0" flipH="false" flipV="false">
            <a:off x="762000" y="2730500"/>
            <a:ext cx="4826000" cy="762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indent="0">
              <a:lnSpc>
                <a:spcPct val="108333"/>
              </a:lnSpc>
              <a:defRPr/>
            </a:pPr>
            <a:r>
              <a:rPr lang="en-US" b="false" i="false" strike="noStrike" u="none" sz="1400">
                <a:solidFill>
                  <a:srgbClr val="FFFFFF">
                    <a:alpha val="90196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>自动驾驶汽车将转变为移动教室，打破时空限制，充分利用通勤时间，实现碎片化学习与沉浸式体验的完美结合。</a:t>
            </a:r>
            <a:endParaRPr lang="en-US" sz="1100"/>
          </a:p>
        </p:txBody>
      </p:sp>
      <p:pic>
        <p:nvPicPr>
          <p:cNvPr name="Picture 9" id="9"/>
          <p:cNvPicPr>
            <a:picLocks noChangeAspect="true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 rot="0" flipH="false" flipV="false">
            <a:off x="762000" y="3683000"/>
            <a:ext cx="406400" cy="406400"/>
          </a:xfrm>
          <a:prstGeom prst="rect">
            <a:avLst/>
          </a:prstGeom>
        </p:spPr>
      </p:pic>
      <p:sp>
        <p:nvSpPr>
          <p:cNvPr name="AutoShape 10" id="10"/>
          <p:cNvSpPr/>
          <p:nvPr/>
        </p:nvSpPr>
        <p:spPr>
          <a:xfrm rot="0" flipH="false" flipV="false">
            <a:off x="1270000" y="3657600"/>
            <a:ext cx="4826000" cy="381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indent="0">
              <a:lnSpc>
                <a:spcPct val="125000"/>
              </a:lnSpc>
              <a:defRPr/>
            </a:pPr>
            <a:r>
              <a:rPr lang="en-US" b="true" i="false" strike="noStrike" u="none" sz="2000">
                <a:solidFill>
                  <a:srgbClr val="00BFFF"/>
                </a:solidFill>
                <a:latin typeface="Noto Sans SC"/>
                <a:ea typeface="Noto Sans SC"/>
                <a:cs typeface="Noto Sans SC"/>
                <a:sym typeface="Noto Sans SC"/>
              </a:rPr>
              <a:t>场景示例：沉浸式互动</a:t>
            </a:r>
            <a:endParaRPr lang="en-US" sz="1100"/>
          </a:p>
        </p:txBody>
      </p:sp>
      <p:sp>
        <p:nvSpPr>
          <p:cNvPr name="AutoShape 11" id="11"/>
          <p:cNvSpPr/>
          <p:nvPr/>
        </p:nvSpPr>
        <p:spPr>
          <a:xfrm rot="0" flipH="false" flipV="false">
            <a:off x="762000" y="4127500"/>
            <a:ext cx="4826000" cy="1270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indent="0">
              <a:lnSpc>
                <a:spcPct val="108333"/>
              </a:lnSpc>
              <a:defRPr/>
            </a:pPr>
            <a:r>
              <a:rPr lang="en-US" b="false" i="false" strike="noStrike" u="none" sz="1400">
                <a:solidFill>
                  <a:srgbClr val="FFFFFF">
                    <a:alpha val="90196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>学生通过车内智能交互系统参与直播课程、小组讨论或VR虚拟实验。例如，在“移动教室”中通过VR技术“潜入”海底，与虚拟海豚互动，将枯燥的通勤转化为生动的探索之旅。</a:t>
            </a:r>
            <a:endParaRPr lang="en-US" sz="1100"/>
          </a:p>
        </p:txBody>
      </p:sp>
      <p:sp>
        <p:nvSpPr>
          <p:cNvPr name="AutoShape 12" id="12"/>
          <p:cNvSpPr/>
          <p:nvPr/>
        </p:nvSpPr>
        <p:spPr>
          <a:xfrm rot="0" flipH="false" flipV="false">
            <a:off x="6477000" y="2286000"/>
            <a:ext cx="4572000" cy="2565400"/>
          </a:xfrm>
          <a:prstGeom prst="roundRect">
            <a:avLst>
              <a:gd name="adj" fmla="val 4950"/>
            </a:avLst>
          </a:prstGeom>
          <a:solidFill>
            <a:srgbClr val="000000">
              <a:alpha val="30000"/>
            </a:srgbClr>
          </a:solidFill>
          <a:ln w="12700" cmpd="sng" cap="flat">
            <a:solidFill>
              <a:srgbClr val="00BFFF">
                <a:alpha val="50000"/>
              </a:srgbClr>
            </a:solidFill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pic>
        <p:nvPicPr>
          <p:cNvPr name="Picture 13" id="13"/>
          <p:cNvPicPr>
            <a:picLocks noChangeAspect="true"/>
          </p:cNvPicPr>
          <p:nvPr/>
        </p:nvPicPr>
        <p:blipFill>
          <a:blip r:embed="rId2"/>
          <a:srcRect l="0" r="0" t="65" b="65"/>
          <a:stretch>
            <a:fillRect/>
          </a:stretch>
        </p:blipFill>
        <p:spPr>
          <a:xfrm rot="0" flipH="false" flipV="false">
            <a:off x="6604000" y="2349500"/>
            <a:ext cx="4318000" cy="2425700"/>
          </a:xfrm>
          <a:prstGeom prst="roundRect">
            <a:avLst>
              <a:gd name="adj" fmla="val 5235"/>
            </a:avLst>
          </a:prstGeom>
          <a:noFill/>
          <a:ln w="25400" cmpd="sng" cap="flat">
            <a:noFill/>
            <a:prstDash val="solid"/>
            <a:round/>
          </a:ln>
        </p:spPr>
      </p:pic>
      <p:sp>
        <p:nvSpPr>
          <p:cNvPr name="AutoShape 14" id="14"/>
          <p:cNvSpPr/>
          <p:nvPr/>
        </p:nvSpPr>
        <p:spPr>
          <a:xfrm rot="0" flipH="false" flipV="false">
            <a:off x="6477000" y="5016500"/>
            <a:ext cx="4572000" cy="381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ctr" indent="0">
              <a:lnSpc>
                <a:spcPct val="125000"/>
              </a:lnSpc>
              <a:defRPr/>
            </a:pPr>
            <a:r>
              <a:rPr lang="en-US" b="false" i="false" strike="noStrike" u="none" sz="1200">
                <a:solidFill>
                  <a:srgbClr val="FFFFFF">
                    <a:alpha val="70196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>未来移动课堂实景示意</a:t>
            </a:r>
            <a:endParaRPr lang="en-US" sz="1100"/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0000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rcRect l="0" r="0" t="0" b="0"/>
          <a:stretch>
            <a:fillRect/>
          </a:stretch>
        </p:blipFill>
        <p:spPr>
          <a:xfrm rot="0" flipH="false" flipV="false">
            <a:off x="0" y="0"/>
            <a:ext cx="12192000" cy="6858000"/>
          </a:xfrm>
          <a:prstGeom prst="rect">
            <a:avLst/>
          </a:prstGeom>
          <a:noFill/>
          <a:ln w="25400" cmpd="sng" cap="flat">
            <a:noFill/>
            <a:prstDash val="solid"/>
            <a:round/>
          </a:ln>
        </p:spPr>
      </p:pic>
      <p:sp>
        <p:nvSpPr>
          <p:cNvPr name="AutoShape 3" id="3"/>
          <p:cNvSpPr/>
          <p:nvPr/>
        </p:nvSpPr>
        <p:spPr>
          <a:xfrm rot="0" flipH="false" flipV="false"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0A1428">
              <a:alpha val="85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4" id="4"/>
          <p:cNvSpPr/>
          <p:nvPr/>
        </p:nvSpPr>
        <p:spPr>
          <a:xfrm rot="0" flipH="false" flipV="false">
            <a:off x="762000" y="1016000"/>
            <a:ext cx="11430000" cy="762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indent="0">
              <a:lnSpc>
                <a:spcPct val="125000"/>
              </a:lnSpc>
              <a:defRPr/>
            </a:pPr>
            <a:r>
              <a:rPr lang="en-US" b="true" i="false" strike="noStrike" u="none" sz="4800">
                <a:solidFill>
                  <a:srgbClr val="FFFFFF"/>
                </a:solidFill>
                <a:latin typeface="Noto Sans SC"/>
                <a:ea typeface="Noto Sans SC"/>
                <a:cs typeface="Noto Sans SC"/>
                <a:sym typeface="Noto Sans SC"/>
              </a:rPr>
              <a:t>变革二：课程革新，拥抱智能时代新内容</a:t>
            </a:r>
            <a:endParaRPr lang="en-US" sz="1100"/>
          </a:p>
        </p:txBody>
      </p:sp>
      <p:sp>
        <p:nvSpPr>
          <p:cNvPr name="AutoShape 5" id="5"/>
          <p:cNvSpPr/>
          <p:nvPr/>
        </p:nvSpPr>
        <p:spPr>
          <a:xfrm rot="0" flipH="false" flipV="false">
            <a:off x="762000" y="1905000"/>
            <a:ext cx="10668000" cy="25400"/>
          </a:xfrm>
          <a:prstGeom prst="roundRect">
            <a:avLst>
              <a:gd name="adj" fmla="val 0"/>
            </a:avLst>
          </a:prstGeom>
          <a:gradFill rotWithShape="true">
            <a:gsLst>
              <a:gs pos="0">
                <a:srgbClr val="00BFFF">
                  <a:alpha val="100000"/>
                </a:srgbClr>
              </a:gs>
              <a:gs pos="100000">
                <a:srgbClr val="00BFFF">
                  <a:alpha val="0"/>
                </a:srgbClr>
              </a:gs>
            </a:gsLst>
            <a:lin ang="0"/>
          </a:gra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pic>
        <p:nvPicPr>
          <p:cNvPr name="Picture 6" id="6"/>
          <p:cNvPicPr>
            <a:picLocks noChangeAspect="true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rot="0" flipH="false" flipV="false">
            <a:off x="762000" y="2286000"/>
            <a:ext cx="406400" cy="406400"/>
          </a:xfrm>
          <a:prstGeom prst="rect">
            <a:avLst/>
          </a:prstGeom>
        </p:spPr>
      </p:pic>
      <p:sp>
        <p:nvSpPr>
          <p:cNvPr name="AutoShape 7" id="7"/>
          <p:cNvSpPr/>
          <p:nvPr/>
        </p:nvSpPr>
        <p:spPr>
          <a:xfrm rot="0" flipH="false" flipV="false">
            <a:off x="1270000" y="2235200"/>
            <a:ext cx="10160000" cy="508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indent="0">
              <a:lnSpc>
                <a:spcPct val="125000"/>
              </a:lnSpc>
              <a:defRPr/>
            </a:pPr>
            <a:r>
              <a:rPr lang="en-US" b="true" i="false" strike="noStrike" u="none" sz="2200">
                <a:solidFill>
                  <a:srgbClr val="00BFFF"/>
                </a:solidFill>
                <a:latin typeface="Noto Sans SC"/>
                <a:ea typeface="Noto Sans SC"/>
                <a:cs typeface="Noto Sans SC"/>
                <a:sym typeface="Noto Sans SC"/>
              </a:rPr>
              <a:t>核心观点：自动驾驶普及催生新学科，推动课程体系重构</a:t>
            </a:r>
            <a:endParaRPr lang="en-US" sz="1100"/>
          </a:p>
        </p:txBody>
      </p:sp>
      <p:sp>
        <p:nvSpPr>
          <p:cNvPr name="AutoShape 8" id="8"/>
          <p:cNvSpPr/>
          <p:nvPr/>
        </p:nvSpPr>
        <p:spPr>
          <a:xfrm rot="0" flipH="false" flipV="false">
            <a:off x="762000" y="2921000"/>
            <a:ext cx="5080000" cy="1524000"/>
          </a:xfrm>
          <a:prstGeom prst="roundRect">
            <a:avLst>
              <a:gd name="adj" fmla="val 8333"/>
            </a:avLst>
          </a:prstGeom>
          <a:solidFill>
            <a:srgbClr val="FFFFFF">
              <a:alpha val="8000"/>
            </a:srgbClr>
          </a:solidFill>
          <a:ln w="12700" cmpd="sng" cap="flat">
            <a:solidFill>
              <a:srgbClr val="00BFFF">
                <a:alpha val="30000"/>
              </a:srgbClr>
            </a:solidFill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pic>
        <p:nvPicPr>
          <p:cNvPr name="Picture 9" id="9"/>
          <p:cNvPicPr>
            <a:picLocks noChangeAspect="true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 rot="0" flipH="false" flipV="false">
            <a:off x="1016000" y="3111500"/>
            <a:ext cx="304800" cy="304800"/>
          </a:xfrm>
          <a:prstGeom prst="rect">
            <a:avLst/>
          </a:prstGeom>
        </p:spPr>
      </p:pic>
      <p:sp>
        <p:nvSpPr>
          <p:cNvPr name="AutoShape 10" id="10"/>
          <p:cNvSpPr/>
          <p:nvPr/>
        </p:nvSpPr>
        <p:spPr>
          <a:xfrm rot="0" flipH="false" flipV="false">
            <a:off x="1397000" y="3073400"/>
            <a:ext cx="4318000" cy="381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indent="0">
              <a:lnSpc>
                <a:spcPct val="125000"/>
              </a:lnSpc>
              <a:defRPr/>
            </a:pPr>
            <a:r>
              <a:rPr lang="en-US" b="true" i="false" strike="noStrike" u="none" sz="1800">
                <a:solidFill>
                  <a:srgbClr val="FFFFFF"/>
                </a:solidFill>
                <a:latin typeface="Noto Sans SC"/>
                <a:ea typeface="Noto Sans SC"/>
                <a:cs typeface="Noto Sans SC"/>
                <a:sym typeface="Noto Sans SC"/>
              </a:rPr>
              <a:t>前沿课程体系升级</a:t>
            </a:r>
            <a:endParaRPr lang="en-US" sz="1100"/>
          </a:p>
        </p:txBody>
      </p:sp>
      <p:sp>
        <p:nvSpPr>
          <p:cNvPr name="AutoShape 11" id="11"/>
          <p:cNvSpPr/>
          <p:nvPr/>
        </p:nvSpPr>
        <p:spPr>
          <a:xfrm rot="0" flipH="false" flipV="false">
            <a:off x="1397000" y="3492500"/>
            <a:ext cx="4318000" cy="762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indent="0">
              <a:lnSpc>
                <a:spcPct val="108333"/>
              </a:lnSpc>
              <a:defRPr/>
            </a:pPr>
            <a:r>
              <a:rPr lang="en-US" b="false" i="false" strike="noStrike" u="none" sz="1400">
                <a:solidFill>
                  <a:srgbClr val="FFFFFF">
                    <a:alpha val="80000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>为适应智能时代，学校将普遍开设人工智能基础、编程逻辑、机器人工程及数据科学等课程，构建面向未来的知识体系。</a:t>
            </a:r>
            <a:endParaRPr lang="en-US" sz="1100"/>
          </a:p>
        </p:txBody>
      </p:sp>
      <p:sp>
        <p:nvSpPr>
          <p:cNvPr name="AutoShape 12" id="12"/>
          <p:cNvSpPr/>
          <p:nvPr/>
        </p:nvSpPr>
        <p:spPr>
          <a:xfrm rot="0" flipH="false" flipV="false">
            <a:off x="6096000" y="2921000"/>
            <a:ext cx="5080000" cy="1524000"/>
          </a:xfrm>
          <a:prstGeom prst="roundRect">
            <a:avLst>
              <a:gd name="adj" fmla="val 8333"/>
            </a:avLst>
          </a:prstGeom>
          <a:solidFill>
            <a:srgbClr val="FFFFFF">
              <a:alpha val="8000"/>
            </a:srgbClr>
          </a:solidFill>
          <a:ln w="12700" cmpd="sng" cap="flat">
            <a:solidFill>
              <a:srgbClr val="00BFFF">
                <a:alpha val="30000"/>
              </a:srgbClr>
            </a:solidFill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pic>
        <p:nvPicPr>
          <p:cNvPr name="Picture 13" id="13"/>
          <p:cNvPicPr>
            <a:picLocks noChangeAspect="true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rot="0" flipH="false" flipV="false">
            <a:off x="6350000" y="3111500"/>
            <a:ext cx="304800" cy="304800"/>
          </a:xfrm>
          <a:prstGeom prst="rect">
            <a:avLst/>
          </a:prstGeom>
        </p:spPr>
      </p:pic>
      <p:sp>
        <p:nvSpPr>
          <p:cNvPr name="AutoShape 14" id="14"/>
          <p:cNvSpPr/>
          <p:nvPr/>
        </p:nvSpPr>
        <p:spPr>
          <a:xfrm rot="0" flipH="false" flipV="false">
            <a:off x="6731000" y="3073400"/>
            <a:ext cx="4318000" cy="381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indent="0">
              <a:lnSpc>
                <a:spcPct val="125000"/>
              </a:lnSpc>
              <a:defRPr/>
            </a:pPr>
            <a:r>
              <a:rPr lang="en-US" b="true" i="false" strike="noStrike" u="none" sz="1800">
                <a:solidFill>
                  <a:srgbClr val="FFFFFF"/>
                </a:solidFill>
                <a:latin typeface="Noto Sans SC"/>
                <a:ea typeface="Noto Sans SC"/>
                <a:cs typeface="Noto Sans SC"/>
                <a:sym typeface="Noto Sans SC"/>
              </a:rPr>
              <a:t>自动驾驶实践案例</a:t>
            </a:r>
            <a:endParaRPr lang="en-US" sz="1100"/>
          </a:p>
        </p:txBody>
      </p:sp>
      <p:sp>
        <p:nvSpPr>
          <p:cNvPr name="AutoShape 15" id="15"/>
          <p:cNvSpPr/>
          <p:nvPr/>
        </p:nvSpPr>
        <p:spPr>
          <a:xfrm rot="0" flipH="false" flipV="false">
            <a:off x="6731000" y="3492500"/>
            <a:ext cx="4318000" cy="762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indent="0">
              <a:lnSpc>
                <a:spcPct val="108333"/>
              </a:lnSpc>
              <a:defRPr/>
            </a:pPr>
            <a:r>
              <a:rPr lang="en-US" b="false" i="false" strike="noStrike" u="none" sz="1400">
                <a:solidFill>
                  <a:srgbClr val="FFFFFF">
                    <a:alpha val="80000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>高中阶段开设“自动驾驶系统原理”选修课，学生通过编程控制模型车路径规划与传感器处理，将抽象理论转化为实践能力。</a:t>
            </a:r>
            <a:endParaRPr lang="en-US" sz="1100"/>
          </a:p>
        </p:txBody>
      </p:sp>
      <p:sp>
        <p:nvSpPr>
          <p:cNvPr name="AutoShape 16" id="16"/>
          <p:cNvSpPr/>
          <p:nvPr/>
        </p:nvSpPr>
        <p:spPr>
          <a:xfrm rot="0" flipH="false" flipV="false">
            <a:off x="762000" y="4826000"/>
            <a:ext cx="10414000" cy="762000"/>
          </a:xfrm>
          <a:prstGeom prst="roundRect">
            <a:avLst>
              <a:gd name="adj" fmla="val 16666"/>
            </a:avLst>
          </a:prstGeom>
          <a:solidFill>
            <a:srgbClr val="00BFFF">
              <a:alpha val="10000"/>
            </a:srgbClr>
          </a:solidFill>
          <a:ln w="12700" cmpd="sng" cap="flat">
            <a:solidFill>
              <a:srgbClr val="00BFFF">
                <a:alpha val="50000"/>
              </a:srgbClr>
            </a:solidFill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pic>
        <p:nvPicPr>
          <p:cNvPr name="Picture 17" id="17"/>
          <p:cNvPicPr>
            <a:picLocks noChangeAspect="true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 rot="0" flipH="false" flipV="false">
            <a:off x="1016000" y="5054600"/>
            <a:ext cx="304800" cy="304800"/>
          </a:xfrm>
          <a:prstGeom prst="rect">
            <a:avLst/>
          </a:prstGeom>
        </p:spPr>
      </p:pic>
      <p:sp>
        <p:nvSpPr>
          <p:cNvPr name="AutoShape 18" id="18"/>
          <p:cNvSpPr/>
          <p:nvPr/>
        </p:nvSpPr>
        <p:spPr>
          <a:xfrm rot="0" flipH="false" flipV="false">
            <a:off x="1397000" y="4953000"/>
            <a:ext cx="9525000" cy="508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indent="0">
              <a:lnSpc>
                <a:spcPct val="125000"/>
              </a:lnSpc>
              <a:defRPr/>
            </a:pPr>
            <a:r>
              <a:rPr lang="en-US" b="false" i="false" strike="noStrike" u="none" sz="1600">
                <a:solidFill>
                  <a:srgbClr val="FFFFFF"/>
                </a:solidFill>
                <a:latin typeface="Noto Sans SC"/>
                <a:ea typeface="Noto Sans SC"/>
                <a:cs typeface="Noto Sans SC"/>
                <a:sym typeface="Noto Sans SC"/>
              </a:rPr>
              <a:t>核心目标：通过课程重构，培养学生适应未来社会的核心素养与创新能力，实现从知识传授到能力培养的跨越。</a:t>
            </a:r>
            <a:endParaRPr lang="en-US" sz="1100"/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0A192F">
                <a:alpha val="100000"/>
              </a:srgbClr>
            </a:gs>
            <a:gs pos="100000">
              <a:srgbClr val="172A45">
                <a:alpha val="100000"/>
              </a:srgbClr>
            </a:gs>
          </a:gsLst>
          <a:lin ang="27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rot="0" flipH="false" flipV="false">
            <a:off x="762000" y="508000"/>
            <a:ext cx="10668000" cy="762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indent="0">
              <a:lnSpc>
                <a:spcPct val="125000"/>
              </a:lnSpc>
              <a:defRPr/>
            </a:pPr>
            <a:r>
              <a:rPr lang="en-US" b="true" i="false" strike="noStrike" u="none" sz="3600">
                <a:solidFill>
                  <a:srgbClr val="FFFFFF"/>
                </a:solidFill>
                <a:latin typeface="Noto Sans SC"/>
                <a:ea typeface="Noto Sans SC"/>
                <a:cs typeface="Noto Sans SC"/>
                <a:sym typeface="Noto Sans SC"/>
              </a:rPr>
              <a:t>变革三：智能校园，构建安全高效新环境</a:t>
            </a:r>
            <a:endParaRPr lang="en-US" sz="1100"/>
          </a:p>
        </p:txBody>
      </p:sp>
      <p:sp>
        <p:nvSpPr>
          <p:cNvPr name="AutoShape 3" id="3"/>
          <p:cNvSpPr/>
          <p:nvPr/>
        </p:nvSpPr>
        <p:spPr>
          <a:xfrm rot="0" flipH="false" flipV="false">
            <a:off x="762000" y="1524000"/>
            <a:ext cx="5080000" cy="1016000"/>
          </a:xfrm>
          <a:prstGeom prst="roundRect">
            <a:avLst>
              <a:gd name="adj" fmla="val 12500"/>
            </a:avLst>
          </a:prstGeom>
          <a:solidFill>
            <a:srgbClr val="00BFFF">
              <a:alpha val="10000"/>
            </a:srgbClr>
          </a:solidFill>
          <a:ln w="12700" cmpd="sng" cap="flat">
            <a:solidFill>
              <a:srgbClr val="00BFFF">
                <a:alpha val="100000"/>
              </a:srgbClr>
            </a:solidFill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pic>
        <p:nvPicPr>
          <p:cNvPr name="Picture 4" id="4"/>
          <p:cNvPicPr>
            <a:picLocks noChangeAspect="true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0" flipH="false" flipV="false">
            <a:off x="952500" y="1778000"/>
            <a:ext cx="508000" cy="508000"/>
          </a:xfrm>
          <a:prstGeom prst="rect">
            <a:avLst/>
          </a:prstGeom>
        </p:spPr>
      </p:pic>
      <p:sp>
        <p:nvSpPr>
          <p:cNvPr name="AutoShape 5" id="5"/>
          <p:cNvSpPr/>
          <p:nvPr/>
        </p:nvSpPr>
        <p:spPr>
          <a:xfrm rot="0" flipH="false" flipV="false">
            <a:off x="1587500" y="1587500"/>
            <a:ext cx="4127500" cy="889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indent="0">
              <a:lnSpc>
                <a:spcPct val="125000"/>
              </a:lnSpc>
              <a:defRPr/>
            </a:pPr>
            <a:r>
              <a:rPr lang="en-US" b="true" i="false" strike="noStrike" u="none" sz="1800">
                <a:solidFill>
                  <a:srgbClr val="00BFFF"/>
                </a:solidFill>
                <a:latin typeface="Noto Sans SC"/>
                <a:ea typeface="Noto Sans SC"/>
                <a:cs typeface="Noto Sans SC"/>
                <a:sym typeface="Noto Sans SC"/>
              </a:rPr>
              <a:t>核心观点：</a:t>
            </a:r>
            <a:r>
              <a:rPr lang="en-US" b="false" i="false" strike="noStrike" u="none" sz="1600">
                <a:solidFill>
                  <a:srgbClr val="E5E7EB"/>
                </a:solidFill>
                <a:latin typeface="Noto Sans SC"/>
                <a:ea typeface="Noto Sans SC"/>
                <a:cs typeface="Noto Sans SC"/>
                <a:sym typeface="Noto Sans SC"/>
              </a:rPr>
              <a:t>自动驾驶技术将全面提升校园的安全管理、后勤服务和资源调度效率。</a:t>
            </a:r>
            <a:endParaRPr lang="en-US" sz="1100"/>
          </a:p>
        </p:txBody>
      </p:sp>
      <p:sp>
        <p:nvSpPr>
          <p:cNvPr name="AutoShape 6" id="6"/>
          <p:cNvSpPr/>
          <p:nvPr/>
        </p:nvSpPr>
        <p:spPr>
          <a:xfrm rot="0" flipH="false" flipV="false">
            <a:off x="762000" y="2794000"/>
            <a:ext cx="5080000" cy="1143000"/>
          </a:xfrm>
          <a:prstGeom prst="roundRect">
            <a:avLst>
              <a:gd name="adj" fmla="val 11111"/>
            </a:avLst>
          </a:prstGeom>
          <a:solidFill>
            <a:srgbClr val="FFFFFF">
              <a:alpha val="5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pic>
        <p:nvPicPr>
          <p:cNvPr name="Picture 7" id="7"/>
          <p:cNvPicPr>
            <a:picLocks noChangeAspect="true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0" flipH="false" flipV="false">
            <a:off x="952500" y="3111500"/>
            <a:ext cx="508000" cy="508000"/>
          </a:xfrm>
          <a:prstGeom prst="rect">
            <a:avLst/>
          </a:prstGeom>
        </p:spPr>
      </p:pic>
      <p:sp>
        <p:nvSpPr>
          <p:cNvPr name="AutoShape 8" id="8"/>
          <p:cNvSpPr/>
          <p:nvPr/>
        </p:nvSpPr>
        <p:spPr>
          <a:xfrm rot="0" flipH="false" flipV="false">
            <a:off x="1587500" y="2857500"/>
            <a:ext cx="4127500" cy="1016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t" rtlCol="false" anchorCtr="false" vert="horz" wrap="square" lIns="0" rIns="0" tIns="0" bIns="0"/>
          <a:lstStyle/>
          <a:p>
            <a:pPr algn="l" indent="0">
              <a:lnSpc>
                <a:spcPct val="125000"/>
              </a:lnSpc>
              <a:defRPr/>
            </a:pPr>
            <a:r>
              <a:rPr lang="en-US" b="true" i="false" strike="noStrike" u="none" sz="1600">
                <a:solidFill>
                  <a:srgbClr val="FFFFFF"/>
                </a:solidFill>
                <a:latin typeface="Noto Sans SC"/>
                <a:ea typeface="Noto Sans SC"/>
                <a:cs typeface="Noto Sans SC"/>
                <a:sym typeface="Noto Sans SC"/>
              </a:rPr>
              <a:t>全天候智能巡逻</a:t>
            </a:r>
            <a:r>
              <a:rPr lang="en-US" b="false" i="false" strike="noStrike" u="none" sz="1600">
                <a:solidFill>
                  <a:srgbClr val="1F2329"/>
                </a:solidFill>
                <a:latin typeface="Noto Sans SC"/>
                <a:ea typeface="Noto Sans SC"/>
                <a:cs typeface="Noto Sans SC"/>
                <a:sym typeface="Noto Sans SC"/>
              </a:rPr>
              <a:t/>
            </a:r>
            <a:endParaRPr lang="en-US" sz="1100"/>
          </a:p>
          <a:p>
            <a:pPr algn="l" indent="0">
              <a:lnSpc>
                <a:spcPct val="125000"/>
              </a:lnSpc>
            </a:pPr>
            <a:r>
              <a:rPr lang="en-US" b="false" i="false" strike="noStrike" u="none" sz="1400">
                <a:solidFill>
                  <a:srgbClr val="D1D5DB"/>
                </a:solidFill>
                <a:latin typeface="Noto Sans SC"/>
                <a:ea typeface="Noto Sans SC"/>
                <a:cs typeface="Noto Sans SC"/>
                <a:sym typeface="Noto Sans SC"/>
              </a:rPr>
              <a:t>自动驾驶巡逻车24小时不间断巡逻，AI视觉识别及时发现隐患并报警，保障校园安全无死角。</a:t>
            </a:r>
          </a:p>
        </p:txBody>
      </p:sp>
      <p:sp>
        <p:nvSpPr>
          <p:cNvPr name="AutoShape 9" id="9"/>
          <p:cNvSpPr/>
          <p:nvPr/>
        </p:nvSpPr>
        <p:spPr>
          <a:xfrm rot="0" flipH="false" flipV="false">
            <a:off x="762000" y="4191000"/>
            <a:ext cx="5080000" cy="1143000"/>
          </a:xfrm>
          <a:prstGeom prst="roundRect">
            <a:avLst>
              <a:gd name="adj" fmla="val 11111"/>
            </a:avLst>
          </a:prstGeom>
          <a:solidFill>
            <a:srgbClr val="FFFFFF">
              <a:alpha val="5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pic>
        <p:nvPicPr>
          <p:cNvPr name="Picture 10" id="10"/>
          <p:cNvPicPr>
            <a:picLocks noChangeAspect="true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0" flipH="false" flipV="false">
            <a:off x="952500" y="4508500"/>
            <a:ext cx="508000" cy="508000"/>
          </a:xfrm>
          <a:prstGeom prst="rect">
            <a:avLst/>
          </a:prstGeom>
        </p:spPr>
      </p:pic>
      <p:sp>
        <p:nvSpPr>
          <p:cNvPr name="AutoShape 11" id="11"/>
          <p:cNvSpPr/>
          <p:nvPr/>
        </p:nvSpPr>
        <p:spPr>
          <a:xfrm rot="0" flipH="false" flipV="false">
            <a:off x="1587500" y="4254500"/>
            <a:ext cx="4127500" cy="1016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t" rtlCol="false" anchorCtr="false" vert="horz" wrap="square" lIns="0" rIns="0" tIns="0" bIns="0"/>
          <a:lstStyle/>
          <a:p>
            <a:pPr algn="l" indent="0">
              <a:lnSpc>
                <a:spcPct val="125000"/>
              </a:lnSpc>
              <a:defRPr/>
            </a:pPr>
            <a:r>
              <a:rPr lang="en-US" b="true" i="false" strike="noStrike" u="none" sz="1600">
                <a:solidFill>
                  <a:srgbClr val="FFFFFF"/>
                </a:solidFill>
                <a:latin typeface="Noto Sans SC"/>
                <a:ea typeface="Noto Sans SC"/>
                <a:cs typeface="Noto Sans SC"/>
                <a:sym typeface="Noto Sans SC"/>
              </a:rPr>
              <a:t>精准无人配送</a:t>
            </a:r>
            <a:r>
              <a:rPr lang="en-US" b="false" i="false" strike="noStrike" u="none" sz="1600">
                <a:solidFill>
                  <a:srgbClr val="1F2329"/>
                </a:solidFill>
                <a:latin typeface="Noto Sans SC"/>
                <a:ea typeface="Noto Sans SC"/>
                <a:cs typeface="Noto Sans SC"/>
                <a:sym typeface="Noto Sans SC"/>
              </a:rPr>
              <a:t/>
            </a:r>
            <a:endParaRPr lang="en-US" sz="1100"/>
          </a:p>
          <a:p>
            <a:pPr algn="l" indent="0">
              <a:lnSpc>
                <a:spcPct val="125000"/>
              </a:lnSpc>
            </a:pPr>
            <a:r>
              <a:rPr lang="en-US" b="false" i="false" strike="noStrike" u="none" sz="1400">
                <a:solidFill>
                  <a:srgbClr val="D1D5DB"/>
                </a:solidFill>
                <a:latin typeface="Noto Sans SC"/>
                <a:ea typeface="Noto Sans SC"/>
                <a:cs typeface="Noto Sans SC"/>
                <a:sym typeface="Noto Sans SC"/>
              </a:rPr>
              <a:t>无人车根据订单自动将教材、器材及餐食精准送达宿舍与教学楼，解放人力，提升后勤效率。</a:t>
            </a:r>
          </a:p>
        </p:txBody>
      </p:sp>
      <p:pic>
        <p:nvPicPr>
          <p:cNvPr name="Picture 12" id="12"/>
          <p:cNvPicPr>
            <a:picLocks noChangeAspect="true"/>
          </p:cNvPicPr>
          <p:nvPr/>
        </p:nvPicPr>
        <p:blipFill>
          <a:blip r:embed="rId8"/>
          <a:srcRect l="58" r="58" t="0" b="0"/>
          <a:stretch>
            <a:fillRect/>
          </a:stretch>
        </p:blipFill>
        <p:spPr>
          <a:xfrm rot="0" flipH="false" flipV="false">
            <a:off x="6223000" y="1524000"/>
            <a:ext cx="4826000" cy="2717800"/>
          </a:xfrm>
          <a:prstGeom prst="roundRect">
            <a:avLst>
              <a:gd name="adj" fmla="val 4672"/>
            </a:avLst>
          </a:prstGeom>
          <a:noFill/>
          <a:ln w="25400" cmpd="sng" cap="flat">
            <a:noFill/>
            <a:prstDash val="solid"/>
            <a:round/>
          </a:ln>
          <a:effectLst>
            <a:outerShdw dir="5400000" dist="127000" blurRad="254000" algn="tl" rotWithShape="false">
              <a:srgbClr val="00BFFF">
                <a:alpha val="30000"/>
              </a:srgbClr>
            </a:outerShdw>
          </a:effectLst>
        </p:spPr>
      </p:pic>
      <p:sp>
        <p:nvSpPr>
          <p:cNvPr name="AutoShape 13" id="13"/>
          <p:cNvSpPr/>
          <p:nvPr/>
        </p:nvSpPr>
        <p:spPr>
          <a:xfrm rot="0" flipH="false" flipV="false">
            <a:off x="6223000" y="4445000"/>
            <a:ext cx="4826000" cy="889000"/>
          </a:xfrm>
          <a:prstGeom prst="roundRect">
            <a:avLst>
              <a:gd name="adj" fmla="val 14285"/>
            </a:avLst>
          </a:prstGeom>
          <a:solidFill>
            <a:srgbClr val="00BFFF">
              <a:alpha val="10000"/>
            </a:srgbClr>
          </a:solidFill>
          <a:ln w="12700" cmpd="sng" cap="flat">
            <a:solidFill>
              <a:srgbClr val="00BFFF">
                <a:alpha val="30000"/>
              </a:srgbClr>
            </a:solidFill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14" id="14"/>
          <p:cNvSpPr/>
          <p:nvPr/>
        </p:nvSpPr>
        <p:spPr>
          <a:xfrm rot="0" flipH="false" flipV="false">
            <a:off x="6350000" y="4508500"/>
            <a:ext cx="4572000" cy="762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ctr" indent="0">
              <a:lnSpc>
                <a:spcPct val="125000"/>
              </a:lnSpc>
              <a:defRPr/>
            </a:pPr>
            <a:r>
              <a:rPr lang="en-US" b="false" i="false" strike="noStrike" u="none" sz="1400">
                <a:solidFill>
                  <a:srgbClr val="E5E7EB"/>
                </a:solidFill>
                <a:latin typeface="Noto Sans SC"/>
                <a:ea typeface="Noto Sans SC"/>
                <a:cs typeface="Noto Sans SC"/>
                <a:sym typeface="Noto Sans SC"/>
              </a:rPr>
              <a:t>图示：未来智能校园中自动驾驶车辆协同作业场景</a:t>
            </a:r>
            <a:endParaRPr lang="en-US" sz="1100"/>
          </a:p>
        </p:txBody>
      </p:sp>
      <p:cxnSp>
        <p:nvCxnSpPr>
          <p:cNvPr name="Connector 15" id="15"/>
          <p:cNvCxnSpPr/>
          <p:nvPr/>
        </p:nvCxnSpPr>
        <p:spPr>
          <a:xfrm rot="-4092" flipH="false" flipV="false">
            <a:off x="762004" y="5835650"/>
            <a:ext cx="10668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mpd="sng" cap="flat">
            <a:solidFill>
              <a:srgbClr val="00BFFF">
                <a:alpha val="3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name="AutoShape 16" id="16"/>
          <p:cNvSpPr/>
          <p:nvPr/>
        </p:nvSpPr>
        <p:spPr>
          <a:xfrm rot="0" flipH="false" flipV="false">
            <a:off x="762000" y="5969000"/>
            <a:ext cx="10668000" cy="381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r" indent="0">
              <a:lnSpc>
                <a:spcPct val="125000"/>
              </a:lnSpc>
              <a:defRPr/>
            </a:pPr>
            <a:r>
              <a:rPr lang="en-US" b="false" i="false" strike="noStrike" u="none" sz="1200">
                <a:solidFill>
                  <a:srgbClr val="FFFFFF">
                    <a:alpha val="50196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>未来教育生态 · 智能变革系列</a:t>
            </a:r>
            <a:endParaRPr lang="en-US" sz="1100"/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A192F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rcRect l="0" r="0" t="0" b="0"/>
          <a:stretch>
            <a:fillRect/>
          </a:stretch>
        </p:blipFill>
        <p:spPr>
          <a:xfrm rot="0" flipH="false" flipV="false">
            <a:off x="0" y="0"/>
            <a:ext cx="12192000" cy="6858000"/>
          </a:xfrm>
          <a:prstGeom prst="rect">
            <a:avLst/>
          </a:prstGeom>
          <a:noFill/>
          <a:ln w="25400" cmpd="sng" cap="flat">
            <a:noFill/>
            <a:prstDash val="solid"/>
            <a:round/>
          </a:ln>
        </p:spPr>
      </p:pic>
      <p:sp>
        <p:nvSpPr>
          <p:cNvPr name="AutoShape 3" id="3"/>
          <p:cNvSpPr/>
          <p:nvPr/>
        </p:nvSpPr>
        <p:spPr>
          <a:xfrm rot="0" flipH="false" flipV="false"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0A192F">
              <a:alpha val="85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4" id="4"/>
          <p:cNvSpPr/>
          <p:nvPr/>
        </p:nvSpPr>
        <p:spPr>
          <a:xfrm rot="0" flipH="false" flipV="false">
            <a:off x="762000" y="1016000"/>
            <a:ext cx="1346200" cy="762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l" indent="0">
              <a:lnSpc>
                <a:spcPct val="125000"/>
              </a:lnSpc>
              <a:defRPr/>
            </a:pPr>
            <a:r>
              <a:rPr lang="en-US" b="true" i="false" strike="noStrike" u="none" sz="4800">
                <a:solidFill>
                  <a:srgbClr val="FFFFFF"/>
                </a:solidFill>
                <a:latin typeface="Noto Sans SC"/>
                <a:ea typeface="Noto Sans SC"/>
                <a:cs typeface="Noto Sans SC"/>
                <a:sym typeface="Noto Sans SC"/>
              </a:rPr>
              <a:t>总结</a:t>
            </a:r>
            <a:endParaRPr lang="en-US" sz="1100"/>
          </a:p>
        </p:txBody>
      </p:sp>
      <p:sp>
        <p:nvSpPr>
          <p:cNvPr name="AutoShape 5" id="5"/>
          <p:cNvSpPr/>
          <p:nvPr/>
        </p:nvSpPr>
        <p:spPr>
          <a:xfrm rot="0" flipH="false" flipV="false">
            <a:off x="762000" y="2032000"/>
            <a:ext cx="3302000" cy="2032000"/>
          </a:xfrm>
          <a:prstGeom prst="roundRect">
            <a:avLst>
              <a:gd name="adj" fmla="val 6250"/>
            </a:avLst>
          </a:prstGeom>
          <a:solidFill>
            <a:srgbClr val="FFFFFF">
              <a:alpha val="5000"/>
            </a:srgbClr>
          </a:solidFill>
          <a:ln w="12700" cmpd="sng" cap="flat">
            <a:solidFill>
              <a:srgbClr val="00BFFF">
                <a:alpha val="30000"/>
              </a:srgbClr>
            </a:solidFill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pic>
        <p:nvPicPr>
          <p:cNvPr name="Picture 6" id="6"/>
          <p:cNvPicPr>
            <a:picLocks noChangeAspect="true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rot="0" flipH="false" flipV="false">
            <a:off x="1016000" y="2286000"/>
            <a:ext cx="406400" cy="406400"/>
          </a:xfrm>
          <a:prstGeom prst="rect">
            <a:avLst/>
          </a:prstGeom>
        </p:spPr>
      </p:pic>
      <p:sp>
        <p:nvSpPr>
          <p:cNvPr name="AutoShape 7" id="7"/>
          <p:cNvSpPr/>
          <p:nvPr/>
        </p:nvSpPr>
        <p:spPr>
          <a:xfrm rot="0" flipH="false" flipV="false">
            <a:off x="1524000" y="2260600"/>
            <a:ext cx="2286000" cy="381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indent="0">
              <a:lnSpc>
                <a:spcPct val="125000"/>
              </a:lnSpc>
              <a:defRPr/>
            </a:pPr>
            <a:r>
              <a:rPr lang="en-US" b="true" i="false" strike="noStrike" u="none" sz="2000">
                <a:solidFill>
                  <a:srgbClr val="FFFFFF"/>
                </a:solidFill>
                <a:latin typeface="Noto Sans SC"/>
                <a:ea typeface="Noto Sans SC"/>
                <a:cs typeface="Noto Sans SC"/>
                <a:sym typeface="Noto Sans SC"/>
              </a:rPr>
              <a:t>学习方式</a:t>
            </a:r>
            <a:endParaRPr lang="en-US" sz="1100"/>
          </a:p>
        </p:txBody>
      </p:sp>
      <p:sp>
        <p:nvSpPr>
          <p:cNvPr name="AutoShape 8" id="8"/>
          <p:cNvSpPr/>
          <p:nvPr/>
        </p:nvSpPr>
        <p:spPr>
          <a:xfrm rot="0" flipH="false" flipV="false">
            <a:off x="1016000" y="2794000"/>
            <a:ext cx="2794000" cy="1016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indent="0">
              <a:lnSpc>
                <a:spcPct val="125000"/>
              </a:lnSpc>
              <a:defRPr/>
            </a:pPr>
            <a:r>
              <a:rPr lang="en-US" b="false" i="false" strike="noStrike" u="none" sz="1600">
                <a:solidFill>
                  <a:srgbClr val="FFFFFF">
                    <a:alpha val="90196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>• 移动化</a:t>
            </a:r>
            <a:r>
              <a:rPr lang="en-US" b="false" i="false" strike="noStrike" u="none" sz="1600">
                <a:solidFill>
                  <a:srgbClr val="FFFFFF">
                    <a:alpha val="90196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/>
            </a:r>
            <a:endParaRPr lang="en-US" sz="1100"/>
          </a:p>
          <a:p>
            <a:pPr algn="l" indent="0">
              <a:lnSpc>
                <a:spcPct val="125000"/>
              </a:lnSpc>
            </a:pPr>
            <a:r>
              <a:rPr lang="en-US" b="false" i="false" strike="noStrike" u="none" sz="1600">
                <a:solidFill>
                  <a:srgbClr val="FFFFFF">
                    <a:alpha val="90196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>• 场景化</a:t>
            </a:r>
            <a:r>
              <a:rPr lang="en-US" b="false" i="false" strike="noStrike" u="none" sz="1600">
                <a:solidFill>
                  <a:srgbClr val="FFFFFF">
                    <a:alpha val="90196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/>
            </a:r>
          </a:p>
          <a:p>
            <a:pPr algn="l" indent="0">
              <a:lnSpc>
                <a:spcPct val="125000"/>
              </a:lnSpc>
            </a:pPr>
            <a:r>
              <a:rPr lang="en-US" b="false" i="false" strike="noStrike" u="none" sz="1600">
                <a:solidFill>
                  <a:srgbClr val="FFFFFF">
                    <a:alpha val="90196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>• 碎片化</a:t>
            </a:r>
          </a:p>
        </p:txBody>
      </p:sp>
      <p:sp>
        <p:nvSpPr>
          <p:cNvPr name="AutoShape 9" id="9"/>
          <p:cNvSpPr/>
          <p:nvPr/>
        </p:nvSpPr>
        <p:spPr>
          <a:xfrm rot="0" flipH="false" flipV="false">
            <a:off x="4445000" y="2032000"/>
            <a:ext cx="3302000" cy="2032000"/>
          </a:xfrm>
          <a:prstGeom prst="roundRect">
            <a:avLst>
              <a:gd name="adj" fmla="val 6250"/>
            </a:avLst>
          </a:prstGeom>
          <a:solidFill>
            <a:srgbClr val="FFFFFF">
              <a:alpha val="5000"/>
            </a:srgbClr>
          </a:solidFill>
          <a:ln w="12700" cmpd="sng" cap="flat">
            <a:solidFill>
              <a:srgbClr val="00BFFF">
                <a:alpha val="30000"/>
              </a:srgbClr>
            </a:solidFill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pic>
        <p:nvPicPr>
          <p:cNvPr name="Picture 10" id="10"/>
          <p:cNvPicPr>
            <a:picLocks noChangeAspect="true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 rot="0" flipH="false" flipV="false">
            <a:off x="4699000" y="2286000"/>
            <a:ext cx="406400" cy="406400"/>
          </a:xfrm>
          <a:prstGeom prst="rect">
            <a:avLst/>
          </a:prstGeom>
        </p:spPr>
      </p:pic>
      <p:sp>
        <p:nvSpPr>
          <p:cNvPr name="AutoShape 11" id="11"/>
          <p:cNvSpPr/>
          <p:nvPr/>
        </p:nvSpPr>
        <p:spPr>
          <a:xfrm rot="0" flipH="false" flipV="false">
            <a:off x="5207000" y="2260600"/>
            <a:ext cx="2286000" cy="381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indent="0">
              <a:lnSpc>
                <a:spcPct val="125000"/>
              </a:lnSpc>
              <a:defRPr/>
            </a:pPr>
            <a:r>
              <a:rPr lang="en-US" b="true" i="false" strike="noStrike" u="none" sz="2000">
                <a:solidFill>
                  <a:srgbClr val="FFFFFF"/>
                </a:solidFill>
                <a:latin typeface="Noto Sans SC"/>
                <a:ea typeface="Noto Sans SC"/>
                <a:cs typeface="Noto Sans SC"/>
                <a:sym typeface="Noto Sans SC"/>
              </a:rPr>
              <a:t>教学内容</a:t>
            </a:r>
            <a:endParaRPr lang="en-US" sz="1100"/>
          </a:p>
        </p:txBody>
      </p:sp>
      <p:sp>
        <p:nvSpPr>
          <p:cNvPr name="AutoShape 12" id="12"/>
          <p:cNvSpPr/>
          <p:nvPr/>
        </p:nvSpPr>
        <p:spPr>
          <a:xfrm rot="0" flipH="false" flipV="false">
            <a:off x="4699000" y="2794000"/>
            <a:ext cx="2794000" cy="1016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indent="0">
              <a:lnSpc>
                <a:spcPct val="125000"/>
              </a:lnSpc>
              <a:defRPr/>
            </a:pPr>
            <a:r>
              <a:rPr lang="en-US" b="false" i="false" strike="noStrike" u="none" sz="1600">
                <a:solidFill>
                  <a:srgbClr val="FFFFFF">
                    <a:alpha val="90196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>• 前沿化</a:t>
            </a:r>
            <a:r>
              <a:rPr lang="en-US" b="false" i="false" strike="noStrike" u="none" sz="1600">
                <a:solidFill>
                  <a:srgbClr val="FFFFFF">
                    <a:alpha val="90196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/>
            </a:r>
            <a:endParaRPr lang="en-US" sz="1100"/>
          </a:p>
          <a:p>
            <a:pPr algn="l" indent="0">
              <a:lnSpc>
                <a:spcPct val="125000"/>
              </a:lnSpc>
            </a:pPr>
            <a:r>
              <a:rPr lang="en-US" b="false" i="false" strike="noStrike" u="none" sz="1600">
                <a:solidFill>
                  <a:srgbClr val="FFFFFF">
                    <a:alpha val="90196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>• 实践化</a:t>
            </a:r>
            <a:r>
              <a:rPr lang="en-US" b="false" i="false" strike="noStrike" u="none" sz="1600">
                <a:solidFill>
                  <a:srgbClr val="FFFFFF">
                    <a:alpha val="90196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/>
            </a:r>
          </a:p>
          <a:p>
            <a:pPr algn="l" indent="0">
              <a:lnSpc>
                <a:spcPct val="125000"/>
              </a:lnSpc>
            </a:pPr>
            <a:r>
              <a:rPr lang="en-US" b="false" i="false" strike="noStrike" u="none" sz="1600">
                <a:solidFill>
                  <a:srgbClr val="FFFFFF">
                    <a:alpha val="90196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>• 素养化</a:t>
            </a:r>
          </a:p>
        </p:txBody>
      </p:sp>
      <p:sp>
        <p:nvSpPr>
          <p:cNvPr name="AutoShape 13" id="13"/>
          <p:cNvSpPr/>
          <p:nvPr/>
        </p:nvSpPr>
        <p:spPr>
          <a:xfrm rot="0" flipH="false" flipV="false">
            <a:off x="8128000" y="2032000"/>
            <a:ext cx="3302000" cy="2032000"/>
          </a:xfrm>
          <a:prstGeom prst="roundRect">
            <a:avLst>
              <a:gd name="adj" fmla="val 6250"/>
            </a:avLst>
          </a:prstGeom>
          <a:solidFill>
            <a:srgbClr val="FFFFFF">
              <a:alpha val="5000"/>
            </a:srgbClr>
          </a:solidFill>
          <a:ln w="12700" cmpd="sng" cap="flat">
            <a:solidFill>
              <a:srgbClr val="00BFFF">
                <a:alpha val="30000"/>
              </a:srgbClr>
            </a:solidFill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pic>
        <p:nvPicPr>
          <p:cNvPr name="Picture 14" id="14"/>
          <p:cNvPicPr>
            <a:picLocks noChangeAspect="true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rot="0" flipH="false" flipV="false">
            <a:off x="8382000" y="2286000"/>
            <a:ext cx="406400" cy="406400"/>
          </a:xfrm>
          <a:prstGeom prst="rect">
            <a:avLst/>
          </a:prstGeom>
        </p:spPr>
      </p:pic>
      <p:sp>
        <p:nvSpPr>
          <p:cNvPr name="AutoShape 15" id="15"/>
          <p:cNvSpPr/>
          <p:nvPr/>
        </p:nvSpPr>
        <p:spPr>
          <a:xfrm rot="0" flipH="false" flipV="false">
            <a:off x="8890000" y="2260600"/>
            <a:ext cx="2286000" cy="381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indent="0">
              <a:lnSpc>
                <a:spcPct val="125000"/>
              </a:lnSpc>
              <a:defRPr/>
            </a:pPr>
            <a:r>
              <a:rPr lang="en-US" b="true" i="false" strike="noStrike" u="none" sz="2000">
                <a:solidFill>
                  <a:srgbClr val="FFFFFF"/>
                </a:solidFill>
                <a:latin typeface="Noto Sans SC"/>
                <a:ea typeface="Noto Sans SC"/>
                <a:cs typeface="Noto Sans SC"/>
                <a:sym typeface="Noto Sans SC"/>
              </a:rPr>
              <a:t>校园管理</a:t>
            </a:r>
            <a:endParaRPr lang="en-US" sz="1100"/>
          </a:p>
        </p:txBody>
      </p:sp>
      <p:sp>
        <p:nvSpPr>
          <p:cNvPr name="AutoShape 16" id="16"/>
          <p:cNvSpPr/>
          <p:nvPr/>
        </p:nvSpPr>
        <p:spPr>
          <a:xfrm rot="0" flipH="false" flipV="false">
            <a:off x="8382000" y="2794000"/>
            <a:ext cx="2794000" cy="1016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l" indent="0">
              <a:lnSpc>
                <a:spcPct val="125000"/>
              </a:lnSpc>
              <a:defRPr/>
            </a:pPr>
            <a:r>
              <a:rPr lang="en-US" b="false" i="false" strike="noStrike" u="none" sz="1600">
                <a:solidFill>
                  <a:srgbClr val="FFFFFF">
                    <a:alpha val="90196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>• 智能化</a:t>
            </a:r>
            <a:r>
              <a:rPr lang="en-US" b="false" i="false" strike="noStrike" u="none" sz="1600">
                <a:solidFill>
                  <a:srgbClr val="FFFFFF">
                    <a:alpha val="90196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/>
            </a:r>
            <a:endParaRPr lang="en-US" sz="1100"/>
          </a:p>
          <a:p>
            <a:pPr algn="l" indent="0">
              <a:lnSpc>
                <a:spcPct val="125000"/>
              </a:lnSpc>
            </a:pPr>
            <a:r>
              <a:rPr lang="en-US" b="false" i="false" strike="noStrike" u="none" sz="1600">
                <a:solidFill>
                  <a:srgbClr val="FFFFFF">
                    <a:alpha val="90196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>• 安全化</a:t>
            </a:r>
            <a:r>
              <a:rPr lang="en-US" b="false" i="false" strike="noStrike" u="none" sz="1600">
                <a:solidFill>
                  <a:srgbClr val="FFFFFF">
                    <a:alpha val="90196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/>
            </a:r>
          </a:p>
          <a:p>
            <a:pPr algn="l" indent="0">
              <a:lnSpc>
                <a:spcPct val="125000"/>
              </a:lnSpc>
            </a:pPr>
            <a:r>
              <a:rPr lang="en-US" b="false" i="false" strike="noStrike" u="none" sz="1600">
                <a:solidFill>
                  <a:srgbClr val="FFFFFF">
                    <a:alpha val="90196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>• 高效化</a:t>
            </a:r>
          </a:p>
        </p:txBody>
      </p:sp>
      <p:sp>
        <p:nvSpPr>
          <p:cNvPr name="AutoShape 17" id="17"/>
          <p:cNvSpPr/>
          <p:nvPr/>
        </p:nvSpPr>
        <p:spPr>
          <a:xfrm rot="0" flipH="false" flipV="false">
            <a:off x="762000" y="4445000"/>
            <a:ext cx="10668000" cy="1016000"/>
          </a:xfrm>
          <a:prstGeom prst="roundRect">
            <a:avLst>
              <a:gd name="adj" fmla="val 12500"/>
            </a:avLst>
          </a:prstGeom>
          <a:solidFill>
            <a:srgbClr val="00BFFF">
              <a:alpha val="1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18" id="18"/>
          <p:cNvSpPr/>
          <p:nvPr/>
        </p:nvSpPr>
        <p:spPr>
          <a:xfrm rot="0" flipH="false" flipV="false">
            <a:off x="1016000" y="4572000"/>
            <a:ext cx="10160000" cy="762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square" lIns="0" rIns="0" tIns="0" bIns="0"/>
          <a:lstStyle/>
          <a:p>
            <a:pPr algn="just" indent="0">
              <a:lnSpc>
                <a:spcPct val="116666"/>
              </a:lnSpc>
              <a:defRPr/>
            </a:pPr>
            <a:r>
              <a:rPr lang="en-US" b="false" i="false" strike="noStrike" u="none" sz="1600">
                <a:solidFill>
                  <a:srgbClr val="E5E7EB"/>
                </a:solidFill>
                <a:latin typeface="Noto Sans SC"/>
                <a:ea typeface="Noto Sans SC"/>
                <a:cs typeface="Noto Sans SC"/>
                <a:sym typeface="Noto Sans SC"/>
              </a:rPr>
              <a:t>自动驾驶技术正在从这三个维度深刻地改变着教育的面貌，为我们描绘了一个更加开放、智能和个性化的未来教育图景。</a:t>
            </a:r>
            <a:endParaRPr lang="en-US" sz="1100"/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0000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rcRect l="0" r="0" t="0" b="0"/>
          <a:stretch>
            <a:fillRect/>
          </a:stretch>
        </p:blipFill>
        <p:spPr>
          <a:xfrm rot="0" flipH="false" flipV="false">
            <a:off x="0" y="0"/>
            <a:ext cx="12192000" cy="6858000"/>
          </a:xfrm>
          <a:prstGeom prst="rect">
            <a:avLst/>
          </a:prstGeom>
          <a:noFill/>
          <a:ln w="25400" cmpd="sng" cap="flat">
            <a:noFill/>
            <a:prstDash val="solid"/>
            <a:round/>
          </a:ln>
        </p:spPr>
      </p:pic>
      <p:sp>
        <p:nvSpPr>
          <p:cNvPr name="AutoShape 3" id="3"/>
          <p:cNvSpPr/>
          <p:nvPr/>
        </p:nvSpPr>
        <p:spPr>
          <a:xfrm rot="0" flipH="false" flipV="false"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0F172A">
              <a:alpha val="85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4" id="4"/>
          <p:cNvSpPr/>
          <p:nvPr/>
        </p:nvSpPr>
        <p:spPr>
          <a:xfrm rot="0" flipH="false" flipV="false">
            <a:off x="0" y="0"/>
            <a:ext cx="12192000" cy="50800"/>
          </a:xfrm>
          <a:prstGeom prst="roundRect">
            <a:avLst>
              <a:gd name="adj" fmla="val 0"/>
            </a:avLst>
          </a:prstGeom>
          <a:solidFill>
            <a:srgbClr val="00BFFF">
              <a:alpha val="100000"/>
            </a:srgbClr>
          </a:solidFill>
          <a:ln w="25400" cmpd="sng" cap="flat">
            <a:noFill/>
            <a:prstDash val="solid"/>
            <a:round/>
          </a:ln>
        </p:spPr>
        <p:txBody>
          <a:bodyPr anchor="ctr" rtlCol="false" vert="horz" wrap="square" lIns="63500" rIns="63500" tIns="63500" bIns="63500"/>
          <a:lstStyle/>
          <a:p>
            <a:pPr algn="ctr">
              <a:defRPr/>
            </a:pPr>
            <a:endParaRPr/>
          </a:p>
        </p:txBody>
      </p:sp>
      <p:sp>
        <p:nvSpPr>
          <p:cNvPr name="AutoShape 5" id="5"/>
          <p:cNvSpPr/>
          <p:nvPr/>
        </p:nvSpPr>
        <p:spPr>
          <a:xfrm rot="0" flipH="false" flipV="false">
            <a:off x="1016000" y="2286000"/>
            <a:ext cx="10160000" cy="762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ctr" indent="0">
              <a:lnSpc>
                <a:spcPct val="125000"/>
              </a:lnSpc>
              <a:defRPr/>
            </a:pPr>
            <a:r>
              <a:rPr lang="en-US" b="true" i="false" strike="noStrike" u="none" sz="4800">
                <a:solidFill>
                  <a:srgbClr val="FFFFFF"/>
                </a:solidFill>
                <a:latin typeface="Noto Sans SC"/>
                <a:ea typeface="Noto Sans SC"/>
                <a:cs typeface="Noto Sans SC"/>
                <a:sym typeface="Noto Sans SC"/>
              </a:rPr>
              <a:t>感谢聆听</a:t>
            </a:r>
            <a:endParaRPr lang="en-US" sz="1100"/>
          </a:p>
        </p:txBody>
      </p:sp>
      <p:cxnSp>
        <p:nvCxnSpPr>
          <p:cNvPr name="Connector 6" id="6"/>
          <p:cNvCxnSpPr/>
          <p:nvPr/>
        </p:nvCxnSpPr>
        <p:spPr>
          <a:xfrm rot="-34376" flipH="false" flipV="false">
            <a:off x="5461032" y="3232150"/>
            <a:ext cx="1270000" cy="12700"/>
          </a:xfrm>
          <a:prstGeom prst="line">
            <a:avLst/>
          </a:prstGeom>
          <a:solidFill>
            <a:srgbClr val="DEE0E3">
              <a:alpha val="100000"/>
            </a:srgbClr>
          </a:solidFill>
          <a:ln w="25400" cmpd="sng" cap="flat">
            <a:solidFill>
              <a:srgbClr val="00BFFF">
                <a:alpha val="100000"/>
              </a:srgbClr>
            </a:solidFill>
            <a:prstDash val="solid"/>
            <a:round/>
            <a:headEnd type="none" w="lg" len="lg"/>
            <a:tailEnd type="none" w="lg" len="lg"/>
          </a:ln>
        </p:spPr>
      </p:cxnSp>
      <p:sp>
        <p:nvSpPr>
          <p:cNvPr name="AutoShape 7" id="7"/>
          <p:cNvSpPr/>
          <p:nvPr/>
        </p:nvSpPr>
        <p:spPr>
          <a:xfrm rot="0" flipH="false" flipV="false">
            <a:off x="1016000" y="3429000"/>
            <a:ext cx="10160000" cy="508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ctr" indent="0">
              <a:lnSpc>
                <a:spcPct val="125000"/>
              </a:lnSpc>
              <a:defRPr/>
            </a:pPr>
            <a:r>
              <a:rPr lang="en-US" b="true" i="false" strike="noStrike" u="none" sz="2800">
                <a:solidFill>
                  <a:srgbClr val="00BFFF"/>
                </a:solidFill>
                <a:latin typeface="Noto Sans SC"/>
                <a:ea typeface="Noto Sans SC"/>
                <a:cs typeface="Noto Sans SC"/>
                <a:sym typeface="Noto Sans SC"/>
              </a:rPr>
              <a:t>Q&amp;A 问答环节</a:t>
            </a:r>
            <a:endParaRPr lang="en-US" sz="1100"/>
          </a:p>
        </p:txBody>
      </p:sp>
      <p:pic>
        <p:nvPicPr>
          <p:cNvPr name="Picture 8" id="8"/>
          <p:cNvPicPr>
            <a:picLocks noChangeAspect="true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rot="0" flipH="false" flipV="false">
            <a:off x="5892800" y="4191000"/>
            <a:ext cx="406400" cy="406400"/>
          </a:xfrm>
          <a:prstGeom prst="rect">
            <a:avLst/>
          </a:prstGeom>
        </p:spPr>
      </p:pic>
      <p:sp>
        <p:nvSpPr>
          <p:cNvPr name="AutoShape 9" id="9"/>
          <p:cNvSpPr/>
          <p:nvPr/>
        </p:nvSpPr>
        <p:spPr>
          <a:xfrm rot="0" flipH="false" flipV="false">
            <a:off x="0" y="6096000"/>
            <a:ext cx="12192000" cy="381000"/>
          </a:xfrm>
          <a:prstGeom prst="rect">
            <a:avLst/>
          </a:prstGeom>
          <a:noFill/>
          <a:ln w="12700" cmpd="sng" cap="flat">
            <a:noFill/>
            <a:prstDash val="solid"/>
            <a:round/>
          </a:ln>
        </p:spPr>
        <p:txBody>
          <a:bodyPr anchor="ctr" rtlCol="false" anchorCtr="false" vert="horz" wrap="none" lIns="0" rIns="0" tIns="0" bIns="0"/>
          <a:lstStyle/>
          <a:p>
            <a:pPr algn="ctr" indent="0">
              <a:lnSpc>
                <a:spcPct val="125000"/>
              </a:lnSpc>
              <a:defRPr/>
            </a:pPr>
            <a:r>
              <a:rPr lang="en-US" b="false" i="false" strike="noStrike" u="none" sz="1200">
                <a:solidFill>
                  <a:srgbClr val="FFFFFF">
                    <a:alpha val="40000"/>
                  </a:srgbClr>
                </a:solidFill>
                <a:latin typeface="Noto Sans SC"/>
                <a:ea typeface="Noto Sans SC"/>
                <a:cs typeface="Noto Sans SC"/>
                <a:sym typeface="Noto Sans SC"/>
              </a:rPr>
              <a:t>2026 智慧出行科技峰会 | 未来已来</a:t>
            </a:r>
            <a:endParaRPr lang="en-US" sz="1100"/>
          </a:p>
        </p:txBody>
      </p:sp>
      <p:pic>
        <p:nvPicPr>
          <p:cNvPr name="Picture 10" id="10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>
            <a:off x="10668000" y="6190112"/>
            <a:ext cx="1524000" cy="667888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主题​​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主题​​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默认主题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