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1.png" ContentType="image/png"/>
  <Override PartName="/ppt/media/image2.png" ContentType="image/png"/>
  <Override PartName="/ppt/media/image4.jpeg" ContentType="image/jpeg"/>
  <Override PartName="/ppt/media/image3.png" ContentType="image/png"/>
  <Override PartName="/ppt/media/image5.jpeg" ContentType="image/jpeg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_rels/slide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57120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63804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body"/>
          </p:nvPr>
        </p:nvSpPr>
        <p:spPr>
          <a:xfrm>
            <a:off x="357120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 type="body"/>
          </p:nvPr>
        </p:nvSpPr>
        <p:spPr>
          <a:xfrm>
            <a:off x="663804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HK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357120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6638040" y="176904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 type="body"/>
          </p:nvPr>
        </p:nvSpPr>
        <p:spPr>
          <a:xfrm>
            <a:off x="357120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 type="body"/>
          </p:nvPr>
        </p:nvSpPr>
        <p:spPr>
          <a:xfrm>
            <a:off x="6638040" y="4059360"/>
            <a:ext cx="2920680" cy="2091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HK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" descr=""/>
          <p:cNvPicPr/>
          <p:nvPr/>
        </p:nvPicPr>
        <p:blipFill>
          <a:blip r:embed="rId2"/>
          <a:stretch/>
        </p:blipFill>
        <p:spPr>
          <a:xfrm>
            <a:off x="0" y="6016680"/>
            <a:ext cx="10076760" cy="154260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504360" y="2553840"/>
            <a:ext cx="9071640" cy="162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HK" sz="4400" spc="-1" strike="noStrike">
                <a:latin typeface="Arial"/>
              </a:rPr>
              <a:t>Click to edit the title text format</a:t>
            </a:r>
            <a:endParaRPr b="0" lang="en-HK" sz="4400" spc="-1" strike="noStrike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04000" y="4536000"/>
            <a:ext cx="9071640" cy="1152000"/>
          </a:xfrm>
          <a:prstGeom prst="rect">
            <a:avLst/>
          </a:prstGeom>
        </p:spPr>
        <p:txBody>
          <a:bodyPr lIns="0" rIns="0" tIns="0" bIns="0">
            <a:normAutofit fontScale="24000"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3200" spc="-1" strike="noStrike">
                <a:latin typeface="Arial"/>
              </a:rPr>
              <a:t>Click to edit the outline text format</a:t>
            </a:r>
            <a:endParaRPr b="0" lang="en-HK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HK" sz="2800" spc="-1" strike="noStrike">
                <a:latin typeface="Arial"/>
              </a:rPr>
              <a:t>Second Outline Level</a:t>
            </a:r>
            <a:endParaRPr b="0" lang="en-HK" sz="28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400" spc="-1" strike="noStrike">
                <a:latin typeface="Arial"/>
              </a:rPr>
              <a:t>Third Outline Level</a:t>
            </a:r>
            <a:endParaRPr b="0" lang="en-HK" sz="2400" spc="-1" strike="noStrike">
              <a:latin typeface="Arial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HK" sz="2000" spc="-1" strike="noStrike">
                <a:latin typeface="Arial"/>
              </a:rPr>
              <a:t>Fourth Outline Level</a:t>
            </a:r>
            <a:endParaRPr b="0" lang="en-HK" sz="2000" spc="-1" strike="noStrike">
              <a:latin typeface="Arial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000" spc="-1" strike="noStrike">
                <a:latin typeface="Arial"/>
              </a:rPr>
              <a:t>Fifth Outline Level</a:t>
            </a:r>
            <a:endParaRPr b="0" lang="en-HK" sz="2000" spc="-1" strike="noStrike">
              <a:latin typeface="Arial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000" spc="-1" strike="noStrike">
                <a:latin typeface="Arial"/>
              </a:rPr>
              <a:t>Sixth Outline Level</a:t>
            </a:r>
            <a:endParaRPr b="0" lang="en-HK" sz="2000" spc="-1" strike="noStrike">
              <a:latin typeface="Arial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000" spc="-1" strike="noStrike">
                <a:latin typeface="Arial"/>
              </a:rPr>
              <a:t>Seventh Outline Level</a:t>
            </a:r>
            <a:endParaRPr b="0" lang="en-HK" sz="2000" spc="-1" strike="noStrike">
              <a:latin typeface="Arial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en-HK" sz="1400" spc="-1" strike="noStrike">
                <a:latin typeface="Arial"/>
              </a:rPr>
              <a:t>&lt;date/time&gt;</a:t>
            </a:r>
            <a:endParaRPr b="0" lang="en-HK" sz="1400" spc="-1" strike="noStrike">
              <a:latin typeface="Arial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en-HK" sz="1400" spc="-1" strike="noStrike">
                <a:latin typeface="Arial"/>
              </a:rPr>
              <a:t>&lt;footer&gt;</a:t>
            </a:r>
            <a:endParaRPr b="0" lang="en-HK" sz="1400" spc="-1" strike="noStrike">
              <a:latin typeface="Arial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12A1AACE-4E62-4D44-823B-01B6284F9B5D}" type="slidenum">
              <a:rPr b="0" lang="en-HK" sz="1400" spc="-1" strike="noStrike">
                <a:latin typeface="Arial"/>
              </a:rPr>
              <a:t>&lt;number&gt;</a:t>
            </a:fld>
            <a:endParaRPr b="0" lang="en-HK" sz="1400" spc="-1" strike="noStrike">
              <a:latin typeface="Arial"/>
            </a:endParaRPr>
          </a:p>
        </p:txBody>
      </p:sp>
      <p:pic>
        <p:nvPicPr>
          <p:cNvPr id="6" name="" descr=""/>
          <p:cNvPicPr/>
          <p:nvPr/>
        </p:nvPicPr>
        <p:blipFill>
          <a:blip r:embed="rId3"/>
          <a:stretch/>
        </p:blipFill>
        <p:spPr>
          <a:xfrm>
            <a:off x="0" y="0"/>
            <a:ext cx="10077120" cy="1695240"/>
          </a:xfrm>
          <a:prstGeom prst="rect">
            <a:avLst/>
          </a:prstGeom>
          <a:ln>
            <a:noFill/>
          </a:ln>
        </p:spPr>
      </p:pic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" descr=""/>
          <p:cNvPicPr/>
          <p:nvPr/>
        </p:nvPicPr>
        <p:blipFill>
          <a:blip r:embed="rId2"/>
          <a:stretch/>
        </p:blipFill>
        <p:spPr>
          <a:xfrm>
            <a:off x="0" y="6108480"/>
            <a:ext cx="10076760" cy="1451160"/>
          </a:xfrm>
          <a:prstGeom prst="rect">
            <a:avLst/>
          </a:prstGeom>
          <a:ln>
            <a:noFill/>
          </a:ln>
        </p:spPr>
      </p:pic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HK" sz="4400" spc="-1" strike="noStrike">
                <a:latin typeface="Arial"/>
              </a:rPr>
              <a:t>Click to edit the title text format</a:t>
            </a:r>
            <a:endParaRPr b="0" lang="en-HK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3200" spc="-1" strike="noStrike">
                <a:latin typeface="Arial"/>
              </a:rPr>
              <a:t>Click to edit the outline text format</a:t>
            </a:r>
            <a:endParaRPr b="0" lang="en-HK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HK" sz="2800" spc="-1" strike="noStrike">
                <a:latin typeface="Arial"/>
              </a:rPr>
              <a:t>Second Outline Level</a:t>
            </a:r>
            <a:endParaRPr b="0" lang="en-HK" sz="28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400" spc="-1" strike="noStrike">
                <a:latin typeface="Arial"/>
              </a:rPr>
              <a:t>Third Outline Level</a:t>
            </a:r>
            <a:endParaRPr b="0" lang="en-HK" sz="2400" spc="-1" strike="noStrike">
              <a:latin typeface="Arial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HK" sz="2000" spc="-1" strike="noStrike">
                <a:latin typeface="Arial"/>
              </a:rPr>
              <a:t>Fourth Outline Level</a:t>
            </a:r>
            <a:endParaRPr b="0" lang="en-HK" sz="2000" spc="-1" strike="noStrike">
              <a:latin typeface="Arial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000" spc="-1" strike="noStrike">
                <a:latin typeface="Arial"/>
              </a:rPr>
              <a:t>Fifth Outline Level</a:t>
            </a:r>
            <a:endParaRPr b="0" lang="en-HK" sz="2000" spc="-1" strike="noStrike">
              <a:latin typeface="Arial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000" spc="-1" strike="noStrike">
                <a:latin typeface="Arial"/>
              </a:rPr>
              <a:t>Sixth Outline Level</a:t>
            </a:r>
            <a:endParaRPr b="0" lang="en-HK" sz="2000" spc="-1" strike="noStrike">
              <a:latin typeface="Arial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HK" sz="2000" spc="-1" strike="noStrike">
                <a:latin typeface="Arial"/>
              </a:rPr>
              <a:t>Seventh Outline Level</a:t>
            </a:r>
            <a:endParaRPr b="0" lang="en-HK" sz="20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ctr"/>
            <a:r>
              <a:rPr b="0" lang="en-HK" sz="1400" spc="-1" strike="noStrike">
                <a:latin typeface="Arial"/>
              </a:rPr>
              <a:t>&lt;footer&gt;</a:t>
            </a:r>
            <a:endParaRPr b="0" lang="en-HK" sz="1400" spc="-1" strike="noStrike">
              <a:latin typeface="Arial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en-HK" sz="1400" spc="-1" strike="noStrike">
                <a:latin typeface="Arial"/>
              </a:rPr>
              <a:t>&lt;date/time&gt;</a:t>
            </a:r>
            <a:endParaRPr b="0" lang="en-HK" sz="1400" spc="-1" strike="noStrike">
              <a:latin typeface="Arial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334DDAE0-3E52-42EF-8BB9-4A84CFD66DC4}" type="slidenum">
              <a:rPr b="0" lang="en-HK" sz="1400" spc="-1" strike="noStrike">
                <a:latin typeface="Arial"/>
              </a:rPr>
              <a:t>&lt;number&gt;</a:t>
            </a:fld>
            <a:endParaRPr b="0" lang="en-HK" sz="14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" descr=""/>
          <p:cNvPicPr/>
          <p:nvPr/>
        </p:nvPicPr>
        <p:blipFill>
          <a:blip r:embed="rId1"/>
          <a:stretch/>
        </p:blipFill>
        <p:spPr>
          <a:xfrm rot="7200">
            <a:off x="186120" y="214200"/>
            <a:ext cx="5220720" cy="3255120"/>
          </a:xfrm>
          <a:prstGeom prst="rect">
            <a:avLst/>
          </a:prstGeom>
          <a:ln>
            <a:noFill/>
          </a:ln>
        </p:spPr>
      </p:pic>
      <p:pic>
        <p:nvPicPr>
          <p:cNvPr id="86" name="" descr=""/>
          <p:cNvPicPr/>
          <p:nvPr/>
        </p:nvPicPr>
        <p:blipFill>
          <a:blip r:embed="rId2"/>
          <a:stretch/>
        </p:blipFill>
        <p:spPr>
          <a:xfrm>
            <a:off x="4635000" y="3566160"/>
            <a:ext cx="5331960" cy="3998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Application>LibreOffice/6.4.3.2$Windows_X86_64 LibreOffice_project/747b5d0ebf89f41c860ec2a39efd7cb15b54f2d8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2020-05-05T17:01:19Z</dcterms:created>
  <dc:creator/>
  <dc:description/>
  <dc:language>en-HK</dc:language>
  <cp:lastModifiedBy/>
  <dcterms:modified xsi:type="dcterms:W3CDTF">2020-05-05T17:04:00Z</dcterms:modified>
  <cp:revision>2</cp:revision>
  <dc:subject/>
  <dc:title>Beehive</dc:title>
</cp:coreProperties>
</file>