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3"/>
    <p:sldId id="263" r:id="rId4"/>
  </p:sldIdLst>
  <p:sldSz cx="12192000" cy="6858000"/>
  <p:notesSz cx="6858000" cy="9144000"/>
  <p:custDataLst>
    <p:tags r:id="rId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挑战一" id="{a31d9f9c-737c-478e-91c7-959f2155d6a0}">
          <p14:sldIdLst>
            <p14:sldId id="257"/>
            <p14:sldId id="263"/>
          </p14:sldIdLst>
        </p14:section>
        <p14:section name="挑战二" id="{ffee09c3-1fbf-4795-bab9-4957a5652de7}">
          <p14:sldIdLst/>
        </p14:section>
        <p14:section name="本次挑战收获" id="{b544255f-71a4-41cd-acfc-ceffdae65a5d}">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gs" Target="tags/tag3.xml"/><Relationship Id="rId7" Type="http://schemas.openxmlformats.org/officeDocument/2006/relationships/tableStyles" Target="tableStyles.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png"/><Relationship Id="rId2" Type="http://schemas.openxmlformats.org/officeDocument/2006/relationships/tags" Target="../tags/tag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189865" y="21590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
        <p:nvSpPr>
          <p:cNvPr id="7" name="矩形 6"/>
          <p:cNvSpPr/>
          <p:nvPr/>
        </p:nvSpPr>
        <p:spPr>
          <a:xfrm>
            <a:off x="407670" y="42481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b="1" u="sng" dirty="0">
              <a:solidFill>
                <a:schemeClr val="tx1"/>
              </a:solidFill>
              <a:sym typeface="+mn-ea"/>
            </a:endParaRPr>
          </a:p>
        </p:txBody>
      </p:sp>
      <p:sp>
        <p:nvSpPr>
          <p:cNvPr id="8" name="矩形 7"/>
          <p:cNvSpPr/>
          <p:nvPr/>
        </p:nvSpPr>
        <p:spPr>
          <a:xfrm>
            <a:off x="6104255" y="42481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p>
            <a:pPr algn="l"/>
            <a:r>
              <a:rPr lang="zh-CN" b="1">
                <a:solidFill>
                  <a:schemeClr val="tx1"/>
                </a:solidFill>
              </a:rPr>
              <a:t>记录词汇：</a:t>
            </a:r>
            <a:br>
              <a:rPr lang="zh-CN">
                <a:solidFill>
                  <a:schemeClr val="tx1"/>
                </a:solidFill>
              </a:rPr>
            </a:br>
            <a:endParaRPr lang="zh-CN">
              <a:solidFill>
                <a:schemeClr val="tx1"/>
              </a:solidFill>
            </a:endParaRPr>
          </a:p>
        </p:txBody>
      </p:sp>
      <p:graphicFrame>
        <p:nvGraphicFramePr>
          <p:cNvPr id="2" name="表格 1"/>
          <p:cNvGraphicFramePr/>
          <p:nvPr>
            <p:custDataLst>
              <p:tags r:id="rId1"/>
            </p:custDataLst>
          </p:nvPr>
        </p:nvGraphicFramePr>
        <p:xfrm>
          <a:off x="6557010" y="989965"/>
          <a:ext cx="2190750" cy="5109845"/>
        </p:xfrm>
        <a:graphic>
          <a:graphicData uri="http://schemas.openxmlformats.org/drawingml/2006/table">
            <a:tbl>
              <a:tblPr firstRow="1" bandRow="1">
                <a:tableStyleId>{5C22544A-7EE6-4342-B048-85BDC9FD1C3A}</a:tableStyleId>
              </a:tblPr>
              <a:tblGrid>
                <a:gridCol w="1095375"/>
                <a:gridCol w="1095375"/>
              </a:tblGrid>
              <a:tr h="393065">
                <a:tc>
                  <a:txBody>
                    <a:bodyPr/>
                    <a:p>
                      <a:pPr algn="ctr">
                        <a:buNone/>
                      </a:pPr>
                      <a:r>
                        <a:rPr lang="zh-CN" altLang="en-US"/>
                        <a:t>单词</a:t>
                      </a:r>
                      <a:endParaRPr lang="zh-CN" altLang="en-US"/>
                    </a:p>
                  </a:txBody>
                  <a:tcPr/>
                </a:tc>
                <a:tc>
                  <a:txBody>
                    <a:bodyPr/>
                    <a:p>
                      <a:pPr algn="ctr">
                        <a:buNone/>
                      </a:pPr>
                      <a:r>
                        <a:rPr lang="zh-CN" altLang="en-US"/>
                        <a:t>翻译</a:t>
                      </a:r>
                      <a:endParaRPr lang="zh-CN" altLang="en-US"/>
                    </a:p>
                  </a:txBody>
                  <a:tcPr/>
                </a:tc>
              </a:tr>
              <a:tr h="393065">
                <a:tc>
                  <a:txBody>
                    <a:bodyPr/>
                    <a:p>
                      <a:pPr algn="ctr">
                        <a:buNone/>
                      </a:pPr>
                      <a:r>
                        <a:rPr lang="en-US" altLang="zh-CN"/>
                        <a:t>Apple</a:t>
                      </a:r>
                      <a:endParaRPr lang="en-US" altLang="zh-CN"/>
                    </a:p>
                  </a:txBody>
                  <a:tcPr/>
                </a:tc>
                <a:tc>
                  <a:txBody>
                    <a:bodyPr/>
                    <a:p>
                      <a:pPr algn="ctr">
                        <a:buNone/>
                      </a:pPr>
                      <a:r>
                        <a:rPr lang="zh-CN" altLang="en-US"/>
                        <a:t>苹果</a:t>
                      </a:r>
                      <a:endParaRPr lang="zh-CN" altLang="en-US"/>
                    </a:p>
                  </a:txBody>
                  <a:tcPr/>
                </a:tc>
              </a:tr>
              <a:tr h="393065">
                <a:tc>
                  <a:txBody>
                    <a:bodyPr/>
                    <a:p>
                      <a:pPr algn="ctr">
                        <a:buNone/>
                      </a:pPr>
                      <a:r>
                        <a:rPr lang="en-US" altLang="zh-CN"/>
                        <a:t>cat</a:t>
                      </a:r>
                      <a:endParaRPr lang="en-US" altLang="zh-CN"/>
                    </a:p>
                  </a:txBody>
                  <a:tcPr/>
                </a:tc>
                <a:tc>
                  <a:txBody>
                    <a:bodyPr/>
                    <a:p>
                      <a:pPr algn="ctr">
                        <a:buNone/>
                      </a:pPr>
                      <a:r>
                        <a:rPr lang="zh-CN" altLang="en-US"/>
                        <a:t>猫</a:t>
                      </a:r>
                      <a:endParaRPr lang="zh-CN" altLang="en-US"/>
                    </a:p>
                  </a:txBody>
                  <a:tcPr/>
                </a:tc>
              </a:tr>
              <a:tr h="393065">
                <a:tc>
                  <a:txBody>
                    <a:bodyPr/>
                    <a:p>
                      <a:pPr algn="ctr">
                        <a:buNone/>
                      </a:pPr>
                      <a:r>
                        <a:rPr lang="en-US" altLang="zh-CN"/>
                        <a:t>dog</a:t>
                      </a:r>
                      <a:endParaRPr lang="en-US" altLang="zh-CN"/>
                    </a:p>
                  </a:txBody>
                  <a:tcPr/>
                </a:tc>
                <a:tc>
                  <a:txBody>
                    <a:bodyPr/>
                    <a:p>
                      <a:pPr algn="ctr">
                        <a:buNone/>
                      </a:pPr>
                      <a:r>
                        <a:rPr lang="zh-CN" altLang="en-US"/>
                        <a:t>狗</a:t>
                      </a:r>
                      <a:endParaRPr lang="zh-CN" altLang="en-US"/>
                    </a:p>
                  </a:txBody>
                  <a:tcPr/>
                </a:tc>
              </a:tr>
              <a:tr h="393065">
                <a:tc>
                  <a:txBody>
                    <a:bodyPr/>
                    <a:p>
                      <a:pPr algn="ctr">
                        <a:buNone/>
                      </a:pPr>
                      <a:r>
                        <a:rPr lang="en-US" altLang="zh-CN"/>
                        <a:t>sun</a:t>
                      </a:r>
                      <a:endParaRPr lang="en-US" altLang="zh-CN"/>
                    </a:p>
                  </a:txBody>
                  <a:tcPr/>
                </a:tc>
                <a:tc>
                  <a:txBody>
                    <a:bodyPr/>
                    <a:p>
                      <a:pPr algn="ctr">
                        <a:buNone/>
                      </a:pPr>
                      <a:r>
                        <a:rPr lang="zh-CN" altLang="en-US"/>
                        <a:t>太阳</a:t>
                      </a:r>
                      <a:endParaRPr lang="zh-CN" altLang="en-US"/>
                    </a:p>
                  </a:txBody>
                  <a:tcPr/>
                </a:tc>
              </a:tr>
              <a:tr h="393065">
                <a:tc>
                  <a:txBody>
                    <a:bodyPr/>
                    <a:p>
                      <a:pPr algn="ctr">
                        <a:buNone/>
                      </a:pPr>
                      <a:r>
                        <a:rPr lang="en-US" altLang="zh-CN"/>
                        <a:t>book</a:t>
                      </a:r>
                      <a:endParaRPr lang="en-US" altLang="zh-CN"/>
                    </a:p>
                  </a:txBody>
                  <a:tcPr/>
                </a:tc>
                <a:tc>
                  <a:txBody>
                    <a:bodyPr/>
                    <a:p>
                      <a:pPr algn="ctr">
                        <a:buNone/>
                      </a:pPr>
                      <a:r>
                        <a:rPr lang="zh-CN" altLang="en-US"/>
                        <a:t>书</a:t>
                      </a:r>
                      <a:endParaRPr lang="zh-CN" altLang="en-US"/>
                    </a:p>
                  </a:txBody>
                  <a:tcPr/>
                </a:tc>
              </a:tr>
              <a:tr h="393065">
                <a:tc>
                  <a:txBody>
                    <a:bodyPr/>
                    <a:p>
                      <a:pPr algn="ctr">
                        <a:buNone/>
                      </a:pPr>
                      <a:r>
                        <a:rPr lang="en-US" altLang="zh-CN"/>
                        <a:t>pen</a:t>
                      </a:r>
                      <a:endParaRPr lang="en-US" altLang="zh-CN"/>
                    </a:p>
                  </a:txBody>
                  <a:tcPr/>
                </a:tc>
                <a:tc>
                  <a:txBody>
                    <a:bodyPr/>
                    <a:p>
                      <a:pPr algn="ctr">
                        <a:buNone/>
                      </a:pPr>
                      <a:r>
                        <a:rPr lang="zh-CN" altLang="en-US"/>
                        <a:t>钢笔</a:t>
                      </a:r>
                      <a:endParaRPr lang="zh-CN" altLang="en-US"/>
                    </a:p>
                  </a:txBody>
                  <a:tcPr/>
                </a:tc>
              </a:tr>
              <a:tr h="393065">
                <a:tc>
                  <a:txBody>
                    <a:bodyPr/>
                    <a:p>
                      <a:pPr algn="ctr">
                        <a:buNone/>
                      </a:pPr>
                      <a:r>
                        <a:rPr lang="en-US" altLang="zh-CN"/>
                        <a:t>ball</a:t>
                      </a:r>
                      <a:endParaRPr lang="en-US" altLang="zh-CN"/>
                    </a:p>
                  </a:txBody>
                  <a:tcPr/>
                </a:tc>
                <a:tc>
                  <a:txBody>
                    <a:bodyPr/>
                    <a:p>
                      <a:pPr algn="ctr">
                        <a:buNone/>
                      </a:pPr>
                      <a:r>
                        <a:rPr lang="zh-CN" altLang="en-US"/>
                        <a:t>球</a:t>
                      </a:r>
                      <a:endParaRPr lang="zh-CN" altLang="en-US"/>
                    </a:p>
                  </a:txBody>
                  <a:tcPr/>
                </a:tc>
              </a:tr>
              <a:tr h="393065">
                <a:tc>
                  <a:txBody>
                    <a:bodyPr/>
                    <a:p>
                      <a:pPr algn="ctr">
                        <a:buNone/>
                      </a:pPr>
                      <a:r>
                        <a:rPr lang="en-US" altLang="zh-CN"/>
                        <a:t>tree</a:t>
                      </a:r>
                      <a:endParaRPr lang="en-US" altLang="zh-CN"/>
                    </a:p>
                  </a:txBody>
                  <a:tcPr/>
                </a:tc>
                <a:tc>
                  <a:txBody>
                    <a:bodyPr/>
                    <a:p>
                      <a:pPr algn="ctr">
                        <a:buNone/>
                      </a:pPr>
                      <a:r>
                        <a:rPr lang="zh-CN" altLang="en-US"/>
                        <a:t>树</a:t>
                      </a:r>
                      <a:endParaRPr lang="zh-CN" altLang="en-US"/>
                    </a:p>
                  </a:txBody>
                  <a:tcPr/>
                </a:tc>
              </a:tr>
              <a:tr h="393065">
                <a:tc>
                  <a:txBody>
                    <a:bodyPr/>
                    <a:p>
                      <a:pPr algn="ctr">
                        <a:buNone/>
                      </a:pPr>
                      <a:r>
                        <a:rPr lang="en-US" altLang="zh-CN"/>
                        <a:t>car</a:t>
                      </a:r>
                      <a:endParaRPr lang="en-US" altLang="zh-CN"/>
                    </a:p>
                  </a:txBody>
                  <a:tcPr/>
                </a:tc>
                <a:tc>
                  <a:txBody>
                    <a:bodyPr/>
                    <a:p>
                      <a:pPr algn="ctr">
                        <a:buNone/>
                      </a:pPr>
                      <a:r>
                        <a:rPr lang="zh-CN" altLang="en-US"/>
                        <a:t>汽车</a:t>
                      </a:r>
                      <a:endParaRPr lang="zh-CN" altLang="en-US"/>
                    </a:p>
                  </a:txBody>
                  <a:tcPr/>
                </a:tc>
              </a:tr>
              <a:tr h="393065">
                <a:tc>
                  <a:txBody>
                    <a:bodyPr/>
                    <a:p>
                      <a:pPr algn="ctr">
                        <a:buNone/>
                      </a:pPr>
                      <a:r>
                        <a:rPr lang="en-US" altLang="zh-CN"/>
                        <a:t>hat</a:t>
                      </a:r>
                      <a:endParaRPr lang="en-US" altLang="zh-CN"/>
                    </a:p>
                  </a:txBody>
                  <a:tcPr/>
                </a:tc>
                <a:tc>
                  <a:txBody>
                    <a:bodyPr/>
                    <a:p>
                      <a:pPr algn="ctr">
                        <a:buNone/>
                      </a:pPr>
                      <a:r>
                        <a:rPr lang="zh-CN" altLang="en-US"/>
                        <a:t>帽子</a:t>
                      </a:r>
                      <a:endParaRPr lang="zh-CN" altLang="en-US"/>
                    </a:p>
                  </a:txBody>
                  <a:tcPr/>
                </a:tc>
              </a:tr>
              <a:tr h="393065">
                <a:tc>
                  <a:txBody>
                    <a:bodyPr/>
                    <a:p>
                      <a:pPr algn="ctr">
                        <a:buNone/>
                      </a:pPr>
                      <a:endParaRPr lang="zh-CN" altLang="en-US"/>
                    </a:p>
                  </a:txBody>
                  <a:tcPr/>
                </a:tc>
                <a:tc>
                  <a:txBody>
                    <a:bodyPr/>
                    <a:p>
                      <a:pPr algn="ctr">
                        <a:buNone/>
                      </a:pPr>
                      <a:endParaRPr lang="zh-CN" altLang="en-US"/>
                    </a:p>
                  </a:txBody>
                  <a:tcPr/>
                </a:tc>
              </a:tr>
              <a:tr h="393065">
                <a:tc>
                  <a:txBody>
                    <a:bodyPr/>
                    <a:p>
                      <a:pPr algn="ctr">
                        <a:buNone/>
                      </a:pPr>
                      <a:endParaRPr lang="zh-CN" altLang="en-US"/>
                    </a:p>
                  </a:txBody>
                  <a:tcPr/>
                </a:tc>
                <a:tc>
                  <a:txBody>
                    <a:bodyPr/>
                    <a:p>
                      <a:pPr algn="ctr">
                        <a:buNone/>
                      </a:pPr>
                      <a:endParaRPr lang="zh-CN" altLang="en-US"/>
                    </a:p>
                  </a:txBody>
                  <a:tcPr/>
                </a:tc>
              </a:tr>
            </a:tbl>
          </a:graphicData>
        </a:graphic>
      </p:graphicFrame>
      <p:graphicFrame>
        <p:nvGraphicFramePr>
          <p:cNvPr id="10" name="表格 9"/>
          <p:cNvGraphicFramePr/>
          <p:nvPr>
            <p:custDataLst>
              <p:tags r:id="rId2"/>
            </p:custDataLst>
          </p:nvPr>
        </p:nvGraphicFramePr>
        <p:xfrm>
          <a:off x="8940165" y="989965"/>
          <a:ext cx="2052320" cy="5109845"/>
        </p:xfrm>
        <a:graphic>
          <a:graphicData uri="http://schemas.openxmlformats.org/drawingml/2006/table">
            <a:tbl>
              <a:tblPr firstRow="1" bandRow="1">
                <a:tableStyleId>{5C22544A-7EE6-4342-B048-85BDC9FD1C3A}</a:tableStyleId>
              </a:tblPr>
              <a:tblGrid>
                <a:gridCol w="1026160"/>
                <a:gridCol w="1026160"/>
              </a:tblGrid>
              <a:tr h="393065">
                <a:tc>
                  <a:txBody>
                    <a:bodyPr/>
                    <a:p>
                      <a:pPr algn="ctr">
                        <a:buNone/>
                      </a:pPr>
                      <a:r>
                        <a:rPr lang="zh-CN" altLang="en-US"/>
                        <a:t>单词</a:t>
                      </a:r>
                      <a:endParaRPr lang="zh-CN" altLang="en-US"/>
                    </a:p>
                  </a:txBody>
                  <a:tcPr>
                    <a:solidFill>
                      <a:schemeClr val="accent2"/>
                    </a:solidFill>
                  </a:tcPr>
                </a:tc>
                <a:tc>
                  <a:txBody>
                    <a:bodyPr/>
                    <a:p>
                      <a:pPr algn="ctr">
                        <a:buNone/>
                      </a:pPr>
                      <a:r>
                        <a:rPr lang="zh-CN" altLang="en-US"/>
                        <a:t>翻译</a:t>
                      </a:r>
                      <a:endParaRPr lang="zh-CN" altLang="en-US"/>
                    </a:p>
                  </a:txBody>
                  <a:tcPr>
                    <a:solidFill>
                      <a:schemeClr val="accent2"/>
                    </a:solidFill>
                  </a:tcPr>
                </a:tc>
              </a:tr>
              <a:tr h="393065">
                <a:tc>
                  <a:txBody>
                    <a:bodyPr/>
                    <a:p>
                      <a:pPr algn="ctr">
                        <a:buNone/>
                      </a:pPr>
                      <a:endParaRPr lang="zh-CN" altLang="en-US"/>
                    </a:p>
                  </a:txBody>
                  <a:tcPr/>
                </a:tc>
                <a:tc>
                  <a:txBody>
                    <a:bodyPr/>
                    <a:p>
                      <a:pPr algn="ctr">
                        <a:buNone/>
                      </a:pPr>
                      <a:endParaRPr lang="zh-CN" altLang="en-US"/>
                    </a:p>
                  </a:txBody>
                  <a:tcPr/>
                </a:tc>
              </a:tr>
              <a:tr h="393065">
                <a:tc>
                  <a:txBody>
                    <a:bodyPr/>
                    <a:p>
                      <a:pPr algn="ctr">
                        <a:buNone/>
                      </a:pPr>
                      <a:endParaRPr lang="zh-CN" altLang="en-US"/>
                    </a:p>
                  </a:txBody>
                  <a:tcPr/>
                </a:tc>
                <a:tc>
                  <a:txBody>
                    <a:bodyPr/>
                    <a:p>
                      <a:pPr algn="ctr">
                        <a:buNone/>
                      </a:pPr>
                      <a:endParaRPr lang="zh-CN" altLang="en-US"/>
                    </a:p>
                  </a:txBody>
                  <a:tcPr/>
                </a:tc>
              </a:tr>
              <a:tr h="393065">
                <a:tc>
                  <a:txBody>
                    <a:bodyPr/>
                    <a:p>
                      <a:pPr algn="ctr">
                        <a:buNone/>
                      </a:pPr>
                      <a:endParaRPr lang="zh-CN" altLang="en-US"/>
                    </a:p>
                  </a:txBody>
                  <a:tcPr/>
                </a:tc>
                <a:tc>
                  <a:txBody>
                    <a:bodyPr/>
                    <a:p>
                      <a:pPr algn="ctr">
                        <a:buNone/>
                      </a:pPr>
                      <a:endParaRPr lang="zh-CN" altLang="en-US"/>
                    </a:p>
                  </a:txBody>
                  <a:tcPr/>
                </a:tc>
              </a:tr>
              <a:tr h="393065">
                <a:tc>
                  <a:txBody>
                    <a:bodyPr/>
                    <a:p>
                      <a:pPr algn="ctr">
                        <a:buNone/>
                      </a:pPr>
                      <a:endParaRPr lang="zh-CN" altLang="en-US"/>
                    </a:p>
                  </a:txBody>
                  <a:tcPr/>
                </a:tc>
                <a:tc>
                  <a:txBody>
                    <a:bodyPr/>
                    <a:p>
                      <a:pPr algn="ctr">
                        <a:buNone/>
                      </a:pPr>
                      <a:endParaRPr lang="zh-CN" altLang="en-US"/>
                    </a:p>
                  </a:txBody>
                  <a:tcPr/>
                </a:tc>
              </a:tr>
              <a:tr h="393065">
                <a:tc>
                  <a:txBody>
                    <a:bodyPr/>
                    <a:p>
                      <a:pPr algn="ctr">
                        <a:buNone/>
                      </a:pPr>
                      <a:endParaRPr lang="zh-CN" altLang="en-US"/>
                    </a:p>
                  </a:txBody>
                  <a:tcPr/>
                </a:tc>
                <a:tc>
                  <a:txBody>
                    <a:bodyPr/>
                    <a:p>
                      <a:pPr algn="ctr">
                        <a:buNone/>
                      </a:pPr>
                      <a:endParaRPr lang="zh-CN" altLang="en-US"/>
                    </a:p>
                  </a:txBody>
                  <a:tcPr/>
                </a:tc>
              </a:tr>
              <a:tr h="393065">
                <a:tc>
                  <a:txBody>
                    <a:bodyPr/>
                    <a:p>
                      <a:pPr algn="ctr">
                        <a:buNone/>
                      </a:pPr>
                      <a:endParaRPr lang="zh-CN" altLang="en-US"/>
                    </a:p>
                  </a:txBody>
                  <a:tcPr/>
                </a:tc>
                <a:tc>
                  <a:txBody>
                    <a:bodyPr/>
                    <a:p>
                      <a:pPr algn="ctr">
                        <a:buNone/>
                      </a:pPr>
                      <a:endParaRPr lang="zh-CN" altLang="en-US"/>
                    </a:p>
                  </a:txBody>
                  <a:tcPr/>
                </a:tc>
              </a:tr>
              <a:tr h="393065">
                <a:tc>
                  <a:txBody>
                    <a:bodyPr/>
                    <a:p>
                      <a:pPr algn="ctr">
                        <a:buNone/>
                      </a:pPr>
                      <a:endParaRPr lang="zh-CN" altLang="en-US"/>
                    </a:p>
                  </a:txBody>
                  <a:tcPr/>
                </a:tc>
                <a:tc>
                  <a:txBody>
                    <a:bodyPr/>
                    <a:p>
                      <a:pPr algn="ctr">
                        <a:buNone/>
                      </a:pPr>
                      <a:endParaRPr lang="zh-CN" altLang="en-US"/>
                    </a:p>
                  </a:txBody>
                  <a:tcPr/>
                </a:tc>
              </a:tr>
              <a:tr h="393065">
                <a:tc>
                  <a:txBody>
                    <a:bodyPr/>
                    <a:p>
                      <a:pPr algn="ctr">
                        <a:buNone/>
                      </a:pPr>
                      <a:endParaRPr lang="zh-CN" altLang="en-US"/>
                    </a:p>
                  </a:txBody>
                  <a:tcPr/>
                </a:tc>
                <a:tc>
                  <a:txBody>
                    <a:bodyPr/>
                    <a:p>
                      <a:pPr algn="ctr">
                        <a:buNone/>
                      </a:pPr>
                      <a:endParaRPr lang="zh-CN" altLang="en-US"/>
                    </a:p>
                  </a:txBody>
                  <a:tcPr/>
                </a:tc>
              </a:tr>
              <a:tr h="393065">
                <a:tc>
                  <a:txBody>
                    <a:bodyPr/>
                    <a:p>
                      <a:pPr algn="ctr">
                        <a:buNone/>
                      </a:pPr>
                      <a:endParaRPr lang="zh-CN" altLang="en-US"/>
                    </a:p>
                  </a:txBody>
                  <a:tcPr/>
                </a:tc>
                <a:tc>
                  <a:txBody>
                    <a:bodyPr/>
                    <a:p>
                      <a:pPr algn="ctr">
                        <a:buNone/>
                      </a:pPr>
                      <a:endParaRPr lang="zh-CN" altLang="en-US"/>
                    </a:p>
                  </a:txBody>
                  <a:tcPr/>
                </a:tc>
              </a:tr>
              <a:tr h="393065">
                <a:tc>
                  <a:txBody>
                    <a:bodyPr/>
                    <a:p>
                      <a:pPr algn="ctr">
                        <a:buNone/>
                      </a:pPr>
                      <a:endParaRPr lang="zh-CN" altLang="en-US"/>
                    </a:p>
                  </a:txBody>
                  <a:tcPr/>
                </a:tc>
                <a:tc>
                  <a:txBody>
                    <a:bodyPr/>
                    <a:p>
                      <a:pPr algn="ctr">
                        <a:buNone/>
                      </a:pPr>
                      <a:endParaRPr lang="zh-CN" altLang="en-US"/>
                    </a:p>
                  </a:txBody>
                  <a:tcPr/>
                </a:tc>
              </a:tr>
              <a:tr h="393065">
                <a:tc>
                  <a:txBody>
                    <a:bodyPr/>
                    <a:p>
                      <a:pPr algn="ctr">
                        <a:buNone/>
                      </a:pPr>
                      <a:endParaRPr lang="zh-CN" altLang="en-US"/>
                    </a:p>
                  </a:txBody>
                  <a:tcPr/>
                </a:tc>
                <a:tc>
                  <a:txBody>
                    <a:bodyPr/>
                    <a:p>
                      <a:pPr algn="ctr">
                        <a:buNone/>
                      </a:pPr>
                      <a:endParaRPr lang="zh-CN" altLang="en-US"/>
                    </a:p>
                  </a:txBody>
                  <a:tcPr/>
                </a:tc>
              </a:tr>
              <a:tr h="393065">
                <a:tc>
                  <a:txBody>
                    <a:bodyPr/>
                    <a:p>
                      <a:pPr algn="ctr">
                        <a:buNone/>
                      </a:pPr>
                      <a:endParaRPr lang="zh-CN" altLang="en-US"/>
                    </a:p>
                  </a:txBody>
                  <a:tcPr/>
                </a:tc>
                <a:tc>
                  <a:txBody>
                    <a:bodyPr/>
                    <a:p>
                      <a:pPr algn="ctr">
                        <a:buNone/>
                      </a:pPr>
                      <a:endParaRPr lang="zh-CN" altLang="en-US"/>
                    </a:p>
                  </a:txBody>
                  <a:tcPr/>
                </a:tc>
              </a:tr>
            </a:tbl>
          </a:graphicData>
        </a:graphic>
      </p:graphicFrame>
      <p:pic>
        <p:nvPicPr>
          <p:cNvPr id="11" name="图片 10"/>
          <p:cNvPicPr>
            <a:picLocks noChangeAspect="1"/>
          </p:cNvPicPr>
          <p:nvPr/>
        </p:nvPicPr>
        <p:blipFill>
          <a:blip r:embed="rId3"/>
          <a:stretch>
            <a:fillRect/>
          </a:stretch>
        </p:blipFill>
        <p:spPr>
          <a:xfrm>
            <a:off x="513715" y="1673860"/>
            <a:ext cx="4926965" cy="3519170"/>
          </a:xfrm>
          <a:prstGeom prst="rect">
            <a:avLst/>
          </a:prstGeom>
        </p:spPr>
      </p:pic>
      <p:sp>
        <p:nvSpPr>
          <p:cNvPr id="12" name="文本框 11"/>
          <p:cNvSpPr txBox="1"/>
          <p:nvPr/>
        </p:nvSpPr>
        <p:spPr>
          <a:xfrm>
            <a:off x="609600" y="621665"/>
            <a:ext cx="4735195" cy="368300"/>
          </a:xfrm>
          <a:prstGeom prst="rect">
            <a:avLst/>
          </a:prstGeom>
          <a:noFill/>
        </p:spPr>
        <p:txBody>
          <a:bodyPr wrap="none" rtlCol="0" anchor="t">
            <a:spAutoFit/>
          </a:bodyPr>
          <a:p>
            <a:r>
              <a:rPr lang="zh-CN" altLang="en-US" b="1" u="sng" dirty="0">
                <a:sym typeface="+mn-ea"/>
              </a:rPr>
              <a:t>让大语言模型帮助你列出带有</a:t>
            </a:r>
            <a:r>
              <a:rPr lang="en-US" altLang="zh-CN" b="1" u="sng" dirty="0">
                <a:sym typeface="+mn-ea"/>
              </a:rPr>
              <a:t>“oo”</a:t>
            </a:r>
            <a:r>
              <a:rPr lang="zh-CN" altLang="en-US" b="1" u="sng" dirty="0">
                <a:sym typeface="+mn-ea"/>
              </a:rPr>
              <a:t>的英文单词</a:t>
            </a:r>
            <a:endParaRPr lang="zh-CN" altLang="en-US" u="sng"/>
          </a:p>
        </p:txBody>
      </p:sp>
      <p:sp>
        <p:nvSpPr>
          <p:cNvPr id="13" name="文本框 12"/>
          <p:cNvSpPr txBox="1"/>
          <p:nvPr/>
        </p:nvSpPr>
        <p:spPr>
          <a:xfrm>
            <a:off x="513715" y="1305560"/>
            <a:ext cx="1122680" cy="368300"/>
          </a:xfrm>
          <a:prstGeom prst="rect">
            <a:avLst/>
          </a:prstGeom>
          <a:noFill/>
        </p:spPr>
        <p:txBody>
          <a:bodyPr wrap="none" rtlCol="0" anchor="t">
            <a:spAutoFit/>
          </a:bodyPr>
          <a:p>
            <a:r>
              <a:rPr lang="zh-CN" sz="1400" b="1">
                <a:sym typeface="+mn-ea"/>
              </a:rPr>
              <a:t>案例参考</a:t>
            </a:r>
            <a:r>
              <a:rPr lang="zh-CN" b="1">
                <a:sym typeface="+mn-ea"/>
              </a:rPr>
              <a:t>：</a:t>
            </a:r>
            <a:endParaRPr lang="zh-CN" altLang="en-US"/>
          </a:p>
        </p:txBody>
      </p:sp>
      <p:sp>
        <p:nvSpPr>
          <p:cNvPr id="15" name="文本框 14"/>
          <p:cNvSpPr txBox="1"/>
          <p:nvPr/>
        </p:nvSpPr>
        <p:spPr>
          <a:xfrm>
            <a:off x="513715" y="5577840"/>
            <a:ext cx="4805680" cy="521970"/>
          </a:xfrm>
          <a:prstGeom prst="rect">
            <a:avLst/>
          </a:prstGeom>
          <a:noFill/>
        </p:spPr>
        <p:txBody>
          <a:bodyPr wrap="none" rtlCol="0" anchor="t">
            <a:spAutoFit/>
          </a:bodyPr>
          <a:p>
            <a:r>
              <a:rPr lang="zh-CN" sz="1400" b="1">
                <a:highlight>
                  <a:srgbClr val="FFFF00"/>
                </a:highlight>
                <a:sym typeface="+mn-ea"/>
              </a:rPr>
              <a:t>注：上方图片是参考图，请将你自己与大语言模型交流后的</a:t>
            </a:r>
            <a:endParaRPr lang="zh-CN" sz="1400" b="1">
              <a:highlight>
                <a:srgbClr val="FFFF00"/>
              </a:highlight>
              <a:sym typeface="+mn-ea"/>
            </a:endParaRPr>
          </a:p>
          <a:p>
            <a:r>
              <a:rPr lang="zh-CN" sz="1400" b="1">
                <a:highlight>
                  <a:srgbClr val="FFFF00"/>
                </a:highlight>
                <a:sym typeface="+mn-ea"/>
              </a:rPr>
              <a:t>有效截图添加在上方。</a:t>
            </a:r>
            <a:endParaRPr lang="zh-CN" altLang="en-US" sz="1400" b="1">
              <a:highlight>
                <a:srgbClr val="FFFF00"/>
              </a:highlight>
              <a:sym typeface="+mn-e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189865" y="226060"/>
            <a:ext cx="11812905" cy="6405245"/>
          </a:xfrm>
          <a:prstGeom prst="rect">
            <a:avLst/>
          </a:prstGeom>
          <a:noFill/>
          <a:ln w="22225">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sp>
        <p:nvSpPr>
          <p:cNvPr id="8" name="矩形 7"/>
          <p:cNvSpPr/>
          <p:nvPr/>
        </p:nvSpPr>
        <p:spPr>
          <a:xfrm>
            <a:off x="6090285" y="434975"/>
            <a:ext cx="5251450"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t" anchorCtr="0"/>
          <a:p>
            <a:pPr algn="l"/>
            <a:r>
              <a:rPr lang="zh-CN" b="1">
                <a:solidFill>
                  <a:schemeClr val="tx1"/>
                </a:solidFill>
              </a:rPr>
              <a:t>案例方法参考：</a:t>
            </a:r>
            <a:br>
              <a:rPr lang="zh-CN">
                <a:solidFill>
                  <a:schemeClr val="tx1"/>
                </a:solidFill>
              </a:rPr>
            </a:br>
            <a:endParaRPr lang="zh-CN">
              <a:solidFill>
                <a:schemeClr val="tx1"/>
              </a:solidFill>
            </a:endParaRPr>
          </a:p>
        </p:txBody>
      </p:sp>
      <p:sp>
        <p:nvSpPr>
          <p:cNvPr id="7" name="矩形 6"/>
          <p:cNvSpPr/>
          <p:nvPr/>
        </p:nvSpPr>
        <p:spPr>
          <a:xfrm>
            <a:off x="407670" y="434975"/>
            <a:ext cx="5139055" cy="5987415"/>
          </a:xfrm>
          <a:prstGeom prst="rect">
            <a:avLst/>
          </a:prstGeom>
          <a:solidFill>
            <a:schemeClr val="bg1"/>
          </a:solidFill>
          <a:ln>
            <a:solidFill>
              <a:srgbClr val="C00000"/>
            </a:solidFill>
          </a:ln>
        </p:spPr>
        <p:style>
          <a:lnRef idx="2">
            <a:schemeClr val="accent1">
              <a:lumMod val="75000"/>
            </a:schemeClr>
          </a:lnRef>
          <a:fillRef idx="1">
            <a:schemeClr val="accent1"/>
          </a:fillRef>
          <a:effectRef idx="0">
            <a:srgbClr val="FFFFFF"/>
          </a:effectRef>
          <a:fontRef idx="minor">
            <a:schemeClr val="lt1"/>
          </a:fontRef>
        </p:style>
        <p:txBody>
          <a:bodyPr rtlCol="0" anchor="ctr"/>
          <a:p>
            <a:pPr algn="ctr"/>
            <a:r>
              <a:rPr lang="zh-CN" b="1" u="sng" dirty="0">
                <a:solidFill>
                  <a:schemeClr val="tx1"/>
                </a:solidFill>
                <a:sym typeface="+mn-ea"/>
              </a:rPr>
              <a:t>大语言模型如何帮助你更好的记忆这些单词</a:t>
            </a:r>
            <a:endParaRPr lang="zh-CN" b="1" u="sng" dirty="0">
              <a:solidFill>
                <a:schemeClr val="tx1"/>
              </a:solidFill>
              <a:sym typeface="+mn-ea"/>
            </a:endParaRPr>
          </a:p>
        </p:txBody>
      </p:sp>
      <p:sp>
        <p:nvSpPr>
          <p:cNvPr id="5" name="文本框 4"/>
          <p:cNvSpPr txBox="1"/>
          <p:nvPr/>
        </p:nvSpPr>
        <p:spPr>
          <a:xfrm>
            <a:off x="6219825" y="845820"/>
            <a:ext cx="4805680" cy="5477510"/>
          </a:xfrm>
          <a:prstGeom prst="rect">
            <a:avLst/>
          </a:prstGeom>
          <a:noFill/>
        </p:spPr>
        <p:txBody>
          <a:bodyPr wrap="square" rtlCol="0" anchor="t">
            <a:spAutoFit/>
          </a:bodyPr>
          <a:p>
            <a:pPr algn="l"/>
            <a:r>
              <a:rPr lang="zh-CN" sz="1400" b="1">
                <a:highlight>
                  <a:srgbClr val="FFFF00"/>
                </a:highlight>
                <a:sym typeface="+mn-ea"/>
              </a:rPr>
              <a:t>You: 请帮助我把它们变成一段话，让我更好的记住它们</a:t>
            </a:r>
            <a:endParaRPr lang="zh-CN" sz="1400" b="1">
              <a:highlight>
                <a:srgbClr val="FFFF00"/>
              </a:highlight>
              <a:sym typeface="+mn-ea"/>
            </a:endParaRPr>
          </a:p>
          <a:p>
            <a:pPr algn="l"/>
            <a:endParaRPr lang="zh-CN" sz="1400" b="1">
              <a:highlight>
                <a:srgbClr val="FFFF00"/>
              </a:highlight>
              <a:sym typeface="+mn-ea"/>
            </a:endParaRPr>
          </a:p>
          <a:p>
            <a:pPr algn="l"/>
            <a:r>
              <a:rPr lang="zh-CN" sz="1400" b="1">
                <a:highlight>
                  <a:srgbClr val="FFFF00"/>
                </a:highlight>
                <a:sym typeface="+mn-ea"/>
              </a:rPr>
              <a:t>ChatAI: 当然，请看以下这段句子，它包含了你提到的所有单词：</a:t>
            </a:r>
            <a:endParaRPr lang="zh-CN" sz="1400" b="1">
              <a:highlight>
                <a:srgbClr val="FFFF00"/>
              </a:highlight>
              <a:sym typeface="+mn-ea"/>
            </a:endParaRPr>
          </a:p>
          <a:p>
            <a:pPr algn="l"/>
            <a:endParaRPr lang="zh-CN" sz="1400" b="1">
              <a:highlight>
                <a:srgbClr val="FFFF00"/>
              </a:highlight>
              <a:sym typeface="+mn-ea"/>
            </a:endParaRPr>
          </a:p>
          <a:p>
            <a:pPr algn="l"/>
            <a:r>
              <a:rPr lang="zh-CN" sz="1400" b="1">
                <a:highlight>
                  <a:srgbClr val="FFFF00"/>
                </a:highlight>
                <a:sym typeface="+mn-ea"/>
              </a:rPr>
              <a:t>The cat likes to play with a ball under the tree while the sun shines brightly in the sky. The dog runs after the ball and chases the cat, then rests under the shade of the tree. They see an apple hanging from a branch, and the cat climbs the tree to reach it. They all have fun under the warm sun.</a:t>
            </a:r>
            <a:endParaRPr lang="zh-CN" sz="1400" b="1">
              <a:highlight>
                <a:srgbClr val="FFFF00"/>
              </a:highlight>
              <a:sym typeface="+mn-ea"/>
            </a:endParaRPr>
          </a:p>
          <a:p>
            <a:pPr algn="l"/>
            <a:endParaRPr lang="zh-CN" sz="1400" b="1">
              <a:highlight>
                <a:srgbClr val="FFFF00"/>
              </a:highlight>
              <a:sym typeface="+mn-ea"/>
            </a:endParaRPr>
          </a:p>
          <a:p>
            <a:pPr algn="l"/>
            <a:r>
              <a:rPr lang="zh-CN" sz="1400" b="1">
                <a:highlight>
                  <a:srgbClr val="FFFF00"/>
                </a:highlight>
                <a:sym typeface="+mn-ea"/>
              </a:rPr>
              <a:t>希望这段句子可以帮助你更好地记住这些单词！如果需要更多帮助，请随时告诉我。</a:t>
            </a:r>
            <a:endParaRPr lang="zh-CN" sz="1400" b="1">
              <a:highlight>
                <a:srgbClr val="FFFF00"/>
              </a:highlight>
              <a:sym typeface="+mn-ea"/>
            </a:endParaRPr>
          </a:p>
          <a:p>
            <a:pPr algn="l"/>
            <a:endParaRPr lang="zh-CN" sz="1400" b="1">
              <a:highlight>
                <a:srgbClr val="FFFF00"/>
              </a:highlight>
              <a:sym typeface="+mn-ea"/>
            </a:endParaRPr>
          </a:p>
          <a:p>
            <a:pPr algn="l"/>
            <a:r>
              <a:rPr lang="zh-CN" sz="1400" b="1">
                <a:highlight>
                  <a:srgbClr val="FFFF00"/>
                </a:highlight>
                <a:sym typeface="+mn-ea"/>
              </a:rPr>
              <a:t>You: 啊，我才一年级，看不懂。</a:t>
            </a:r>
            <a:endParaRPr lang="zh-CN" sz="1400" b="1">
              <a:highlight>
                <a:srgbClr val="FFFF00"/>
              </a:highlight>
              <a:sym typeface="+mn-ea"/>
            </a:endParaRPr>
          </a:p>
          <a:p>
            <a:pPr algn="l"/>
            <a:endParaRPr lang="zh-CN" sz="1400" b="1">
              <a:highlight>
                <a:srgbClr val="FFFF00"/>
              </a:highlight>
              <a:sym typeface="+mn-ea"/>
            </a:endParaRPr>
          </a:p>
          <a:p>
            <a:pPr algn="l"/>
            <a:r>
              <a:rPr lang="zh-CN" sz="1400" b="1">
                <a:highlight>
                  <a:srgbClr val="FFFF00"/>
                </a:highlight>
                <a:sym typeface="+mn-ea"/>
              </a:rPr>
              <a:t>ChatAI: 没问题，我给你写一个更简单的句子：</a:t>
            </a:r>
            <a:endParaRPr lang="zh-CN" sz="1400" b="1">
              <a:highlight>
                <a:srgbClr val="FFFF00"/>
              </a:highlight>
              <a:sym typeface="+mn-ea"/>
            </a:endParaRPr>
          </a:p>
          <a:p>
            <a:pPr algn="l"/>
            <a:r>
              <a:rPr lang="zh-CN" sz="1400" b="1">
                <a:highlight>
                  <a:srgbClr val="FFFF00"/>
                </a:highlight>
                <a:sym typeface="+mn-ea"/>
              </a:rPr>
              <a:t>I see a big red apple. A cat and a dog play with a ball. The sun shines in the sky.</a:t>
            </a:r>
            <a:endParaRPr lang="zh-CN" sz="1400" b="1">
              <a:highlight>
                <a:srgbClr val="FFFF00"/>
              </a:highlight>
              <a:sym typeface="+mn-ea"/>
            </a:endParaRPr>
          </a:p>
          <a:p>
            <a:pPr algn="l"/>
            <a:r>
              <a:rPr lang="zh-CN" sz="1400" b="1">
                <a:highlight>
                  <a:srgbClr val="FFFF00"/>
                </a:highlight>
                <a:sym typeface="+mn-ea"/>
              </a:rPr>
              <a:t>希望这个句子更容易理解！如果需要进一步帮助，请告诉我。</a:t>
            </a:r>
            <a:endParaRPr lang="zh-CN" sz="1400" b="1">
              <a:highlight>
                <a:srgbClr val="FFFF00"/>
              </a:highlight>
              <a:sym typeface="+mn-ea"/>
            </a:endParaRPr>
          </a:p>
          <a:p>
            <a:pPr algn="l"/>
            <a:endParaRPr lang="zh-CN" sz="1400" b="1">
              <a:highlight>
                <a:srgbClr val="FFFF00"/>
              </a:highlight>
              <a:sym typeface="+mn-ea"/>
            </a:endParaRPr>
          </a:p>
          <a:p>
            <a:pPr algn="l"/>
            <a:r>
              <a:rPr lang="zh-CN" sz="1400" b="1">
                <a:highlight>
                  <a:srgbClr val="FFFF00"/>
                </a:highlight>
                <a:sym typeface="+mn-ea"/>
              </a:rPr>
              <a:t>You: 翻译成中文</a:t>
            </a:r>
            <a:endParaRPr lang="zh-CN" sz="1400" b="1">
              <a:highlight>
                <a:srgbClr val="FFFF00"/>
              </a:highlight>
              <a:sym typeface="+mn-ea"/>
            </a:endParaRPr>
          </a:p>
          <a:p>
            <a:pPr algn="l"/>
            <a:endParaRPr lang="zh-CN" sz="1400" b="1">
              <a:highlight>
                <a:srgbClr val="FFFF00"/>
              </a:highlight>
              <a:sym typeface="+mn-ea"/>
            </a:endParaRPr>
          </a:p>
          <a:p>
            <a:pPr algn="l"/>
            <a:r>
              <a:rPr lang="zh-CN" sz="1400" b="1">
                <a:highlight>
                  <a:srgbClr val="FFFF00"/>
                </a:highlight>
                <a:sym typeface="+mn-ea"/>
              </a:rPr>
              <a:t>ChatAI: 我看到一个大红苹果。一只猫和一只狗玩球。太阳在天空中照耀。</a:t>
            </a:r>
            <a:endParaRPr lang="zh-CN" sz="1400" b="1">
              <a:highlight>
                <a:srgbClr val="FFFF00"/>
              </a:highlight>
              <a:sym typeface="+mn-ea"/>
            </a:endParaRPr>
          </a:p>
        </p:txBody>
      </p:sp>
    </p:spTree>
  </p:cSld>
  <p:clrMapOvr>
    <a:masterClrMapping/>
  </p:clrMapOvr>
</p:sld>
</file>

<file path=ppt/tags/tag1.xml><?xml version="1.0" encoding="utf-8"?>
<p:tagLst xmlns:p="http://schemas.openxmlformats.org/presentationml/2006/main">
  <p:tag name="KSO_WM_UNIT_TABLE_BEAUTIFY" val="smartTable{5e370851-2666-4e04-aa7f-270f7f657d4e}"/>
  <p:tag name="TABLE_ENDDRAG_ORIGIN_RECT" val="172*402"/>
  <p:tag name="TABLE_ENDDRAG_RECT" val="527*77*172*402"/>
</p:tagLst>
</file>

<file path=ppt/tags/tag2.xml><?xml version="1.0" encoding="utf-8"?>
<p:tagLst xmlns:p="http://schemas.openxmlformats.org/presentationml/2006/main">
  <p:tag name="KSO_WM_UNIT_TABLE_BEAUTIFY" val="smartTable{6c6c54b9-06da-4fb0-96e0-56e2d6ffb278}"/>
  <p:tag name="TABLE_ENDDRAG_ORIGIN_RECT" val="161*402"/>
  <p:tag name="TABLE_ENDDRAG_RECT" val="715*77*161*402"/>
</p:tagLst>
</file>

<file path=ppt/tags/tag3.xml><?xml version="1.0" encoding="utf-8"?>
<p:tagLst xmlns:p="http://schemas.openxmlformats.org/presentationml/2006/main">
  <p:tag name="commondata" val="eyJoZGlkIjoiMTNlMTIyOTkwZTY0ZmEyYWRlN2RlMjVlNjBlYWZiZTEifQ=="/>
  <p:tag name="KSO_WPP_MARK_KEY" val="63df14a2-cbe6-453f-aea2-f0de5195abc5"/>
  <p:tag name="COMMONDATA" val="eyJoZGlkIjoiNWM3MTkwMmU5OWQ1YzYxYzM1MGVkYTcyYTg0MTE1MGEifQ=="/>
</p:tagLst>
</file>

<file path=ppt/theme/theme1.xml><?xml version="1.0" encoding="utf-8"?>
<a:theme xmlns:a="http://schemas.openxmlformats.org/drawingml/2006/main" name="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748</Words>
  <Application>WPS 演示</Application>
  <PresentationFormat>宽屏</PresentationFormat>
  <Paragraphs>79</Paragraphs>
  <Slides>2</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vt:i4>
      </vt:variant>
    </vt:vector>
  </HeadingPairs>
  <TitlesOfParts>
    <vt:vector size="9" baseType="lpstr">
      <vt:lpstr>Arial</vt:lpstr>
      <vt:lpstr>宋体</vt:lpstr>
      <vt:lpstr>Wingdings</vt:lpstr>
      <vt:lpstr>Calibri</vt:lpstr>
      <vt:lpstr>微软雅黑</vt:lpstr>
      <vt:lpstr>Arial Unicode MS</vt:lpstr>
      <vt:lpstr>WPS</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Admin</dc:creator>
  <cp:lastModifiedBy>刘洋</cp:lastModifiedBy>
  <cp:revision>13</cp:revision>
  <dcterms:created xsi:type="dcterms:W3CDTF">2023-08-09T12:44:00Z</dcterms:created>
  <dcterms:modified xsi:type="dcterms:W3CDTF">2024-06-15T10:16:45Z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1F5ED5A8CFF94009B64DB746AABC72E9</vt:lpwstr>
  </property>
  <property fmtid="{D5CDD505-2E9C-101B-9397-08002B2CF9AE}" pid="3" name="KSOProductBuildVer">
    <vt:lpwstr>2052-11.1.0.10228</vt:lpwstr>
  </property>
</Properties>
</file>