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3" r:id="rId3"/>
    <p:sldId id="258" r:id="rId4"/>
    <p:sldId id="269" r:id="rId5"/>
    <p:sldId id="266" r:id="rId6"/>
    <p:sldId id="267" r:id="rId7"/>
    <p:sldId id="268" r:id="rId8"/>
    <p:sldId id="265" r:id="rId9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57"/>
            <p14:sldId id="263"/>
            <p14:sldId id="258"/>
            <p14:sldId id="269"/>
          </p14:sldIdLst>
        </p14:section>
        <p14:section name="挑战二" id="{FFEE09C3-1FBF-4795-BAB9-4957A5652DE7}">
          <p14:sldIdLst>
            <p14:sldId id="266"/>
            <p14:sldId id="267"/>
            <p14:sldId id="268"/>
          </p14:sldIdLst>
        </p14:section>
        <p14:section name="本次挑战收获" id="{B544255F-71A4-41CD-ACFC-CEFFDAE65A5D}">
          <p14:sldIdLst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2024.6.9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55074645"/>
              </p:ext>
            </p:extLst>
          </p:nvPr>
        </p:nvGraphicFramePr>
        <p:xfrm>
          <a:off x="6400800" y="989965"/>
          <a:ext cx="2463282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1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book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书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chemeClr val="tx1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月亮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chemeClr val="tx1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勺子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tooth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chemeClr val="tx1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牙齿</a:t>
                      </a:r>
                      <a:r>
                        <a:rPr lang="zh-CN" altLang="en-US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食物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cool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酷的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roof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屋顶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很快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zoo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动物园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balloon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气球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broom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扫帚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coo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发出咕咕声</a:t>
                      </a:r>
                      <a:r>
                        <a:rPr lang="zh-CN" altLang="en-US" dirty="0"/>
                        <a:t> 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93499525"/>
              </p:ext>
            </p:extLst>
          </p:nvPr>
        </p:nvGraphicFramePr>
        <p:xfrm>
          <a:off x="8940165" y="989965"/>
          <a:ext cx="2052320" cy="5109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忧郁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hoop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圈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头巾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loom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织布机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心情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中午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游泳池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root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根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scoop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铲子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shook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摇动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凳子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tool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b="0" i="0" dirty="0">
                          <a:solidFill>
                            <a:srgbClr val="333333"/>
                          </a:solidFill>
                          <a:effectLst/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工具</a:t>
                      </a:r>
                      <a:r>
                        <a:rPr lang="zh-CN" alt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09600" y="621665"/>
            <a:ext cx="473519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“oo”</a:t>
            </a:r>
            <a:r>
              <a:rPr lang="zh-CN" altLang="en-US" b="1" u="sng" dirty="0">
                <a:sym typeface="+mn-ea"/>
              </a:rPr>
              <a:t>的英文单词</a:t>
            </a:r>
            <a:endParaRPr lang="zh-CN" altLang="en-US" u="sng"/>
          </a:p>
        </p:txBody>
      </p:sp>
      <p:sp>
        <p:nvSpPr>
          <p:cNvPr id="15" name="文本框 14"/>
          <p:cNvSpPr txBox="1"/>
          <p:nvPr/>
        </p:nvSpPr>
        <p:spPr>
          <a:xfrm>
            <a:off x="513715" y="557784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BD18548-B508-43C1-0C06-2639C49790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4516" y="1239563"/>
            <a:ext cx="2625362" cy="40886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B30ACF5-4DDE-4D8F-4016-7D04E9D9E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693" y="1282377"/>
            <a:ext cx="4746492" cy="36389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86735865"/>
              </p:ext>
            </p:extLst>
          </p:nvPr>
        </p:nvGraphicFramePr>
        <p:xfrm>
          <a:off x="6557010" y="989965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Chief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首席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Die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死亡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Lie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平躺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Tie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领带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Pie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馅饼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53102727"/>
              </p:ext>
            </p:extLst>
          </p:nvPr>
        </p:nvGraphicFramePr>
        <p:xfrm>
          <a:off x="8940165" y="989965"/>
          <a:ext cx="219202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Cause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原因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Author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作者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Autumn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秋天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August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八月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Auto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汽车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321185603"/>
              </p:ext>
            </p:extLst>
          </p:nvPr>
        </p:nvGraphicFramePr>
        <p:xfrm>
          <a:off x="6557010" y="3572510"/>
          <a:ext cx="2190750" cy="272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Sleep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睡觉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Free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自由的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See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看见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Bee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蜜蜂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Tree 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" name="表格 5"/>
          <p:cNvGraphicFramePr/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756860455"/>
              </p:ext>
            </p:extLst>
          </p:nvPr>
        </p:nvGraphicFramePr>
        <p:xfrm>
          <a:off x="8940165" y="3572510"/>
          <a:ext cx="2190750" cy="2751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Grey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灰色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Honey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蜂蜜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Monkey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猴子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Hey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b="0" i="0" dirty="0">
                          <a:solidFill>
                            <a:srgbClr val="333333"/>
                          </a:solidFill>
                          <a:effectLst/>
                          <a:highlight>
                            <a:srgbClr val="FFFFFF"/>
                          </a:highlight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Key</a:t>
                      </a:r>
                      <a:r>
                        <a:rPr lang="en-US" altLang="zh-CN" dirty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钥匙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4635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选出另外的3个你想学习的字母组合</a:t>
            </a: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2BF59EF-8CA6-353D-8009-8C17976978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060" y="1097318"/>
            <a:ext cx="1776821" cy="50712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br>
              <a:rPr lang="zh-CN" dirty="0">
                <a:solidFill>
                  <a:schemeClr val="tx1"/>
                </a:solidFill>
              </a:rPr>
            </a:br>
            <a:endParaRPr lang="zh-CN" dirty="0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7670" y="43497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b="1" u="sng" dirty="0">
                <a:solidFill>
                  <a:schemeClr val="tx1"/>
                </a:solidFill>
                <a:sym typeface="+mn-ea"/>
              </a:rPr>
              <a:t>大语言模型如何帮助你更好的记忆这些单词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5117" y="626744"/>
            <a:ext cx="4687570" cy="558355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82513598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good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Excellent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优秀的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好的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Great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伟大的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Wonderful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美好的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Superior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优越的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Pleasant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愉快的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Satisfactory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令人满意的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Superior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卓越的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Admirable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令人钦佩的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体面的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6100" y="198501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46100" y="465582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156D65B-EB4F-30EF-FD19-7AA9945D7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770" y="2518978"/>
            <a:ext cx="4225146" cy="192792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45713648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bad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Poor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贫穷的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Terrible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Awful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糟糕的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Horrible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Unpleasant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令人不快的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Inferior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劣质的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Dreadful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Abysmal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极坏的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Lousy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糟糕的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Wretched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可怜的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6100" y="198501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46100" y="465582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CCF4C7F9-9C19-73B6-6169-1814CD4156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080" y="2514821"/>
            <a:ext cx="4556233" cy="19794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245033889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5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（差别）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endParaRPr lang="en-US" altLang="zh-CN" dirty="0"/>
                    </a:p>
                    <a:p>
                      <a:pPr algn="ctr">
                        <a:buNone/>
                      </a:pPr>
                      <a:r>
                        <a:rPr lang="en-US" altLang="zh-CN" dirty="0"/>
                        <a:t>beautiful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Attractive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有吸引力的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Gorgeous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华丽的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Stunning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令人惊叹的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Lovely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可爱的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Charming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迷人的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Exquisite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精美的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Elegant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优雅的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Radiant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光辉的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Graceful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优雅的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Mesmerizing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迷人的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46100" y="1985010"/>
            <a:ext cx="1122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1400" b="1">
                <a:sym typeface="+mn-ea"/>
              </a:rPr>
              <a:t>案例参考</a:t>
            </a:r>
            <a:r>
              <a:rPr lang="zh-CN" b="1">
                <a:sym typeface="+mn-ea"/>
              </a:rPr>
              <a:t>：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46100" y="465582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注：上方图片是参考图，请将你自己与大语言模型交流后的</a:t>
            </a:r>
          </a:p>
          <a:p>
            <a:pPr algn="l"/>
            <a:r>
              <a:rPr lang="zh-CN" sz="1400" b="1">
                <a:highlight>
                  <a:srgbClr val="FFFF00"/>
                </a:highlight>
                <a:sym typeface="+mn-ea"/>
              </a:rPr>
              <a:t>有效截图添加在上方。</a:t>
            </a:r>
            <a:endParaRPr lang="zh-CN" altLang="en-US" sz="1400" b="1">
              <a:highlight>
                <a:srgbClr val="FFFF00"/>
              </a:highlight>
              <a:sym typeface="+mn-ea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9E9749FA-4617-BB12-B214-510FC6B01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70" y="2539153"/>
            <a:ext cx="4178885" cy="19077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记录在这次使用人工智能帮助自己学习英语词汇的挑战中，你有什么收获心得。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441960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FD73B66-94EB-8664-ABC2-6404B08DD6E4}"/>
              </a:ext>
            </a:extLst>
          </p:cNvPr>
          <p:cNvSpPr txBox="1"/>
          <p:nvPr/>
        </p:nvSpPr>
        <p:spPr>
          <a:xfrm>
            <a:off x="5576570" y="1938020"/>
            <a:ext cx="655129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我觉得人工智能可以快速地举例，丰富我们的词汇量。人工智能是一个很好的知识库。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61*402"/>
  <p:tag name="TABLE_ENDDRAG_RECT" val="715*77*161*4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1bf7364-2ffd-45fb-a9f0-6d09007a7774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ff572ce-1f41-46d4-8b6d-b12fdfa528f2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531</Words>
  <Application>Microsoft Office PowerPoint</Application>
  <PresentationFormat>宽屏</PresentationFormat>
  <Paragraphs>224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2" baseType="lpstr">
      <vt:lpstr>Microsoft YaHei</vt:lpstr>
      <vt:lpstr>Arial</vt:lpstr>
      <vt:lpstr>Calibri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静涛 彭</cp:lastModifiedBy>
  <cp:revision>14</cp:revision>
  <dcterms:created xsi:type="dcterms:W3CDTF">2023-08-09T12:44:00Z</dcterms:created>
  <dcterms:modified xsi:type="dcterms:W3CDTF">2024-06-09T10:00:29Z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1F5ED5A8CFF94009B64DB746AABC72E9</vt:lpwstr>
  </property>
  <property fmtid="{D5CDD505-2E9C-101B-9397-08002B2CF9AE}" pid="3" name="KSOProductBuildVer">
    <vt:lpwstr>2052-11.1.0.12165</vt:lpwstr>
  </property>
</Properties>
</file>