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6" r:id="rId2"/>
  </p:sldIdLst>
  <p:sldSz cx="12192000" cy="6858000"/>
  <p:notesSz cx="6858000" cy="9144000"/>
  <p:custDataLst>
    <p:tags r:id="rId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/>
        </p14:section>
        <p14:section name="挑战二" id="{FFEE09C3-1FBF-4795-BAB9-4957A5652DE7}">
          <p14:sldIdLst>
            <p14:sldId id="266"/>
          </p14:sldIdLst>
        </p14:section>
        <p14:section name="本次挑战收获" id="{B544255F-71A4-41CD-ACFC-CEFFDAE65A5D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450" y="435292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en-US" altLang="zh-CN" b="1" u="sng" dirty="0">
              <a:solidFill>
                <a:schemeClr val="tx1"/>
              </a:solidFill>
              <a:sym typeface="+mn-ea"/>
            </a:endParaRPr>
          </a:p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12150135"/>
              </p:ext>
            </p:extLst>
          </p:nvPr>
        </p:nvGraphicFramePr>
        <p:xfrm>
          <a:off x="6665467" y="215900"/>
          <a:ext cx="4073780" cy="6767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8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7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7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60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原单词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462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endParaRPr lang="en-US" altLang="zh-CN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lengthy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prolonged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延长的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extended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扩展的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69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elongated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拉长的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protracted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拖延的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drawn-out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拉长的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602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lingering 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持续的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05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lasting 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5146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sustained -</a:t>
                      </a:r>
                      <a:br>
                        <a:rPr lang="zh-CN" altLang="en-US" dirty="0"/>
                      </a:b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持续的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05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enduring 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持久的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D75D167A-A7C2-9FA6-FACE-B6711EFAE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005" y="2538047"/>
            <a:ext cx="5139055" cy="2196274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192EC26F-4FDC-E86D-BD13-6C700CC7D1E4}"/>
              </a:ext>
            </a:extLst>
          </p:cNvPr>
          <p:cNvSpPr txBox="1"/>
          <p:nvPr/>
        </p:nvSpPr>
        <p:spPr>
          <a:xfrm>
            <a:off x="407670" y="1054500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94</Words>
  <Application>Microsoft Office PowerPoint</Application>
  <PresentationFormat>宽屏</PresentationFormat>
  <Paragraphs>35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Arial</vt:lpstr>
      <vt:lpstr>Calibri</vt:lpstr>
      <vt:lpstr>WPS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dongming 王</cp:lastModifiedBy>
  <cp:revision>14</cp:revision>
  <dcterms:created xsi:type="dcterms:W3CDTF">2023-08-09T12:44:00Z</dcterms:created>
  <dcterms:modified xsi:type="dcterms:W3CDTF">2024-06-09T12:30:41Z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1F5ED5A8CFF94009B64DB746AABC72E9</vt:lpwstr>
  </property>
  <property fmtid="{D5CDD505-2E9C-101B-9397-08002B2CF9AE}" pid="3" name="KSOProductBuildVer">
    <vt:lpwstr>2052-11.1.0.12165</vt:lpwstr>
  </property>
</Properties>
</file>