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63" r:id="rId3"/>
    <p:sldId id="258" r:id="rId4"/>
    <p:sldId id="269" r:id="rId5"/>
    <p:sldId id="266" r:id="rId6"/>
    <p:sldId id="267" r:id="rId7"/>
    <p:sldId id="268" r:id="rId8"/>
    <p:sldId id="265" r:id="rId9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挑战一" id="{A31D9F9C-737C-478E-91C7-959F2155D6A0}">
          <p14:sldIdLst>
            <p14:sldId id="257"/>
            <p14:sldId id="263"/>
            <p14:sldId id="258"/>
            <p14:sldId id="269"/>
          </p14:sldIdLst>
        </p14:section>
        <p14:section name="挑战二" id="{FFEE09C3-1FBF-4795-BAB9-4957A5652DE7}">
          <p14:sldIdLst>
            <p14:sldId id="266"/>
            <p14:sldId id="267"/>
            <p14:sldId id="268"/>
          </p14:sldIdLst>
        </p14:section>
        <p14:section name="本次挑战收获" id="{B544255F-71A4-41CD-ACFC-CEFFDAE65A5D}">
          <p14:sldIdLst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6" d="100"/>
          <a:sy n="96" d="100"/>
        </p:scale>
        <p:origin x="4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75196065"/>
              </p:ext>
            </p:extLst>
          </p:nvPr>
        </p:nvGraphicFramePr>
        <p:xfrm>
          <a:off x="6557010" y="989965"/>
          <a:ext cx="2190750" cy="4323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book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书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good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好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food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食物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spoon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勺子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moon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月亮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room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房间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tooth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牙齿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soon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很快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boost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促进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cool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凉爽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3471141"/>
              </p:ext>
            </p:extLst>
          </p:nvPr>
        </p:nvGraphicFramePr>
        <p:xfrm>
          <a:off x="8940165" y="989965"/>
          <a:ext cx="2052320" cy="4323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6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6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 root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根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fool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傻瓜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school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学校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shoot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射击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broom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扫帚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balloon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气球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zoo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动物园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tool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工具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coop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鸡舍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loose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松的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609600" y="621665"/>
            <a:ext cx="473519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u="sng" dirty="0">
                <a:sym typeface="+mn-ea"/>
              </a:rPr>
              <a:t>让大语言模型帮助你列出带有</a:t>
            </a:r>
            <a:r>
              <a:rPr lang="en-US" altLang="zh-CN" b="1" u="sng" dirty="0">
                <a:sym typeface="+mn-ea"/>
              </a:rPr>
              <a:t>“oo”</a:t>
            </a:r>
            <a:r>
              <a:rPr lang="zh-CN" altLang="en-US" b="1" u="sng" dirty="0">
                <a:sym typeface="+mn-ea"/>
              </a:rPr>
              <a:t>的英文单词</a:t>
            </a:r>
            <a:endParaRPr lang="zh-CN" altLang="en-US" u="sng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97007DF8-AFFD-7BE7-6C24-3918270056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717" y="1714500"/>
            <a:ext cx="4959473" cy="33123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2606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大语言模型如何帮助你更好的记忆这些单词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A01EC976-385C-B8E5-0BD2-084F1CC27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0437" y="1033670"/>
            <a:ext cx="5139085" cy="486520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03346410"/>
              </p:ext>
            </p:extLst>
          </p:nvPr>
        </p:nvGraphicFramePr>
        <p:xfrm>
          <a:off x="6557010" y="989965"/>
          <a:ext cx="219075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head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头部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read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阅读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clean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清洁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bread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面包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health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健康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12349793"/>
              </p:ext>
            </p:extLst>
          </p:nvPr>
        </p:nvGraphicFramePr>
        <p:xfrm>
          <a:off x="8940165" y="989965"/>
          <a:ext cx="219202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tree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树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see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看见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bee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蜜蜂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meet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见面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keep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保持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表格 2"/>
          <p:cNvGraphicFramePr/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788459026"/>
              </p:ext>
            </p:extLst>
          </p:nvPr>
        </p:nvGraphicFramePr>
        <p:xfrm>
          <a:off x="6557010" y="3650176"/>
          <a:ext cx="219075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receive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接收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ceiling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天花板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weigh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称重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eight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八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height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高度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6" name="表格 5"/>
          <p:cNvGraphicFramePr/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638261003"/>
              </p:ext>
            </p:extLst>
          </p:nvPr>
        </p:nvGraphicFramePr>
        <p:xfrm>
          <a:off x="8940165" y="3607300"/>
          <a:ext cx="219075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field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田地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believe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相信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chief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首领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achieve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取得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pie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派</a:t>
                      </a:r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甜点</a:t>
                      </a:r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altLang="en-US" b="1" u="sng" dirty="0">
                <a:sym typeface="+mn-ea"/>
              </a:rPr>
              <a:t>选出另外的3个你想学习的字母组合</a:t>
            </a:r>
            <a:endParaRPr lang="zh-CN" altLang="en-US" b="1" u="sng" dirty="0">
              <a:solidFill>
                <a:schemeClr val="tx1"/>
              </a:solidFill>
              <a:sym typeface="+mn-ea"/>
            </a:endParaRPr>
          </a:p>
          <a:p>
            <a:pPr indent="0" algn="ctr" fontAlgn="auto">
              <a:lnSpc>
                <a:spcPct val="150000"/>
              </a:lnSpc>
            </a:pPr>
            <a:r>
              <a:rPr lang="zh-CN" altLang="en-US" b="1" u="sng" dirty="0">
                <a:sym typeface="+mn-ea"/>
              </a:rPr>
              <a:t>如：</a:t>
            </a:r>
            <a:r>
              <a:rPr lang="en-US" altLang="zh-CN" b="1" u="sng" dirty="0">
                <a:sym typeface="+mn-ea"/>
              </a:rPr>
              <a:t>e</a:t>
            </a:r>
            <a:r>
              <a:rPr lang="zh-CN" altLang="en-US" b="1" u="sng" dirty="0">
                <a:sym typeface="+mn-ea"/>
              </a:rPr>
              <a:t>a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e</a:t>
            </a:r>
            <a:r>
              <a:rPr lang="zh-CN" altLang="en-US" b="1" u="sng" dirty="0">
                <a:sym typeface="+mn-ea"/>
              </a:rPr>
              <a:t>e</a:t>
            </a:r>
            <a:r>
              <a:rPr lang="en-US" altLang="zh-CN" b="1" u="sng" dirty="0">
                <a:sym typeface="+mn-ea"/>
              </a:rPr>
              <a:t> , </a:t>
            </a:r>
            <a:r>
              <a:rPr lang="zh-CN" altLang="en-US" b="1" u="sng" dirty="0">
                <a:sym typeface="+mn-ea"/>
              </a:rPr>
              <a:t>au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au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oi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ie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ei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e</a:t>
            </a:r>
            <a:r>
              <a:rPr lang="zh-CN" altLang="en-US" b="1" u="sng" dirty="0">
                <a:sym typeface="+mn-ea"/>
              </a:rPr>
              <a:t>y</a:t>
            </a:r>
            <a:r>
              <a:rPr lang="en-US" altLang="zh-CN" b="1" u="sng" dirty="0">
                <a:sym typeface="+mn-ea"/>
              </a:rPr>
              <a:t> , </a:t>
            </a:r>
            <a:r>
              <a:rPr lang="zh-CN" altLang="en-US" b="1" u="sng" dirty="0">
                <a:sym typeface="+mn-ea"/>
              </a:rPr>
              <a:t>ay 等</a:t>
            </a:r>
            <a:endParaRPr lang="zh-CN" altLang="en-US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7568CDFD-67A8-904F-32EE-AF77428F8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925" y="1296171"/>
            <a:ext cx="4974315" cy="484254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大语言模型如何帮助你更好的记忆这些单词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84571FE-8418-1D5C-BAFB-0517ADC421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9191" y="906137"/>
            <a:ext cx="5131113" cy="502476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04823656"/>
              </p:ext>
            </p:extLst>
          </p:nvPr>
        </p:nvGraphicFramePr>
        <p:xfrm>
          <a:off x="6840855" y="1009015"/>
          <a:ext cx="4093845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Cry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（哭泣）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Weep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哭泣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Sob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啜泣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Wail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哀号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 Whimper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抽泣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Bawl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大声哭泣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Howl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嚎哭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Snivel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抽噎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Scream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尖叫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Lament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哀悼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Moan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呻吟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19DB19DB-0AD4-660B-C813-514DCCB632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357" y="1928688"/>
            <a:ext cx="4805680" cy="26157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86958902"/>
              </p:ext>
            </p:extLst>
          </p:nvPr>
        </p:nvGraphicFramePr>
        <p:xfrm>
          <a:off x="6840855" y="1009015"/>
          <a:ext cx="4093845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Hot     </a:t>
                      </a:r>
                      <a:r>
                        <a:rPr lang="zh-CN" altLang="en-US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（炎热的）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Warm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温暖的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Boiling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沸腾的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Scorching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酷热的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Sizzling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灼热的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Sweltering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闷热的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Blistering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灼热的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Roasting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炎热的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Stifling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闷热的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Sultry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闷热的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Torrid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炽热的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EC48DED1-5C20-BE64-8032-A0A2984B07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045" y="2067028"/>
            <a:ext cx="4975090" cy="277829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91983618"/>
              </p:ext>
            </p:extLst>
          </p:nvPr>
        </p:nvGraphicFramePr>
        <p:xfrm>
          <a:off x="6840855" y="1009015"/>
          <a:ext cx="4093845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（差别）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Smile  </a:t>
                      </a:r>
                      <a:r>
                        <a:rPr lang="zh-CN" altLang="en-US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（微笑）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Grin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咧嘴笑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Beam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眉开眼笑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Smirk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假笑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Simper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笑吟吟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Chuckle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窃笑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Gleam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微笑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Brighten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点亮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Radiate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辐射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Frown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皱眉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Laugh</a:t>
                      </a: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大笑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508E6AEC-6B3E-49F1-8AE6-9CA8611041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17" y="2410237"/>
            <a:ext cx="4993382" cy="240030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0860FAC-B29D-1B9D-C5AD-CA45144B5EF5}"/>
              </a:ext>
            </a:extLst>
          </p:cNvPr>
          <p:cNvSpPr txBox="1"/>
          <p:nvPr/>
        </p:nvSpPr>
        <p:spPr>
          <a:xfrm>
            <a:off x="5661342" y="2214531"/>
            <a:ext cx="6055360" cy="2783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我是一个二年级的小学生，目前学校一、二年级还没有开设英语课程，自己有简单学过几个单词，例如</a:t>
            </a:r>
            <a:r>
              <a:rPr lang="en-US" altLang="zh-CN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hot</a:t>
            </a:r>
            <a:r>
              <a:rPr lang="zh-CN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en-US" altLang="zh-CN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happy</a:t>
            </a:r>
            <a:r>
              <a:rPr lang="zh-CN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en-US" altLang="zh-CN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sister</a:t>
            </a:r>
            <a:r>
              <a:rPr lang="zh-CN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en-US" altLang="zh-CN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brother</a:t>
            </a:r>
            <a:r>
              <a:rPr lang="zh-CN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等等，通过这次大语言模型的尝试，我发现学习英语是一件非常有意思的事，我很期待我三年级的英语课程。</a:t>
            </a: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>
                <a:solidFill>
                  <a:schemeClr val="tx1"/>
                </a:solidFill>
              </a:rPr>
              <a:t>记录在这次使用人工智能帮助自己学习英语词汇的挑战中，你有什么收获心得。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63df14a2-cbe6-453f-aea2-f0de5195abc5"/>
  <p:tag name="COMMONDATA" val="eyJoZGlkIjoiNWM3MTkwMmU5OWQ1YzYxYzM1MGVkYTcyYTg0MTE1MG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61*402"/>
  <p:tag name="TABLE_ENDDRAG_RECT" val="715*77*161*40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72*185"/>
  <p:tag name="TABLE_ENDDRAG_RECT" val="703*77*172*18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71bf7364-2ffd-45fb-a9f0-6d09007a7774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fff572ce-1f41-46d4-8b6d-b12fdfa528f2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471</Words>
  <Application>Microsoft Office PowerPoint</Application>
  <PresentationFormat>宽屏</PresentationFormat>
  <Paragraphs>189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2" baseType="lpstr">
      <vt:lpstr>微软雅黑</vt:lpstr>
      <vt:lpstr>Arial</vt:lpstr>
      <vt:lpstr>Calibri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Angela Chen</cp:lastModifiedBy>
  <cp:revision>16</cp:revision>
  <dcterms:created xsi:type="dcterms:W3CDTF">2023-08-09T12:44:00Z</dcterms:created>
  <dcterms:modified xsi:type="dcterms:W3CDTF">2024-06-02T12:45:40Z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1F5ED5A8CFF94009B64DB746AABC72E9</vt:lpwstr>
  </property>
  <property fmtid="{D5CDD505-2E9C-101B-9397-08002B2CF9AE}" pid="3" name="KSOProductBuildVer">
    <vt:lpwstr>2052-11.1.0.12165</vt:lpwstr>
  </property>
</Properties>
</file>