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77"/>
  </p:normalViewPr>
  <p:slideViewPr>
    <p:cSldViewPr snapToGrid="0" snapToObjects="1">
      <p:cViewPr varScale="1">
        <p:scale>
          <a:sx n="84" d="100"/>
          <a:sy n="84" d="100"/>
        </p:scale>
        <p:origin x="110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E364B1-E0AC-0041-AEAD-92E973655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CE788A3-9E99-0543-98A6-8294F8E801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01EDF85-93F2-BF40-9642-A5AC579A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3F9BF-E4F0-BF42-9959-16EF0789E367}" type="datetimeFigureOut">
              <a:rPr kumimoji="1" lang="zh-CN" altLang="en-US" smtClean="0"/>
              <a:t>2023/10/30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3E44E7C-7F3D-2943-BAA2-EEF70F575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8EE1BAE-50F6-6847-934E-1220F15CD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C53-2F45-A843-BA50-68DA2EC7E8E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40284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6EA1EC0-6D70-1B4B-A8DB-0279E7993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672739D-C61C-B74B-9E76-8C3B1E365B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7E5F71-CCD8-AA44-B6F1-659BC1D8C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3F9BF-E4F0-BF42-9959-16EF0789E367}" type="datetimeFigureOut">
              <a:rPr kumimoji="1" lang="zh-CN" altLang="en-US" smtClean="0"/>
              <a:t>2023/10/30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E25F65-8DBA-6B44-B8A9-E3DA840C8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0E628CA-A61D-E349-8E76-539CAC0F9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C53-2F45-A843-BA50-68DA2EC7E8E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63882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2C29BE-3A48-464C-87C1-0B53E850B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BEAFEF7-4186-EC4F-8A3E-7A283794F6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07C9C7B-674D-7D4E-835B-024EC3977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3F9BF-E4F0-BF42-9959-16EF0789E367}" type="datetimeFigureOut">
              <a:rPr kumimoji="1" lang="zh-CN" altLang="en-US" smtClean="0"/>
              <a:t>2023/10/30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B3B0269-DC79-8044-AF0E-1A2138634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F78A2E7-A070-F744-A361-F19E7AE78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C53-2F45-A843-BA50-68DA2EC7E8E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48476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D57FBA-30A9-AF4E-AA73-340FDF83E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4835483-B42B-244F-BFC2-9D16CD4B7D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D506A41-F1DB-5F43-AA10-E28600F143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0C75C1F-7DC0-0A4C-AA75-418B05855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3F9BF-E4F0-BF42-9959-16EF0789E367}" type="datetimeFigureOut">
              <a:rPr kumimoji="1" lang="zh-CN" altLang="en-US" smtClean="0"/>
              <a:t>2023/10/30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C72981A-42B6-C64F-B7A3-8AE1E01C0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DA09DF9-A93C-9245-8B86-08E9A786D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C53-2F45-A843-BA50-68DA2EC7E8E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54364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7F55AD1-A25D-CB40-80B0-10B17FFB9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5075D5C-49A6-DD46-AAFE-53D2474FC1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2F04EFF-DD54-364E-B73F-AFAAB50201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8A3C451-BAC9-6F4F-B02C-6241B4F69E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B257A7F-CA08-7343-9FCE-9FD439DF41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8E15316-DA37-8A4D-9635-935A37969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3F9BF-E4F0-BF42-9959-16EF0789E367}" type="datetimeFigureOut">
              <a:rPr kumimoji="1" lang="zh-CN" altLang="en-US" smtClean="0"/>
              <a:t>2023/10/30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8D6202A-39DB-284A-8CAD-FA6D7152C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C36F05F-6169-9A48-BC30-3718D5396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C53-2F45-A843-BA50-68DA2EC7E8E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65562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13163C2-3988-4C4F-A721-B2444A5EC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377BA54-D9E6-914C-B94E-B87FEB6C5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3F9BF-E4F0-BF42-9959-16EF0789E367}" type="datetimeFigureOut">
              <a:rPr kumimoji="1" lang="zh-CN" altLang="en-US" smtClean="0"/>
              <a:t>2023/10/30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9867DB7-C691-594A-BCE4-155DB9B35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65AFE51-7FF5-F54E-9D73-AC588E48D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C53-2F45-A843-BA50-68DA2EC7E8E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63294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09442EF-7D1F-6945-94A0-5F253B7D1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3F9BF-E4F0-BF42-9959-16EF0789E367}" type="datetimeFigureOut">
              <a:rPr kumimoji="1" lang="zh-CN" altLang="en-US" smtClean="0"/>
              <a:t>2023/10/30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E91E738-BB50-3744-8517-71811D71D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D2B2D32-09C7-4149-B6D3-344AC17E7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C53-2F45-A843-BA50-68DA2EC7E8E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51572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ABB8FEB-4FA9-9B4B-818C-67CD1F8C1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7A483C4-4982-6949-B933-FD4A4F0ECB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8A60EFF-8468-3B43-9A85-B46EA1AEBA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580E93C-6AF1-224B-9B1B-3A65B1BC2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3F9BF-E4F0-BF42-9959-16EF0789E367}" type="datetimeFigureOut">
              <a:rPr kumimoji="1" lang="zh-CN" altLang="en-US" smtClean="0"/>
              <a:t>2023/10/30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8C82333-B56A-D947-98EE-6BBD4CB8C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773EDFF-B212-B148-B1F3-7B006CB61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C53-2F45-A843-BA50-68DA2EC7E8E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90308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B46D92-6122-AD40-AAEE-606A69F8A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1833BD9-FC5C-7246-A4CF-02D120B0F9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E783147-00B7-9C4F-B674-F54137E929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100DE25-EB9E-0542-910B-F6DCD5619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3F9BF-E4F0-BF42-9959-16EF0789E367}" type="datetimeFigureOut">
              <a:rPr kumimoji="1" lang="zh-CN" altLang="en-US" smtClean="0"/>
              <a:t>2023/10/30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5515326-C98A-0F4F-8364-1AE287D96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3E35C3B-B353-2949-9565-CE9E1BCFC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C53-2F45-A843-BA50-68DA2EC7E8E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6436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50151E8-8EB3-C64D-90C2-926E8805A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E02C966-94A9-304F-90BB-1F2D504DB4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4D2BB58-02A9-3E44-B7C8-6EC10F523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3F9BF-E4F0-BF42-9959-16EF0789E367}" type="datetimeFigureOut">
              <a:rPr kumimoji="1" lang="zh-CN" altLang="en-US" smtClean="0"/>
              <a:t>2023/10/30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98AE632-0D57-9E45-B09C-570E88C2F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BDEDB34-B251-EF41-99C3-F3C131089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C53-2F45-A843-BA50-68DA2EC7E8E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04379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50FBEBD-47F2-E741-96D5-8B40E44EA1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34ED25E-992E-A441-AAEC-EB523966F9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EDDE792-96ED-2841-906D-8FFD3261B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3F9BF-E4F0-BF42-9959-16EF0789E367}" type="datetimeFigureOut">
              <a:rPr kumimoji="1" lang="zh-CN" altLang="en-US" smtClean="0"/>
              <a:t>2023/10/30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81F20A5-DD75-2A4B-8056-8CFB0EF19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639580-C12A-A246-90C1-5D4B274DA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C53-2F45-A843-BA50-68DA2EC7E8E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37999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A01FC6E-A787-F149-9F09-A2B5A8A0F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D4ADC84-1009-1441-B110-F6807359E0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55D951-9D1D-3549-9B83-CB95A236FD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3F9BF-E4F0-BF42-9959-16EF0789E367}" type="datetimeFigureOut">
              <a:rPr kumimoji="1" lang="zh-CN" altLang="en-US" smtClean="0"/>
              <a:t>2023/10/30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C9A2482-149A-0D48-8F57-A2989E44C8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C98EFC5-6F01-1444-BB22-76F418F8D2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A1C53-2F45-A843-BA50-68DA2EC7E8E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16249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9B456B-4729-4341-B34E-BC6DB7C825A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403563F-ED39-1C41-8F78-7E59245DCE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DEBCC330-FCD5-4F48-B41E-DB4921BAD2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81760B7D-5240-B748-B509-558569404016}"/>
              </a:ext>
            </a:extLst>
          </p:cNvPr>
          <p:cNvSpPr txBox="1"/>
          <p:nvPr/>
        </p:nvSpPr>
        <p:spPr>
          <a:xfrm>
            <a:off x="7863840" y="2209800"/>
            <a:ext cx="73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/>
              <a:t>3</a:t>
            </a:r>
            <a:endParaRPr kumimoji="1"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E45E30F-0033-6148-8E17-1B6A709F687F}"/>
              </a:ext>
            </a:extLst>
          </p:cNvPr>
          <p:cNvSpPr txBox="1"/>
          <p:nvPr/>
        </p:nvSpPr>
        <p:spPr>
          <a:xfrm>
            <a:off x="10378440" y="2910840"/>
            <a:ext cx="73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/>
              <a:t>1</a:t>
            </a:r>
            <a:endParaRPr kumimoji="1"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1D44C2E-0129-7548-8197-114484CE4392}"/>
              </a:ext>
            </a:extLst>
          </p:cNvPr>
          <p:cNvSpPr txBox="1"/>
          <p:nvPr/>
        </p:nvSpPr>
        <p:spPr>
          <a:xfrm>
            <a:off x="8595360" y="3509963"/>
            <a:ext cx="868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/>
              <a:t>1</a:t>
            </a:r>
            <a:endParaRPr kumimoji="1"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627A7ED-5B04-2648-A1B7-578D01440FC3}"/>
              </a:ext>
            </a:extLst>
          </p:cNvPr>
          <p:cNvSpPr txBox="1"/>
          <p:nvPr/>
        </p:nvSpPr>
        <p:spPr>
          <a:xfrm>
            <a:off x="11475720" y="3546476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/>
              <a:t>2</a:t>
            </a:r>
            <a:endParaRPr kumimoji="1"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6C3A620-CEB6-7240-B77D-CA9726FC078B}"/>
              </a:ext>
            </a:extLst>
          </p:cNvPr>
          <p:cNvSpPr txBox="1"/>
          <p:nvPr/>
        </p:nvSpPr>
        <p:spPr>
          <a:xfrm>
            <a:off x="9585960" y="48006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/>
              <a:t>3</a:t>
            </a:r>
            <a:endParaRPr kumimoji="1" lang="zh-CN" altLang="en-US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6DE7EBF-0799-C644-9C47-BBF8D5B96074}"/>
              </a:ext>
            </a:extLst>
          </p:cNvPr>
          <p:cNvSpPr txBox="1"/>
          <p:nvPr/>
        </p:nvSpPr>
        <p:spPr>
          <a:xfrm>
            <a:off x="9464040" y="5536168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/>
              <a:t>1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D5DBFBD-1B16-2743-95B0-C6D5DCE34AD2}"/>
              </a:ext>
            </a:extLst>
          </p:cNvPr>
          <p:cNvSpPr txBox="1"/>
          <p:nvPr/>
        </p:nvSpPr>
        <p:spPr>
          <a:xfrm>
            <a:off x="10378440" y="6096000"/>
            <a:ext cx="73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/>
              <a:t>2</a:t>
            </a:r>
            <a:endParaRPr kumimoji="1"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5AB8B70A-B958-F54D-8E9E-2735EBCA4AAF}"/>
              </a:ext>
            </a:extLst>
          </p:cNvPr>
          <p:cNvSpPr txBox="1"/>
          <p:nvPr/>
        </p:nvSpPr>
        <p:spPr>
          <a:xfrm>
            <a:off x="6995160" y="41910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/>
              <a:t>2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9577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</Words>
  <Application>Microsoft Macintosh PowerPoint</Application>
  <PresentationFormat>宽屏</PresentationFormat>
  <Paragraphs>8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等线</vt:lpstr>
      <vt:lpstr>等线 Light</vt:lpstr>
      <vt:lpstr>Arial</vt:lpstr>
      <vt:lpstr>Office 主题​​</vt:lpstr>
      <vt:lpstr>PowerPoint 演示文稿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Office User</dc:creator>
  <cp:lastModifiedBy>Microsoft Office User</cp:lastModifiedBy>
  <cp:revision>1</cp:revision>
  <dcterms:created xsi:type="dcterms:W3CDTF">2023-10-30T12:21:11Z</dcterms:created>
  <dcterms:modified xsi:type="dcterms:W3CDTF">2023-10-30T12:27:55Z</dcterms:modified>
</cp:coreProperties>
</file>