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653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9B891-9C8D-41F3-9CC3-42402914457A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4C92B-24D6-4A45-83BA-9127C60CC24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957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4C92B-24D6-4A45-83BA-9127C60CC24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75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A85F24-B79E-4951-9AF4-AAC522C0A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4AF0EC-C3AC-4588-914E-EA7266EF2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B471B7-7E31-4355-9006-B8D9531FC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0DC701-7B4C-47A4-9BF2-0417DD314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C6EE45-3A47-45A5-BBFD-3CBC00BA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6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1D21ACE-4977-4891-9F08-22B62BC57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30B751-B8CD-4DF0-AD94-A8DE7443C3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742C77-9917-481F-A4BC-C785FBD31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8A7302-1C46-4F94-8289-02ECF3FEF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C69912D-9C18-410B-8704-9B38E1367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7857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FC3D9A-470E-4864-9F7D-B82D6DC17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11A2FE7-60A8-40AD-A298-46DCE638E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6850905-1082-4AFA-8E78-1BB61C9D1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E59656-1324-4347-A917-EE0FBCDA5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C4F73C-3627-43BD-8FFF-A6044A2A1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8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2F8329B-641A-421F-ACA2-DEBEAC83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361AF0-9362-49A1-B8A2-AA8BEC626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09F6DEB-61EC-49AD-B166-D13C40458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28B9862-8771-4D48-9126-2D7004795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FE1AEC-3B40-4E32-BFE8-F17E585FE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297285B-E1BF-4154-B777-CDDD98763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325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0BEAC2-DAD5-4111-BE17-C41D4382D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7AC25B4-139C-494C-91F1-25DBF87D0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A6A0934-4908-4AB8-A57F-8261BD69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90004F2-FD95-4CC8-B556-5A230D19B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D9FB572-4585-46CD-AA3F-7F00D0D34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2F3F5D2-8C32-489E-8958-575E08978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A8AEF4C-3037-4FC8-BA36-1C963F686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EE91DC3-D731-45B6-B35E-A56C3BDB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10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FB631F-D918-47F0-A454-F5E4ADDFE7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84538A1-E974-4215-A6F5-E98A58587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DDFA6D7-4E19-42E4-B601-181A70B14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A9DEDF4-5E1D-47DD-950F-E9EB64692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99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C224B8E-04D1-4E5D-AA55-A89FADD53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2394B06-6F00-44F8-AD9A-E115010A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3A64920-0C34-47F8-B407-CF66FA073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226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7FC889-F97F-469D-A9F2-EE3FC9B07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B709318-7786-49CD-8FA1-B3C4307B3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F81B527-89A3-424E-93EC-F34C2F1932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EEE7270-714D-4C7E-A73D-B6D8EE497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951A94-43B9-412D-8087-4816F5C0F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8493D22-1328-4C2B-8827-61AFEE2C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645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2ACF28-197C-43CA-871F-55D85B518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25662E0-A530-41A3-8616-8EBB702C79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4D3F3FA-1F94-432D-8286-425CA8271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501330-FB02-4EC4-AB64-C48E5BD25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4A53B2C-A8C8-4720-A6C4-A2A06A8E0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80BE623-D612-42FA-8CBE-6B0A76523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879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0C3378E-BBDC-427E-A44D-4A4D89D30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EA4943A-F1F5-4B81-8B57-8074868CE2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8816CC-3ABE-42A8-B2EC-B0B6A8B67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15D80F-BF46-4C78-8300-F7392D159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E9961D-925B-4345-AC00-F8F11263B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46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19808E2-1F0C-419F-8B63-D5016568E3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0ACAC8C-C6B6-4151-96ED-229DB1B96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21C393-3426-443E-A6ED-1B4D5E34A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CA113B-A953-4C11-8526-71483229C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1AA7ED-AEB7-4628-9A5B-E9F2F0D684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878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2DB729D-139F-4E9F-9397-646C740E9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FC70F39-28EC-4C53-B190-48B457E56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71B496-CDA3-4B56-80CB-79E19110EB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B2987-FA1E-43BC-93ED-E10488DF1821}" type="datetimeFigureOut">
              <a:rPr lang="zh-CN" altLang="en-US" smtClean="0"/>
              <a:t>2023/9/24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A47E5AF-7398-4A64-B8FA-B474347D18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F73FE8-675A-41CE-B022-68F5EB1479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DB1A-387A-4883-84A1-23F71CAD1D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014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7E5D817-13E9-41A8-BCD5-17D491CF90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B9B75BE-6E92-4A49-A073-36E32EA00B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799A9D0-F226-4FAC-8930-739DB4B15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531" y="-7898"/>
            <a:ext cx="12223531" cy="6858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277E30F-7EC8-43AE-B9E5-ECE43B611DA0}"/>
              </a:ext>
            </a:extLst>
          </p:cNvPr>
          <p:cNvSpPr txBox="1"/>
          <p:nvPr/>
        </p:nvSpPr>
        <p:spPr>
          <a:xfrm>
            <a:off x="3896336" y="1277034"/>
            <a:ext cx="1716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简单、省材料、便宜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C9AA730-E760-4DE0-BC42-253AF88EC03D}"/>
              </a:ext>
            </a:extLst>
          </p:cNvPr>
          <p:cNvSpPr txBox="1"/>
          <p:nvPr/>
        </p:nvSpPr>
        <p:spPr>
          <a:xfrm>
            <a:off x="6450349" y="141553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容易坏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D91FE09-D3A1-410B-8772-DF34CE96BEF1}"/>
              </a:ext>
            </a:extLst>
          </p:cNvPr>
          <p:cNvSpPr txBox="1"/>
          <p:nvPr/>
        </p:nvSpPr>
        <p:spPr>
          <a:xfrm>
            <a:off x="3941379" y="2617076"/>
            <a:ext cx="1445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更精准一些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07A5255-F11A-40D4-897A-A2150673D3CA}"/>
              </a:ext>
            </a:extLst>
          </p:cNvPr>
          <p:cNvSpPr txBox="1"/>
          <p:nvPr/>
        </p:nvSpPr>
        <p:spPr>
          <a:xfrm>
            <a:off x="6337738" y="2545005"/>
            <a:ext cx="12792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生产更困难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B3EF11B-3DCA-4CB1-BE1D-E0B8335CE0A7}"/>
              </a:ext>
            </a:extLst>
          </p:cNvPr>
          <p:cNvSpPr txBox="1"/>
          <p:nvPr/>
        </p:nvSpPr>
        <p:spPr>
          <a:xfrm>
            <a:off x="4085016" y="3776335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鲁棒性更好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44ACBD8-762D-40F4-9EB7-926C8398F231}"/>
              </a:ext>
            </a:extLst>
          </p:cNvPr>
          <p:cNvSpPr txBox="1"/>
          <p:nvPr/>
        </p:nvSpPr>
        <p:spPr>
          <a:xfrm>
            <a:off x="6279179" y="3766810"/>
            <a:ext cx="1396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造价较贵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834B8C2-C268-4C50-8DED-C8A6A547B5EC}"/>
              </a:ext>
            </a:extLst>
          </p:cNvPr>
          <p:cNvSpPr txBox="1"/>
          <p:nvPr/>
        </p:nvSpPr>
        <p:spPr>
          <a:xfrm>
            <a:off x="3941379" y="4844370"/>
            <a:ext cx="1635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齿轮多不容易坏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6DD37DD-244A-4DAF-9E79-6A6F6A5174F7}"/>
              </a:ext>
            </a:extLst>
          </p:cNvPr>
          <p:cNvSpPr txBox="1"/>
          <p:nvPr/>
        </p:nvSpPr>
        <p:spPr>
          <a:xfrm>
            <a:off x="5971227" y="4675904"/>
            <a:ext cx="18816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造的行星齿轮太多，需要制作高精度的行星齿轮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96CA0D3-142A-42BD-B36C-597169C99648}"/>
              </a:ext>
            </a:extLst>
          </p:cNvPr>
          <p:cNvSpPr txBox="1"/>
          <p:nvPr/>
        </p:nvSpPr>
        <p:spPr>
          <a:xfrm>
            <a:off x="3941379" y="5956503"/>
            <a:ext cx="1635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鲁棒性、稳定性特别好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9BBAF494-59EB-4C55-B9D8-BC81A7340475}"/>
              </a:ext>
            </a:extLst>
          </p:cNvPr>
          <p:cNvSpPr txBox="1"/>
          <p:nvPr/>
        </p:nvSpPr>
        <p:spPr>
          <a:xfrm>
            <a:off x="5924981" y="5794563"/>
            <a:ext cx="1927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造价昂贵，制作精度高，制作过程繁琐复杂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0A93FA5-BADD-4582-8C81-D07A5D5D3617}"/>
              </a:ext>
            </a:extLst>
          </p:cNvPr>
          <p:cNvSpPr txBox="1"/>
          <p:nvPr/>
        </p:nvSpPr>
        <p:spPr>
          <a:xfrm>
            <a:off x="8732233" y="3602038"/>
            <a:ext cx="43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0" i="0" dirty="0">
                <a:solidFill>
                  <a:srgbClr val="121212"/>
                </a:solidFill>
                <a:effectLst/>
                <a:latin typeface="-apple-system"/>
              </a:rPr>
              <a:t>√</a:t>
            </a:r>
            <a:endParaRPr lang="zh-CN" altLang="en-US" sz="4000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5F58A6A-4638-4EAF-B068-CA4EF75CEDF6}"/>
              </a:ext>
            </a:extLst>
          </p:cNvPr>
          <p:cNvSpPr txBox="1"/>
          <p:nvPr/>
        </p:nvSpPr>
        <p:spPr>
          <a:xfrm>
            <a:off x="10228455" y="3369137"/>
            <a:ext cx="19200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/>
              <a:t>鲁棒性、稳定性也还可以，造价较贵。太少不好，太多也不好、择中选择</a:t>
            </a:r>
          </a:p>
        </p:txBody>
      </p:sp>
    </p:spTree>
    <p:extLst>
      <p:ext uri="{BB962C8B-B14F-4D97-AF65-F5344CB8AC3E}">
        <p14:creationId xmlns:p14="http://schemas.microsoft.com/office/powerpoint/2010/main" val="385468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78</Words>
  <Application>Microsoft Office PowerPoint</Application>
  <PresentationFormat>宽屏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-apple-system</vt:lpstr>
      <vt:lpstr>等线</vt:lpstr>
      <vt:lpstr>等线 Light</vt:lpstr>
      <vt:lpstr>Arial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cc</dc:creator>
  <cp:lastModifiedBy>cc</cp:lastModifiedBy>
  <cp:revision>7</cp:revision>
  <dcterms:created xsi:type="dcterms:W3CDTF">2023-09-24T03:48:04Z</dcterms:created>
  <dcterms:modified xsi:type="dcterms:W3CDTF">2023-09-24T04:06:25Z</dcterms:modified>
</cp:coreProperties>
</file>