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72" autoAdjust="0"/>
  </p:normalViewPr>
  <p:slideViewPr>
    <p:cSldViewPr>
      <p:cViewPr varScale="1">
        <p:scale>
          <a:sx n="71" d="100"/>
          <a:sy n="71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en-US" b="1" dirty="0" smtClean="0">
                <a:latin typeface="+mn-ea"/>
                <a:ea typeface="+mn-ea"/>
              </a:rPr>
              <a:t>课程总结</a:t>
            </a:r>
            <a:r>
              <a:rPr lang="en-US" altLang="zh-CN" b="1" dirty="0" smtClean="0">
                <a:latin typeface="+mn-ea"/>
                <a:ea typeface="+mn-ea"/>
              </a:rPr>
              <a:t/>
            </a:r>
            <a:br>
              <a:rPr lang="en-US" altLang="zh-CN" b="1" dirty="0" smtClean="0">
                <a:latin typeface="+mn-ea"/>
                <a:ea typeface="+mn-ea"/>
              </a:rPr>
            </a:br>
            <a:r>
              <a:rPr lang="en-US" altLang="zh-CN" b="1" dirty="0" smtClean="0">
                <a:latin typeface="+mn-ea"/>
                <a:ea typeface="+mn-ea"/>
              </a:rPr>
              <a:t/>
            </a:r>
            <a:br>
              <a:rPr lang="en-US" altLang="zh-CN" b="1" dirty="0" smtClean="0">
                <a:latin typeface="+mn-ea"/>
                <a:ea typeface="+mn-ea"/>
              </a:rPr>
            </a:br>
            <a:r>
              <a:rPr lang="en-US" altLang="zh-CN" b="1" dirty="0" smtClean="0">
                <a:latin typeface="+mn-ea"/>
                <a:ea typeface="+mn-ea"/>
              </a:rPr>
              <a:t>---</a:t>
            </a:r>
            <a:r>
              <a:rPr lang="zh-CN" altLang="zh-CN" b="1" dirty="0" smtClean="0">
                <a:latin typeface="+mn-ea"/>
                <a:ea typeface="+mn-ea"/>
              </a:rPr>
              <a:t>《钢铁侠和大白的科技奥秘》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221088"/>
            <a:ext cx="7355160" cy="190507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                                           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 smtClean="0"/>
          </a:p>
          <a:p>
            <a:pPr marL="0" indent="0" algn="r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                                                                  </a:t>
            </a:r>
            <a:r>
              <a:rPr lang="zh-CN" altLang="en-US" b="1" dirty="0" smtClean="0">
                <a:latin typeface="+mn-ea"/>
              </a:rPr>
              <a:t>孙嘉雷</a:t>
            </a:r>
            <a:endParaRPr lang="en-US" altLang="zh-CN" b="1" dirty="0" smtClean="0">
              <a:latin typeface="+mn-ea"/>
            </a:endParaRPr>
          </a:p>
          <a:p>
            <a:pPr marL="0" indent="0" algn="r">
              <a:buNone/>
            </a:pPr>
            <a:r>
              <a:rPr lang="en-US" altLang="zh-CN" b="1" dirty="0">
                <a:latin typeface="+mn-ea"/>
              </a:rPr>
              <a:t> </a:t>
            </a:r>
            <a:r>
              <a:rPr lang="en-US" altLang="zh-CN" b="1" dirty="0" smtClean="0">
                <a:latin typeface="+mn-ea"/>
              </a:rPr>
              <a:t>                                                                             2019.11.30</a:t>
            </a:r>
            <a:endParaRPr lang="zh-CN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9799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Contents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zh-CN" sz="3600" b="1" dirty="0" smtClean="0">
                <a:latin typeface="+mn-ea"/>
              </a:rPr>
              <a:t>通过</a:t>
            </a:r>
            <a:r>
              <a:rPr lang="zh-CN" altLang="zh-CN" sz="3600" b="1" dirty="0">
                <a:latin typeface="+mn-ea"/>
              </a:rPr>
              <a:t>本期在里兰学院的</a:t>
            </a:r>
            <a:r>
              <a:rPr lang="zh-CN" altLang="zh-CN" sz="3600" b="1" dirty="0" smtClean="0">
                <a:latin typeface="+mn-ea"/>
              </a:rPr>
              <a:t>学习</a:t>
            </a:r>
            <a:r>
              <a:rPr lang="en-US" altLang="zh-CN" sz="3600" b="1" dirty="0">
                <a:latin typeface="+mn-ea"/>
              </a:rPr>
              <a:t>,</a:t>
            </a:r>
            <a:r>
              <a:rPr lang="zh-CN" altLang="zh-CN" sz="3600" b="1" dirty="0" smtClean="0">
                <a:latin typeface="+mn-ea"/>
              </a:rPr>
              <a:t>我</a:t>
            </a:r>
            <a:r>
              <a:rPr lang="zh-CN" altLang="zh-CN" sz="3600" b="1" dirty="0">
                <a:latin typeface="+mn-ea"/>
              </a:rPr>
              <a:t>学到</a:t>
            </a:r>
            <a:r>
              <a:rPr lang="zh-CN" altLang="zh-CN" sz="3600" b="1" dirty="0" smtClean="0">
                <a:latin typeface="+mn-ea"/>
              </a:rPr>
              <a:t>了</a:t>
            </a:r>
            <a:endParaRPr lang="en-US" altLang="zh-CN" sz="3600" b="1" dirty="0" smtClean="0">
              <a:latin typeface="+mn-ea"/>
            </a:endParaRPr>
          </a:p>
          <a:p>
            <a:endParaRPr lang="en-US" altLang="zh-CN" sz="3600" b="1" dirty="0" smtClean="0">
              <a:latin typeface="+mn-ea"/>
            </a:endParaRPr>
          </a:p>
          <a:p>
            <a:r>
              <a:rPr lang="zh-CN" altLang="zh-CN" sz="3600" b="1" dirty="0">
                <a:latin typeface="+mn-ea"/>
              </a:rPr>
              <a:t>里兰学院教会了</a:t>
            </a:r>
            <a:r>
              <a:rPr lang="zh-CN" altLang="zh-CN" sz="3600" b="1" dirty="0" smtClean="0">
                <a:latin typeface="+mn-ea"/>
              </a:rPr>
              <a:t>我</a:t>
            </a:r>
            <a:endParaRPr lang="en-US" altLang="zh-CN" sz="3600" b="1" dirty="0" smtClean="0">
              <a:latin typeface="+mn-ea"/>
            </a:endParaRPr>
          </a:p>
          <a:p>
            <a:endParaRPr lang="en-US" altLang="zh-CN" sz="3600" b="1" dirty="0" smtClean="0">
              <a:latin typeface="+mn-ea"/>
            </a:endParaRPr>
          </a:p>
          <a:p>
            <a:r>
              <a:rPr lang="zh-CN" altLang="zh-CN" sz="3600" b="1" dirty="0">
                <a:latin typeface="+mn-ea"/>
              </a:rPr>
              <a:t>我为什么喜欢</a:t>
            </a:r>
            <a:r>
              <a:rPr lang="en-US" altLang="zh-CN" sz="3600" b="1" dirty="0">
                <a:latin typeface="+mn-ea"/>
              </a:rPr>
              <a:t>Dr.</a:t>
            </a:r>
            <a:r>
              <a:rPr lang="zh-CN" altLang="zh-CN" sz="3600" b="1" dirty="0" smtClean="0">
                <a:latin typeface="+mn-ea"/>
              </a:rPr>
              <a:t>蒋</a:t>
            </a:r>
            <a:endParaRPr lang="en-US" altLang="zh-CN" sz="3600" b="1" dirty="0" smtClean="0">
              <a:latin typeface="+mn-ea"/>
            </a:endParaRPr>
          </a:p>
          <a:p>
            <a:endParaRPr lang="en-US" altLang="zh-CN" sz="3600" b="1" dirty="0" smtClean="0">
              <a:latin typeface="+mn-ea"/>
            </a:endParaRPr>
          </a:p>
          <a:p>
            <a:r>
              <a:rPr lang="zh-CN" altLang="zh-CN" sz="3600" b="1" dirty="0">
                <a:latin typeface="+mn-ea"/>
              </a:rPr>
              <a:t>我喜欢里兰学院的课程</a:t>
            </a:r>
            <a:endParaRPr lang="zh-CN" altLang="en-US" sz="3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9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zh-CN" sz="3200" b="1" dirty="0" smtClean="0">
                <a:latin typeface="+mj-ea"/>
              </a:rPr>
              <a:t>1 </a:t>
            </a:r>
            <a:r>
              <a:rPr lang="zh-CN" altLang="zh-CN" sz="3200" b="1" dirty="0" smtClean="0">
                <a:latin typeface="+mj-ea"/>
              </a:rPr>
              <a:t>通过</a:t>
            </a:r>
            <a:r>
              <a:rPr lang="zh-CN" altLang="zh-CN" sz="3200" b="1" dirty="0">
                <a:latin typeface="+mj-ea"/>
              </a:rPr>
              <a:t>本期在里兰学院的学习，我学到</a:t>
            </a:r>
            <a:r>
              <a:rPr lang="zh-CN" altLang="zh-CN" sz="3200" b="1" dirty="0" smtClean="0">
                <a:latin typeface="+mj-ea"/>
              </a:rPr>
              <a:t>了</a:t>
            </a:r>
            <a:endParaRPr lang="zh-CN" altLang="en-US" sz="3200" dirty="0">
              <a:latin typeface="+mj-ea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1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知道</a:t>
            </a:r>
            <a:r>
              <a:rPr lang="zh-CN" altLang="en-US" sz="2800" dirty="0">
                <a:latin typeface="+mn-ea"/>
              </a:rPr>
              <a:t>了好多机器人以及他们的作用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2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学会</a:t>
            </a:r>
            <a:r>
              <a:rPr lang="zh-CN" altLang="en-US" sz="2800" dirty="0">
                <a:latin typeface="+mn-ea"/>
              </a:rPr>
              <a:t>了如何使用机器人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3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掌握</a:t>
            </a:r>
            <a:r>
              <a:rPr lang="zh-CN" altLang="en-US" sz="2800" dirty="0">
                <a:latin typeface="+mn-ea"/>
              </a:rPr>
              <a:t>人工智能及机器人的相关知识。比如，动力外骨骼，自重构模块化机器人，人形机器人，唤醒词等。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9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zh-CN" sz="3200" b="1" dirty="0" smtClean="0">
                <a:latin typeface="+mj-ea"/>
              </a:rPr>
              <a:t>2 </a:t>
            </a:r>
            <a:r>
              <a:rPr lang="zh-CN" altLang="zh-CN" sz="3200" b="1" dirty="0" smtClean="0">
                <a:latin typeface="+mj-ea"/>
              </a:rPr>
              <a:t>里</a:t>
            </a:r>
            <a:r>
              <a:rPr lang="zh-CN" altLang="zh-CN" sz="3200" b="1" dirty="0">
                <a:latin typeface="+mj-ea"/>
              </a:rPr>
              <a:t>兰学院教会了我</a:t>
            </a:r>
            <a:endParaRPr lang="zh-CN" altLang="en-US" sz="3200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dirty="0" smtClean="0">
                <a:latin typeface="+mn-ea"/>
              </a:rPr>
              <a:t>1)</a:t>
            </a:r>
            <a:r>
              <a:rPr lang="zh-CN" altLang="en-US" sz="2800" dirty="0" smtClean="0">
                <a:latin typeface="+mn-ea"/>
              </a:rPr>
              <a:t>英语</a:t>
            </a:r>
            <a:r>
              <a:rPr lang="zh-CN" altLang="en-US" sz="2800" dirty="0">
                <a:latin typeface="+mn-ea"/>
              </a:rPr>
              <a:t>口语</a:t>
            </a:r>
            <a:r>
              <a:rPr lang="zh-CN" altLang="en-US" sz="2800" dirty="0" smtClean="0">
                <a:latin typeface="+mn-ea"/>
              </a:rPr>
              <a:t>能力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2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思考</a:t>
            </a:r>
            <a:r>
              <a:rPr lang="zh-CN" altLang="en-US" sz="2800" dirty="0">
                <a:latin typeface="+mn-ea"/>
              </a:rPr>
              <a:t>能力和提问能力。每节课课前课后都会有提问时间，让我养成了思考和提问的习惯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3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想象</a:t>
            </a:r>
            <a:r>
              <a:rPr lang="zh-CN" altLang="en-US" sz="2800" dirty="0">
                <a:latin typeface="+mn-ea"/>
              </a:rPr>
              <a:t>能力。老师上课过程中会播放很多机器人视频，让</a:t>
            </a:r>
            <a:r>
              <a:rPr lang="zh-CN" altLang="en-US" sz="2800" dirty="0" smtClean="0">
                <a:latin typeface="+mn-ea"/>
              </a:rPr>
              <a:t>我想象一些</a:t>
            </a:r>
            <a:r>
              <a:rPr lang="zh-CN" altLang="en-US" sz="2800" dirty="0">
                <a:latin typeface="+mn-ea"/>
              </a:rPr>
              <a:t>机器人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4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语言</a:t>
            </a:r>
            <a:r>
              <a:rPr lang="zh-CN" altLang="en-US" sz="2800" dirty="0">
                <a:latin typeface="+mn-ea"/>
              </a:rPr>
              <a:t>表达能力。每次课后任务要以视频形式展示，开始我要录好几次才能说清楚，后来慢慢地我的表达能力提高了，一次就可以录好。</a:t>
            </a:r>
          </a:p>
          <a:p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9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zh-CN" sz="3200" b="1" dirty="0" smtClean="0">
                <a:latin typeface="+mj-ea"/>
              </a:rPr>
              <a:t>3 </a:t>
            </a:r>
            <a:r>
              <a:rPr lang="zh-CN" altLang="zh-CN" sz="3200" b="1" dirty="0" smtClean="0">
                <a:latin typeface="+mj-ea"/>
              </a:rPr>
              <a:t>我</a:t>
            </a:r>
            <a:r>
              <a:rPr lang="zh-CN" altLang="zh-CN" sz="3200" b="1" dirty="0">
                <a:latin typeface="+mj-ea"/>
              </a:rPr>
              <a:t>为什么喜欢</a:t>
            </a:r>
            <a:r>
              <a:rPr lang="en-US" altLang="zh-CN" sz="3200" b="1" dirty="0">
                <a:latin typeface="+mj-ea"/>
              </a:rPr>
              <a:t>Dr.</a:t>
            </a:r>
            <a:r>
              <a:rPr lang="zh-CN" altLang="zh-CN" sz="3200" b="1" dirty="0" smtClean="0">
                <a:latin typeface="+mj-ea"/>
              </a:rPr>
              <a:t>蒋</a:t>
            </a:r>
            <a:endParaRPr lang="zh-CN" altLang="en-US" sz="3200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1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因为</a:t>
            </a:r>
            <a:r>
              <a:rPr lang="en-US" altLang="zh-CN" sz="2800" dirty="0">
                <a:latin typeface="+mn-ea"/>
              </a:rPr>
              <a:t>Dr.</a:t>
            </a:r>
            <a:r>
              <a:rPr lang="zh-CN" altLang="en-US" sz="2800" dirty="0">
                <a:latin typeface="+mn-ea"/>
              </a:rPr>
              <a:t>蒋讲课方式很特别，像在讲故事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2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上</a:t>
            </a:r>
            <a:r>
              <a:rPr lang="zh-CN" altLang="en-US" sz="2800" dirty="0">
                <a:latin typeface="+mn-ea"/>
              </a:rPr>
              <a:t>课时</a:t>
            </a:r>
            <a:r>
              <a:rPr lang="en-US" altLang="zh-CN" sz="2800" dirty="0">
                <a:latin typeface="+mn-ea"/>
              </a:rPr>
              <a:t>Dr.</a:t>
            </a:r>
            <a:r>
              <a:rPr lang="zh-CN" altLang="en-US" sz="2800" dirty="0">
                <a:latin typeface="+mn-ea"/>
              </a:rPr>
              <a:t>蒋也会播放很多我很感兴趣的视频，我很喜欢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 smtClean="0">
                <a:latin typeface="+mn-ea"/>
              </a:rPr>
              <a:t>3)Dr</a:t>
            </a:r>
            <a:r>
              <a:rPr lang="en-US" altLang="zh-CN" sz="2800" dirty="0">
                <a:latin typeface="+mn-ea"/>
              </a:rPr>
              <a:t>.</a:t>
            </a:r>
            <a:r>
              <a:rPr lang="zh-CN" altLang="en-US" sz="2800" dirty="0">
                <a:latin typeface="+mn-ea"/>
              </a:rPr>
              <a:t>蒋学历很高，我很欣赏，我</a:t>
            </a:r>
            <a:r>
              <a:rPr lang="zh-CN" altLang="en-US" sz="2800" dirty="0" smtClean="0">
                <a:latin typeface="+mn-ea"/>
              </a:rPr>
              <a:t>也</a:t>
            </a:r>
            <a:r>
              <a:rPr lang="zh-CN" altLang="en-US" sz="2800" dirty="0">
                <a:latin typeface="+mn-ea"/>
              </a:rPr>
              <a:t>想</a:t>
            </a:r>
            <a:r>
              <a:rPr lang="zh-CN" altLang="en-US" sz="2800" dirty="0" smtClean="0">
                <a:latin typeface="+mn-ea"/>
              </a:rPr>
              <a:t>成为</a:t>
            </a:r>
            <a:r>
              <a:rPr lang="zh-CN" altLang="en-US" sz="2800" dirty="0">
                <a:latin typeface="+mn-ea"/>
              </a:rPr>
              <a:t>一名国际名校的博士，现在多上</a:t>
            </a:r>
            <a:r>
              <a:rPr lang="en-US" altLang="zh-CN" sz="2800" dirty="0">
                <a:latin typeface="+mn-ea"/>
              </a:rPr>
              <a:t>Dr.</a:t>
            </a:r>
            <a:r>
              <a:rPr lang="zh-CN" altLang="en-US" sz="2800" dirty="0">
                <a:latin typeface="+mn-ea"/>
              </a:rPr>
              <a:t>蒋的课，多跟</a:t>
            </a:r>
            <a:r>
              <a:rPr lang="en-US" altLang="zh-CN" sz="2800" dirty="0">
                <a:latin typeface="+mn-ea"/>
              </a:rPr>
              <a:t>Dr.</a:t>
            </a:r>
            <a:r>
              <a:rPr lang="zh-CN" altLang="en-US" sz="2800" dirty="0">
                <a:latin typeface="+mn-ea"/>
              </a:rPr>
              <a:t>蒋学习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 smtClean="0">
                <a:latin typeface="+mn-ea"/>
              </a:rPr>
              <a:t>4)Dr</a:t>
            </a:r>
            <a:r>
              <a:rPr lang="en-US" altLang="zh-CN" sz="2800" dirty="0">
                <a:latin typeface="+mn-ea"/>
              </a:rPr>
              <a:t>.</a:t>
            </a:r>
            <a:r>
              <a:rPr lang="zh-CN" altLang="en-US" sz="2800" dirty="0">
                <a:latin typeface="+mn-ea"/>
              </a:rPr>
              <a:t>蒋长得很帅！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036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zh-CN" sz="3200" b="1" dirty="0" smtClean="0">
                <a:latin typeface="+mj-ea"/>
              </a:rPr>
              <a:t>4 </a:t>
            </a:r>
            <a:r>
              <a:rPr lang="zh-CN" altLang="zh-CN" sz="3200" b="1" dirty="0" smtClean="0">
                <a:latin typeface="+mj-ea"/>
              </a:rPr>
              <a:t>我</a:t>
            </a:r>
            <a:r>
              <a:rPr lang="zh-CN" altLang="zh-CN" sz="3200" b="1" dirty="0">
                <a:latin typeface="+mj-ea"/>
              </a:rPr>
              <a:t>喜欢里兰学院的课程</a:t>
            </a:r>
            <a:endParaRPr lang="zh-CN" altLang="en-US" sz="3200" b="1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 smtClean="0">
                <a:latin typeface="+mn-ea"/>
              </a:rPr>
              <a:t>1)</a:t>
            </a:r>
            <a:r>
              <a:rPr lang="zh-CN" altLang="en-US" sz="2800" dirty="0" smtClean="0">
                <a:latin typeface="+mn-ea"/>
              </a:rPr>
              <a:t>里</a:t>
            </a:r>
            <a:r>
              <a:rPr lang="zh-CN" altLang="en-US" sz="2800" dirty="0">
                <a:latin typeface="+mn-ea"/>
              </a:rPr>
              <a:t>兰学院的课程有一个讨论区，每次上完课，我可以在讨论区提出的问题，会及时得到同学们和老师的解答，这样我就不用自己猜了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 smtClean="0">
                <a:latin typeface="+mn-ea"/>
              </a:rPr>
              <a:t>2)Dr</a:t>
            </a:r>
            <a:r>
              <a:rPr lang="en-US" altLang="zh-CN" sz="2800" dirty="0">
                <a:latin typeface="+mn-ea"/>
              </a:rPr>
              <a:t>.</a:t>
            </a:r>
            <a:r>
              <a:rPr lang="zh-CN" altLang="en-US" sz="2800" dirty="0">
                <a:latin typeface="+mn-ea"/>
              </a:rPr>
              <a:t>蒋每节课都会有一个</a:t>
            </a:r>
            <a:r>
              <a:rPr lang="en-US" altLang="zh-CN" sz="2800" dirty="0">
                <a:latin typeface="+mn-ea"/>
              </a:rPr>
              <a:t>Demo.</a:t>
            </a:r>
            <a:r>
              <a:rPr lang="zh-CN" altLang="en-US" sz="2800" dirty="0">
                <a:latin typeface="+mn-ea"/>
              </a:rPr>
              <a:t>比如力传感器，</a:t>
            </a:r>
            <a:r>
              <a:rPr lang="en-US" altLang="zh-CN" sz="2800" dirty="0">
                <a:latin typeface="+mn-ea"/>
              </a:rPr>
              <a:t>Dr.</a:t>
            </a:r>
            <a:r>
              <a:rPr lang="zh-CN" altLang="en-US" sz="2800" dirty="0">
                <a:latin typeface="+mn-ea"/>
              </a:rPr>
              <a:t>蒋会自己戴上钢铁侠头盔，我感觉这样上课会特别吸引你的注意力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+mn-ea"/>
              </a:rPr>
              <a:t>3</a:t>
            </a:r>
            <a:r>
              <a:rPr lang="en-US" altLang="zh-CN" sz="2800" dirty="0" smtClean="0">
                <a:latin typeface="+mn-ea"/>
              </a:rPr>
              <a:t>)</a:t>
            </a:r>
            <a:r>
              <a:rPr lang="zh-CN" altLang="en-US" sz="2800" dirty="0" smtClean="0">
                <a:latin typeface="+mn-ea"/>
              </a:rPr>
              <a:t>很</a:t>
            </a:r>
            <a:r>
              <a:rPr lang="zh-CN" altLang="en-US" sz="2800" dirty="0">
                <a:latin typeface="+mn-ea"/>
              </a:rPr>
              <a:t>喜欢认真负责辅导员。我的辅导员</a:t>
            </a:r>
            <a:r>
              <a:rPr lang="en-US" altLang="zh-CN" sz="2800" dirty="0">
                <a:latin typeface="+mn-ea"/>
              </a:rPr>
              <a:t>Wendy</a:t>
            </a:r>
            <a:r>
              <a:rPr lang="zh-CN" altLang="en-US" sz="2800" dirty="0">
                <a:latin typeface="+mn-ea"/>
              </a:rPr>
              <a:t>老师会在我完成任务时给一些建议和提示。讨论区的问题也会及时回复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>
              <a:buNone/>
            </a:pPr>
            <a:endParaRPr lang="zh-CN" altLang="en-US" sz="2800" dirty="0">
              <a:latin typeface="+mn-ea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088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altLang="zh-CN" dirty="0" smtClean="0"/>
          </a:p>
          <a:p>
            <a:pPr marL="0" indent="0" algn="ctr">
              <a:buNone/>
            </a:pPr>
            <a:endParaRPr lang="en-US" altLang="zh-CN" dirty="0"/>
          </a:p>
          <a:p>
            <a:pPr marL="0" indent="0" algn="ctr">
              <a:buNone/>
            </a:pPr>
            <a:r>
              <a:rPr lang="en-US" altLang="zh-CN" sz="4800" dirty="0" smtClean="0">
                <a:latin typeface="+mn-ea"/>
              </a:rPr>
              <a:t>Thank you</a:t>
            </a:r>
            <a:endParaRPr lang="zh-CN" altLang="en-US" sz="4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0869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413</Words>
  <Application>Microsoft Office PowerPoint</Application>
  <PresentationFormat>全屏显示(4:3)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   课程总结  ---《钢铁侠和大白的科技奥秘》</vt:lpstr>
      <vt:lpstr>Contents</vt:lpstr>
      <vt:lpstr>1 通过本期在里兰学院的学习，我学到了</vt:lpstr>
      <vt:lpstr>2 里兰学院教会了我</vt:lpstr>
      <vt:lpstr>3 我为什么喜欢Dr.蒋</vt:lpstr>
      <vt:lpstr>4 我喜欢里兰学院的课程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课程总结  ---《钢铁侠和大白的科技奥秘》</dc:title>
  <dc:creator>haiyan</dc:creator>
  <cp:lastModifiedBy>haiyan</cp:lastModifiedBy>
  <cp:revision>16</cp:revision>
  <dcterms:created xsi:type="dcterms:W3CDTF">2019-12-07T06:54:32Z</dcterms:created>
  <dcterms:modified xsi:type="dcterms:W3CDTF">2019-12-07T08:06:28Z</dcterms:modified>
</cp:coreProperties>
</file>