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gs" Target="tags/tag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CA829-5C05-454D-99C7-96FE64A33D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EFC97-A8D4-4DE9-B0B5-4B358CAD383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glow rad="127000">
              <a:srgbClr val="92D050"/>
            </a:glow>
          </a:effectLst>
        </p:spPr>
      </p:pic>
      <p:sp>
        <p:nvSpPr>
          <p:cNvPr id="7" name="文本框 6"/>
          <p:cNvSpPr txBox="1"/>
          <p:nvPr/>
        </p:nvSpPr>
        <p:spPr>
          <a:xfrm>
            <a:off x="7839075" y="762000"/>
            <a:ext cx="3877985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b="1" dirty="0"/>
              <a:t>第一次课挑战</a:t>
            </a:r>
            <a:endParaRPr lang="zh-CN" altLang="en-US" sz="48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9582150" y="19716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10455176" y="197167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周俊丞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781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833" y="684530"/>
            <a:ext cx="8960968" cy="57054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280"/>
            <a:ext cx="12192000" cy="67818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" b="3101"/>
          <a:stretch>
            <a:fillRect/>
          </a:stretch>
        </p:blipFill>
        <p:spPr>
          <a:xfrm rot="16200000">
            <a:off x="4089400" y="-1411605"/>
            <a:ext cx="5902960" cy="9121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781800"/>
          </a:xfrm>
          <a:prstGeom prst="rect">
            <a:avLst/>
          </a:prstGeom>
        </p:spPr>
      </p:pic>
      <p:sp>
        <p:nvSpPr>
          <p:cNvPr id="2" name="矩形: 圆角 1"/>
          <p:cNvSpPr/>
          <p:nvPr/>
        </p:nvSpPr>
        <p:spPr>
          <a:xfrm>
            <a:off x="6219825" y="550068"/>
            <a:ext cx="5648325" cy="583406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886573" y="914400"/>
            <a:ext cx="46386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我的收获</a:t>
            </a:r>
            <a:endParaRPr lang="en-US" altLang="zh-CN" sz="2800" b="1" dirty="0">
              <a:solidFill>
                <a:schemeClr val="bg1"/>
              </a:solidFill>
            </a:endParaRPr>
          </a:p>
          <a:p>
            <a:r>
              <a:rPr lang="en-US" altLang="zh-CN" sz="2800" dirty="0">
                <a:solidFill>
                  <a:srgbClr val="7030A0"/>
                </a:solidFill>
              </a:rPr>
              <a:t>1.</a:t>
            </a:r>
            <a:r>
              <a:rPr lang="zh-CN" altLang="en-US" sz="2800" dirty="0">
                <a:solidFill>
                  <a:srgbClr val="7030A0"/>
                </a:solidFill>
              </a:rPr>
              <a:t>机器人真牛</a:t>
            </a:r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en-US" altLang="zh-CN" sz="2800" dirty="0">
                <a:solidFill>
                  <a:srgbClr val="7030A0"/>
                </a:solidFill>
              </a:rPr>
              <a:t>2.ASIMO </a:t>
            </a:r>
            <a:r>
              <a:rPr lang="zh-CN" altLang="en-US" sz="2800" dirty="0">
                <a:solidFill>
                  <a:srgbClr val="7030A0"/>
                </a:solidFill>
              </a:rPr>
              <a:t>好可爱</a:t>
            </a:r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en-US" altLang="zh-CN" sz="2800" dirty="0">
                <a:solidFill>
                  <a:srgbClr val="7030A0"/>
                </a:solidFill>
              </a:rPr>
              <a:t>3.Atlas </a:t>
            </a:r>
            <a:r>
              <a:rPr lang="zh-CN" altLang="en-US" sz="2800" dirty="0">
                <a:solidFill>
                  <a:srgbClr val="7030A0"/>
                </a:solidFill>
              </a:rPr>
              <a:t>跑酷真酷</a:t>
            </a:r>
            <a:endParaRPr lang="en-US" altLang="zh-CN" sz="2800" dirty="0">
              <a:solidFill>
                <a:srgbClr val="7030A0"/>
              </a:solidFill>
            </a:endParaRPr>
          </a:p>
          <a:p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zh-CN" altLang="en-US" sz="2800" dirty="0">
                <a:solidFill>
                  <a:srgbClr val="7030A0"/>
                </a:solidFill>
              </a:rPr>
              <a:t>我的思考</a:t>
            </a:r>
            <a:r>
              <a:rPr lang="en-US" altLang="zh-CN" sz="2800" dirty="0">
                <a:solidFill>
                  <a:srgbClr val="7030A0"/>
                </a:solidFill>
              </a:rPr>
              <a:t>:</a:t>
            </a:r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en-US" altLang="zh-CN" sz="2800" dirty="0">
                <a:solidFill>
                  <a:srgbClr val="7030A0"/>
                </a:solidFill>
              </a:rPr>
              <a:t>1.</a:t>
            </a:r>
            <a:r>
              <a:rPr lang="zh-CN" altLang="en-US" sz="2800" dirty="0">
                <a:solidFill>
                  <a:srgbClr val="7030A0"/>
                </a:solidFill>
              </a:rPr>
              <a:t>机器人真的会取代人类吗</a:t>
            </a:r>
            <a:r>
              <a:rPr lang="en-US" altLang="zh-CN" sz="2800" dirty="0">
                <a:solidFill>
                  <a:srgbClr val="7030A0"/>
                </a:solidFill>
              </a:rPr>
              <a:t>?</a:t>
            </a:r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en-US" altLang="zh-CN" sz="2800" dirty="0">
                <a:solidFill>
                  <a:srgbClr val="7030A0"/>
                </a:solidFill>
              </a:rPr>
              <a:t>2.Atlas</a:t>
            </a:r>
            <a:r>
              <a:rPr lang="zh-CN" altLang="en-US" sz="2800" dirty="0">
                <a:solidFill>
                  <a:srgbClr val="7030A0"/>
                </a:solidFill>
              </a:rPr>
              <a:t>是怎么做出人都不会的动作的？</a:t>
            </a:r>
            <a:endParaRPr lang="en-US" altLang="zh-CN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" y="123825"/>
            <a:ext cx="12191999" cy="6858000"/>
          </a:xfrm>
          <a:prstGeom prst="rect">
            <a:avLst/>
          </a:prstGeom>
          <a:effectLst>
            <a:glow rad="127000">
              <a:srgbClr val="92D050"/>
            </a:glow>
          </a:effectLst>
        </p:spPr>
      </p:pic>
      <p:sp>
        <p:nvSpPr>
          <p:cNvPr id="9" name="文本框 8"/>
          <p:cNvSpPr txBox="1"/>
          <p:nvPr/>
        </p:nvSpPr>
        <p:spPr>
          <a:xfrm>
            <a:off x="9582150" y="19716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327245" y="1533525"/>
            <a:ext cx="3283729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1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谢谢！</a:t>
            </a:r>
            <a:endParaRPr lang="zh-CN" altLang="en-US" sz="11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7c473dca-ba30-4345-878a-cc2049e2ab55"/>
  <p:tag name="COMMONDATA" val="eyJoZGlkIjoiMTJhMjQxYjEzODdlNWU3NTdiOGJjZGRjYzkyZTAwMWQ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WPS 演示</Application>
  <PresentationFormat>宽屏</PresentationFormat>
  <Paragraphs>15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Arial</vt:lpstr>
      <vt:lpstr>宋体</vt:lpstr>
      <vt:lpstr>Wingdings</vt:lpstr>
      <vt:lpstr>等线</vt:lpstr>
      <vt:lpstr>微软雅黑</vt:lpstr>
      <vt:lpstr>Arial Unicode MS</vt:lpstr>
      <vt:lpstr>等线 Light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龙敏</dc:creator>
  <cp:lastModifiedBy>龙敏</cp:lastModifiedBy>
  <cp:revision>12</cp:revision>
  <dcterms:created xsi:type="dcterms:W3CDTF">2023-09-09T08:04:00Z</dcterms:created>
  <dcterms:modified xsi:type="dcterms:W3CDTF">2023-09-09T09:20:27Z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47A448E50CBB46848CBF74603761857D_12</vt:lpwstr>
  </property>
  <property fmtid="{D5CDD505-2E9C-101B-9397-08002B2CF9AE}" pid="3" name="KSOProductBuildVer">
    <vt:lpwstr>2052-11.1.0.14309</vt:lpwstr>
  </property>
</Properties>
</file>