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07A438-74C3-6E4D-92A9-669DF1DC66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9508F11-66C3-E146-9248-5C8C00DE48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3BDC432-124C-D947-B4EF-E0380790A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D8B9E0-AE3C-A54F-81F2-9039B37BF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EAF33C9-38CB-A847-88FC-2267B79CD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289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156AB2-098E-8B48-9657-EC565A0C2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DB30EE1-D79C-184C-994E-54B164081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141945-FDBA-5D49-BD5A-A02BF12AB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742393D-F73D-B546-AF0D-C0E3B61EE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EB2713-FE9E-6647-8DEF-5E43E8838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305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CA377A-B4F4-EC4E-B476-6B0590FAF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ECFE3C1-2EFB-C342-9805-1934468FD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7ED022-F437-334A-BCB9-77F1CA68D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31DE239-E069-3646-ABE7-E863467C6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2A438C-C130-574F-B444-27649D3B2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8863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CB9D967-6E87-E544-8B95-D21E07B8E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6444BC9-3C36-6D47-81A4-53011DB033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70C72B7-96DF-2244-91CA-8FE5D4FB85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616392A-7355-7D49-86C7-A28F8FC60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581888A-F7D7-274D-9950-86C497E66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D67A92-0B79-8043-A9A4-96F343143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6018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BCD39F-8E8C-FC4C-AE6B-2E483A906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70C1FEA-D051-974D-AF65-C44A44DB1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C957280-0D2B-604D-B6D4-58585E3FB8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0E7BBE5-94D9-DF4E-B618-089D40DEAE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FF4C983-1FA5-344D-8A6C-1FDE44B308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561C3EC-2C4C-144D-AE56-44D400D82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DCCC71B-1D40-6945-B192-1533BE16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7507C3D-7144-714B-AC53-A4B10885E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50088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203306-F03D-6F4B-98C1-36A6655FC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E3A0D40-DC1D-0643-800A-41EDF85F3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73DB473-197A-DC43-B537-D837DAFFA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A2E8F30-B436-324F-8809-359F5C415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42321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99825FC-5B2E-F742-ABA0-979D09086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A26E6E0-93EB-5346-83DC-7ED941754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9BFAD4C-09AA-7B4D-8693-B96C9A419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32052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770AF9-D8F3-5D4F-81EF-279E57FF6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2E2187-AC08-F34F-A81A-5F9851660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BB48385-6F85-F542-B5CE-C1011FF688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1AB8E0-C5FF-C647-AE0D-48D6C71D1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9097D0D-1F25-AD4F-9041-0D986E69F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D61D1AE-3953-F94C-9D7D-FD4ADCAA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32098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DAFCEC-DB16-1644-B087-73B724552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2AF87C1-4751-0C44-996F-F147D59EE8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988C89A-2515-7A49-A7B5-0BD5693A0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0A7487F-F12F-3D4A-98D2-B452D526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4F575FE-F772-674B-B31A-25DE44B49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EBE70DC-053A-E54A-822F-3CA95EC70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38157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F2D27B-0398-DB42-8E14-E6F1E6392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EE7847A-1392-1743-871F-51F904478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FB1C6A-E039-824C-85CA-6CD4723FE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4AB6D8-0D56-3F46-90CE-FFD56739A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E9A8519-FAE8-394A-8666-B2DDE55E8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60453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1207A2-60D3-364B-A557-807AF00144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E5CF0CB-2728-9A49-ACE9-9A7348D29B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766A25-73C8-4641-A801-E69BD4B7B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67EEBD-7207-E340-B39B-E6EDCA49B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B3BC8C-9E7D-F343-8E0F-A1CDAB25C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9139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C712663-D8B4-3441-87B2-75F0666C0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40FD269-7BE7-8044-AEB5-5AFF859C4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B6F858-BE31-AF45-892F-1C79DE35CA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014C1-5133-7845-976D-8CE61ED01A63}" type="datetimeFigureOut">
              <a:rPr kumimoji="1" lang="zh-CN" altLang="en-US" smtClean="0"/>
              <a:t>2023/9/13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306E205-4DE2-D843-A7FF-3F52F8DD58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F68151D-9BED-2247-A572-768B029ACF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09031-7EA3-B445-8F21-29F37074F9A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163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6BE2BE-A6C1-6044-A1C9-30DC48514A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AECFFB9-C74F-B944-A032-3B42E10C91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1E9474D-207A-AF41-8313-71F34636C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B6871E53-2E12-6A4C-87F4-4B72254A1E66}"/>
              </a:ext>
            </a:extLst>
          </p:cNvPr>
          <p:cNvSpPr txBox="1"/>
          <p:nvPr/>
        </p:nvSpPr>
        <p:spPr>
          <a:xfrm>
            <a:off x="719528" y="2593298"/>
            <a:ext cx="3102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de-CH" dirty="0"/>
              <a:t>便宜</a:t>
            </a:r>
            <a:r>
              <a:rPr kumimoji="1" lang="zh-CN" altLang="en-US" dirty="0"/>
              <a:t>，贼便宜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5587FC1-11A8-C848-B1F0-BEE5EDB56167}"/>
              </a:ext>
            </a:extLst>
          </p:cNvPr>
          <p:cNvSpPr txBox="1"/>
          <p:nvPr/>
        </p:nvSpPr>
        <p:spPr>
          <a:xfrm>
            <a:off x="4676931" y="2593298"/>
            <a:ext cx="2863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dirty="0"/>
              <a:t>会跑酷很帅，但是没用，并且贵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B8A1FC0-717A-F344-A318-17003B751A7B}"/>
              </a:ext>
            </a:extLst>
          </p:cNvPr>
          <p:cNvSpPr txBox="1"/>
          <p:nvPr/>
        </p:nvSpPr>
        <p:spPr>
          <a:xfrm>
            <a:off x="8343900" y="2593298"/>
            <a:ext cx="270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dirty="0"/>
              <a:t>可可爱爱宇航员，实用但是贵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5B53809-01B4-6142-90C0-E5AA6B1611B9}"/>
              </a:ext>
            </a:extLst>
          </p:cNvPr>
          <p:cNvSpPr txBox="1"/>
          <p:nvPr/>
        </p:nvSpPr>
        <p:spPr>
          <a:xfrm>
            <a:off x="719528" y="4214813"/>
            <a:ext cx="10724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dirty="0"/>
              <a:t>都是金属之躯（我好像说了句废话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3F95FCB-F28E-CD4D-B73F-166D98DE72A5}"/>
              </a:ext>
            </a:extLst>
          </p:cNvPr>
          <p:cNvSpPr txBox="1"/>
          <p:nvPr/>
        </p:nvSpPr>
        <p:spPr>
          <a:xfrm>
            <a:off x="719528" y="5443538"/>
            <a:ext cx="3102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dirty="0"/>
              <a:t>没什么用，但是便宜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906923A-CB68-0B4C-8350-3F4BECD8CF9A}"/>
              </a:ext>
            </a:extLst>
          </p:cNvPr>
          <p:cNvSpPr txBox="1"/>
          <p:nvPr/>
        </p:nvSpPr>
        <p:spPr>
          <a:xfrm>
            <a:off x="4400550" y="5443538"/>
            <a:ext cx="3328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dirty="0"/>
              <a:t>会跑酷，没手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9DF8B64-412A-2D49-A14F-15CD6D7228B7}"/>
              </a:ext>
            </a:extLst>
          </p:cNvPr>
          <p:cNvSpPr txBox="1"/>
          <p:nvPr/>
        </p:nvSpPr>
        <p:spPr>
          <a:xfrm>
            <a:off x="8215313" y="5443538"/>
            <a:ext cx="322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dirty="0"/>
              <a:t>最可爱的一个，最有用的一个</a:t>
            </a:r>
          </a:p>
        </p:txBody>
      </p:sp>
    </p:spTree>
    <p:extLst>
      <p:ext uri="{BB962C8B-B14F-4D97-AF65-F5344CB8AC3E}">
        <p14:creationId xmlns:p14="http://schemas.microsoft.com/office/powerpoint/2010/main" val="2425692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55</Words>
  <Application>Microsoft Macintosh PowerPoint</Application>
  <PresentationFormat>宽屏</PresentationFormat>
  <Paragraphs>7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等线</vt:lpstr>
      <vt:lpstr>等线 Light</vt:lpstr>
      <vt:lpstr>Arial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User</dc:creator>
  <cp:lastModifiedBy>Microsoft Office User</cp:lastModifiedBy>
  <cp:revision>3</cp:revision>
  <dcterms:created xsi:type="dcterms:W3CDTF">2023-09-10T13:18:07Z</dcterms:created>
  <dcterms:modified xsi:type="dcterms:W3CDTF">2023-09-13T13:36:57Z</dcterms:modified>
</cp:coreProperties>
</file>