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heme/theme2.xml" ContentType="application/vnd.openxmlformats-officedocument.theme+xml"/>
  <Override PartName="/ppt/tags/tag58.xml" ContentType="application/vnd.openxmlformats-officedocument.presentationml.tags+xml"/>
  <Override PartName="/ppt/notesSlides/notesSlide1.xml" ContentType="application/vnd.openxmlformats-officedocument.presentationml.notesSlide+xml"/>
  <Override PartName="/ppt/tags/tag59.xml" ContentType="application/vnd.openxmlformats-officedocument.presentationml.tags+xml"/>
  <Override PartName="/ppt/notesSlides/notesSlide2.xml" ContentType="application/vnd.openxmlformats-officedocument.presentationml.notesSlide+xml"/>
  <Override PartName="/ppt/tags/tag60.xml" ContentType="application/vnd.openxmlformats-officedocument.presentationml.tags+xml"/>
  <Override PartName="/ppt/notesSlides/notesSlide3.xml" ContentType="application/vnd.openxmlformats-officedocument.presentationml.notesSlide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1"/>
  </p:notesMasterIdLst>
  <p:sldIdLst>
    <p:sldId id="409" r:id="rId2"/>
    <p:sldId id="410" r:id="rId3"/>
    <p:sldId id="420" r:id="rId4"/>
    <p:sldId id="421" r:id="rId5"/>
    <p:sldId id="412" r:id="rId6"/>
    <p:sldId id="413" r:id="rId7"/>
    <p:sldId id="442" r:id="rId8"/>
    <p:sldId id="443" r:id="rId9"/>
    <p:sldId id="441" r:id="rId10"/>
  </p:sldIdLst>
  <p:sldSz cx="12192000" cy="6858000"/>
  <p:notesSz cx="6858000" cy="9144000"/>
  <p:embeddedFontLst>
    <p:embeddedFont>
      <p:font typeface="等线" panose="02010600030101010101" pitchFamily="2" charset="-122"/>
      <p:regular r:id="rId12"/>
      <p:bold r:id="rId13"/>
    </p:embeddedFont>
    <p:embeddedFont>
      <p:font typeface="黑体" panose="02010609060101010101" pitchFamily="49" charset="-122"/>
      <p:regular r:id="rId14"/>
    </p:embeddedFont>
    <p:embeddedFont>
      <p:font typeface="华文琥珀" panose="02010800040101010101" pitchFamily="2" charset="-122"/>
      <p:regular r:id="rId15"/>
    </p:embeddedFont>
    <p:embeddedFont>
      <p:font typeface="华文行楷" panose="02010800040101010101" pitchFamily="2" charset="-122"/>
      <p:regular r:id="rId16"/>
    </p:embeddedFont>
    <p:embeddedFont>
      <p:font typeface="腾祥伯当行楷简" panose="02010600030101010101" charset="-122"/>
      <p:regular r:id="rId17"/>
    </p:embeddedFont>
    <p:embeddedFont>
      <p:font typeface="Microsoft YaHei" panose="020B0503020204020204" pitchFamily="34" charset="-122"/>
      <p:regular r:id="rId18"/>
      <p:bold r:id="rId19"/>
    </p:embeddedFont>
    <p:embeddedFont>
      <p:font typeface="华文楷体" panose="02010600040101010101" pitchFamily="2" charset="-122"/>
      <p:regular r:id="rId20"/>
    </p:embeddedFont>
  </p:embeddedFont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88">
          <p15:clr>
            <a:srgbClr val="A4A3A4"/>
          </p15:clr>
        </p15:guide>
        <p15:guide id="2" pos="391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89634D"/>
    <a:srgbClr val="272F22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778" autoAdjust="0"/>
    <p:restoredTop sz="89660" autoAdjust="0"/>
  </p:normalViewPr>
  <p:slideViewPr>
    <p:cSldViewPr snapToGrid="0">
      <p:cViewPr varScale="1">
        <p:scale>
          <a:sx n="68" d="100"/>
          <a:sy n="68" d="100"/>
        </p:scale>
        <p:origin x="595" y="48"/>
      </p:cViewPr>
      <p:guideLst>
        <p:guide orient="horz" pos="2088"/>
        <p:guide pos="391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7B9E82-8493-4D90-ACBD-BA65AAD1CD9B}" type="datetimeFigureOut">
              <a:rPr lang="zh-CN" altLang="en-US" smtClean="0"/>
              <a:t>2023/6/23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6B9C98-DDA0-4898-9E92-45E2D8D11E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84181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大家好，我是来自深圳的赵梓彤，今天和大家分享一下我利用</a:t>
            </a:r>
            <a:r>
              <a:rPr lang="en-US" altLang="zh-CN" dirty="0" err="1"/>
              <a:t>chatgpt</a:t>
            </a:r>
            <a:r>
              <a:rPr lang="zh-CN" altLang="en-US" dirty="0"/>
              <a:t>帮助我学习兴趣知识的。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86B9C98-DDA0-4898-9E92-45E2D8D11E6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80674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前段时间，我看一些关于希腊神话的书籍，所以我直接告诉</a:t>
            </a:r>
            <a:r>
              <a:rPr lang="en-US" altLang="zh-CN" dirty="0" err="1"/>
              <a:t>chatgpt</a:t>
            </a:r>
            <a:r>
              <a:rPr lang="zh-CN" altLang="en-US" dirty="0"/>
              <a:t>我的兴趣点是希腊历史知识，并没有利用</a:t>
            </a:r>
            <a:r>
              <a:rPr lang="en-US" altLang="zh-CN" dirty="0" err="1"/>
              <a:t>chatgpt</a:t>
            </a:r>
            <a:r>
              <a:rPr lang="zh-CN" altLang="en-US" dirty="0"/>
              <a:t>帮我分析定位我的兴趣点。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86B9C98-DDA0-4898-9E92-45E2D8D11E65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86600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我直接向</a:t>
            </a:r>
            <a:r>
              <a:rPr lang="en-US" altLang="zh-CN" dirty="0" err="1"/>
              <a:t>chatgpt</a:t>
            </a:r>
            <a:r>
              <a:rPr lang="zh-CN" altLang="en-US" dirty="0"/>
              <a:t>咨询了一个问题，请他告诉我关于希腊历史的关键知识。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86B9C98-DDA0-4898-9E92-45E2D8D11E65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90746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.xml"/><Relationship Id="rId4" Type="http://schemas.openxmlformats.org/officeDocument/2006/relationships/tags" Target="../tags/tag5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1.xml"/><Relationship Id="rId4" Type="http://schemas.openxmlformats.org/officeDocument/2006/relationships/tags" Target="../tags/tag10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6.xml"/><Relationship Id="rId4" Type="http://schemas.openxmlformats.org/officeDocument/2006/relationships/tags" Target="../tags/tag15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tags" Target="../tags/tag22.xml"/><Relationship Id="rId5" Type="http://schemas.openxmlformats.org/officeDocument/2006/relationships/tags" Target="../tags/tag21.xml"/><Relationship Id="rId4" Type="http://schemas.openxmlformats.org/officeDocument/2006/relationships/tags" Target="../tags/tag20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30.xml"/><Relationship Id="rId3" Type="http://schemas.openxmlformats.org/officeDocument/2006/relationships/tags" Target="../tags/tag25.xml"/><Relationship Id="rId7" Type="http://schemas.openxmlformats.org/officeDocument/2006/relationships/tags" Target="../tags/tag29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6" Type="http://schemas.openxmlformats.org/officeDocument/2006/relationships/tags" Target="../tags/tag28.xml"/><Relationship Id="rId5" Type="http://schemas.openxmlformats.org/officeDocument/2006/relationships/tags" Target="../tags/tag27.xml"/><Relationship Id="rId4" Type="http://schemas.openxmlformats.org/officeDocument/2006/relationships/tags" Target="../tags/tag26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33.xml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34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37.xml"/><Relationship Id="rId2" Type="http://schemas.openxmlformats.org/officeDocument/2006/relationships/tags" Target="../tags/tag36.xml"/><Relationship Id="rId1" Type="http://schemas.openxmlformats.org/officeDocument/2006/relationships/tags" Target="../tags/tag35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0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39.xml"/><Relationship Id="rId1" Type="http://schemas.openxmlformats.org/officeDocument/2006/relationships/tags" Target="../tags/tag38.xml"/><Relationship Id="rId6" Type="http://schemas.openxmlformats.org/officeDocument/2006/relationships/tags" Target="../tags/tag43.xml"/><Relationship Id="rId5" Type="http://schemas.openxmlformats.org/officeDocument/2006/relationships/tags" Target="../tags/tag42.xml"/><Relationship Id="rId4" Type="http://schemas.openxmlformats.org/officeDocument/2006/relationships/tags" Target="../tags/tag4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46.xml"/><Relationship Id="rId2" Type="http://schemas.openxmlformats.org/officeDocument/2006/relationships/tags" Target="../tags/tag45.xml"/><Relationship Id="rId1" Type="http://schemas.openxmlformats.org/officeDocument/2006/relationships/tags" Target="../tags/tag44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48.xml"/><Relationship Id="rId4" Type="http://schemas.openxmlformats.org/officeDocument/2006/relationships/tags" Target="../tags/tag47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1.xml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2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55.xml"/><Relationship Id="rId2" Type="http://schemas.openxmlformats.org/officeDocument/2006/relationships/tags" Target="../tags/tag54.xml"/><Relationship Id="rId1" Type="http://schemas.openxmlformats.org/officeDocument/2006/relationships/tags" Target="../tags/tag53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7.xml"/><Relationship Id="rId4" Type="http://schemas.openxmlformats.org/officeDocument/2006/relationships/tags" Target="../tags/tag5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 b="1" i="0" spc="30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  <a:t>2023/6/23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●"/>
              <a:defRPr kumimoji="0" lang="zh-CN" altLang="en-US" sz="18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  <a:lvl6pPr marL="2286000" indent="0">
              <a:buNone/>
              <a:defRPr/>
            </a:lvl6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  <a:t>2023/6/23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  <a:t>2023/6/23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lnSpc>
                <a:spcPct val="120000"/>
              </a:lnSpc>
              <a:defRPr sz="1400"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  <a:t>2023/6/23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  <a:t>2023/6/23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  <a:t>2023/6/23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  <a:t>2023/6/23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 defTabSz="914400" eaLnBrk="1" fontAlgn="auto" latinLnBrk="0" hangingPunct="1">
              <a:buFont typeface="Arial" panose="020B0604020202020204" pitchFamily="34" charset="0"/>
              <a:buNone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buFont typeface="Arial" panose="020B0604020202020204" pitchFamily="34" charset="0"/>
              <a:buChar char="●"/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9EFD9D74-47D9-4702-A33C-335B63B48DBF}" type="datetimeFigureOut">
              <a:rPr lang="zh-CN" altLang="en-US" smtClean="0"/>
              <a:t>2023/6/23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608400" y="608400"/>
            <a:ext cx="10969200" cy="705600"/>
          </a:xfrm>
        </p:spPr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8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  <a:t>2023/6/23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  <a:t>2023/6/23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>
            <a:lvl1pPr marL="228600" indent="-228600" eaLnBrk="1" fontAlgn="auto" latinLnBrk="0" hangingPunct="1">
              <a:lnSpc>
                <a:spcPct val="13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  <a:t>2023/6/23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图片1"/>
          <p:cNvPicPr>
            <a:picLocks noChangeAspect="1"/>
          </p:cNvPicPr>
          <p:nvPr userDrawn="1"/>
        </p:nvPicPr>
        <p:blipFill>
          <a:blip r:embed="rId14"/>
          <a:srcRect/>
          <a:stretch>
            <a:fillRect/>
          </a:stretch>
        </p:blipFill>
        <p:spPr>
          <a:xfrm>
            <a:off x="0" y="0"/>
            <a:ext cx="12192635" cy="6871970"/>
          </a:xfrm>
          <a:prstGeom prst="rect">
            <a:avLst/>
          </a:prstGeom>
        </p:spPr>
      </p:pic>
    </p:spTree>
    <p:custDataLst>
      <p:tags r:id="rId13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0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4.xml"/><Relationship Id="rId1" Type="http://schemas.openxmlformats.org/officeDocument/2006/relationships/tags" Target="../tags/tag63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image-removebg-preview (2)"/>
          <p:cNvPicPr>
            <a:picLocks noChangeAspect="1"/>
          </p:cNvPicPr>
          <p:nvPr/>
        </p:nvPicPr>
        <p:blipFill>
          <a:blip r:embed="rId4"/>
          <a:srcRect l="4161" t="4562" r="10912"/>
          <a:stretch>
            <a:fillRect/>
          </a:stretch>
        </p:blipFill>
        <p:spPr>
          <a:xfrm>
            <a:off x="1769745" y="4108450"/>
            <a:ext cx="3914140" cy="2749550"/>
          </a:xfrm>
          <a:prstGeom prst="rect">
            <a:avLst/>
          </a:prstGeom>
          <a:effectLst>
            <a:outerShdw blurRad="762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9" name="图片 18" descr="567270ff7a1f8910ecb696413cff39be"/>
          <p:cNvPicPr>
            <a:picLocks noChangeAspect="1"/>
          </p:cNvPicPr>
          <p:nvPr/>
        </p:nvPicPr>
        <p:blipFill>
          <a:blip r:embed="rId5"/>
          <a:srcRect l="67344"/>
          <a:stretch>
            <a:fillRect/>
          </a:stretch>
        </p:blipFill>
        <p:spPr>
          <a:xfrm rot="5400000" flipH="1">
            <a:off x="767715" y="2759710"/>
            <a:ext cx="2016760" cy="6179185"/>
          </a:xfrm>
          <a:prstGeom prst="rect">
            <a:avLst/>
          </a:prstGeom>
        </p:spPr>
      </p:pic>
      <p:pic>
        <p:nvPicPr>
          <p:cNvPr id="18" name="图片 17" descr="567270ff7a1f8910ecb696413cff39be"/>
          <p:cNvPicPr>
            <a:picLocks noChangeAspect="1"/>
          </p:cNvPicPr>
          <p:nvPr/>
        </p:nvPicPr>
        <p:blipFill>
          <a:blip r:embed="rId5"/>
          <a:srcRect l="67344"/>
          <a:stretch>
            <a:fillRect/>
          </a:stretch>
        </p:blipFill>
        <p:spPr>
          <a:xfrm rot="16200000">
            <a:off x="7282180" y="2759710"/>
            <a:ext cx="2016760" cy="6179185"/>
          </a:xfrm>
          <a:prstGeom prst="rect">
            <a:avLst/>
          </a:prstGeom>
        </p:spPr>
      </p:pic>
      <p:pic>
        <p:nvPicPr>
          <p:cNvPr id="7" name="图片 6" descr="image-removebg-preview (1)"/>
          <p:cNvPicPr>
            <a:picLocks noChangeAspect="1"/>
          </p:cNvPicPr>
          <p:nvPr/>
        </p:nvPicPr>
        <p:blipFill>
          <a:blip r:embed="rId6"/>
          <a:srcRect b="7715"/>
          <a:stretch>
            <a:fillRect/>
          </a:stretch>
        </p:blipFill>
        <p:spPr>
          <a:xfrm>
            <a:off x="7167245" y="3529965"/>
            <a:ext cx="5422265" cy="3328035"/>
          </a:xfrm>
          <a:prstGeom prst="rect">
            <a:avLst/>
          </a:prstGeom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图片 8" descr="image-removebg-preview (3)"/>
          <p:cNvPicPr>
            <a:picLocks noChangeAspect="1"/>
          </p:cNvPicPr>
          <p:nvPr/>
        </p:nvPicPr>
        <p:blipFill>
          <a:blip r:embed="rId7"/>
          <a:srcRect r="33061" b="8317"/>
          <a:stretch>
            <a:fillRect/>
          </a:stretch>
        </p:blipFill>
        <p:spPr>
          <a:xfrm>
            <a:off x="5107940" y="3797300"/>
            <a:ext cx="3351530" cy="3060700"/>
          </a:xfrm>
          <a:prstGeom prst="rect">
            <a:avLst/>
          </a:prstGeom>
          <a:effectLst>
            <a:outerShdw blurRad="88900" dist="127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图片 5" descr="image-removebg-preview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789940" y="2463800"/>
            <a:ext cx="3485515" cy="4808220"/>
          </a:xfrm>
          <a:prstGeom prst="rect">
            <a:avLst/>
          </a:prstGeom>
          <a:effectLst>
            <a:outerShdw blurRad="114300" dist="127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图片 9" descr="7a4b3f8477c1531fa066f8bec4b652e2"/>
          <p:cNvPicPr>
            <a:picLocks noChangeAspect="1"/>
          </p:cNvPicPr>
          <p:nvPr/>
        </p:nvPicPr>
        <p:blipFill>
          <a:blip r:embed="rId9"/>
          <a:srcRect l="58601" b="44467"/>
          <a:stretch>
            <a:fillRect/>
          </a:stretch>
        </p:blipFill>
        <p:spPr>
          <a:xfrm rot="5400000">
            <a:off x="428625" y="-428625"/>
            <a:ext cx="2510790" cy="3368040"/>
          </a:xfrm>
          <a:prstGeom prst="rect">
            <a:avLst/>
          </a:prstGeom>
        </p:spPr>
      </p:pic>
      <p:pic>
        <p:nvPicPr>
          <p:cNvPr id="11" name="图片 10" descr="567270ff7a1f8910ecb696413cff39be"/>
          <p:cNvPicPr>
            <a:picLocks noChangeAspect="1"/>
          </p:cNvPicPr>
          <p:nvPr/>
        </p:nvPicPr>
        <p:blipFill>
          <a:blip r:embed="rId5"/>
          <a:srcRect t="60544" b="-7455"/>
          <a:stretch>
            <a:fillRect/>
          </a:stretch>
        </p:blipFill>
        <p:spPr>
          <a:xfrm rot="10800000" flipV="1">
            <a:off x="-407035" y="635"/>
            <a:ext cx="6096000" cy="2661285"/>
          </a:xfrm>
          <a:prstGeom prst="rect">
            <a:avLst/>
          </a:prstGeom>
        </p:spPr>
      </p:pic>
      <p:grpSp>
        <p:nvGrpSpPr>
          <p:cNvPr id="14" name="组合 13"/>
          <p:cNvGrpSpPr/>
          <p:nvPr/>
        </p:nvGrpSpPr>
        <p:grpSpPr>
          <a:xfrm flipH="1">
            <a:off x="6516370" y="-22860"/>
            <a:ext cx="6096000" cy="2660650"/>
            <a:chOff x="5883" y="560"/>
            <a:chExt cx="9600" cy="4190"/>
          </a:xfrm>
        </p:grpSpPr>
        <p:pic>
          <p:nvPicPr>
            <p:cNvPr id="12" name="图片 11" descr="7a4b3f8477c1531fa066f8bec4b652e2"/>
            <p:cNvPicPr>
              <a:picLocks noChangeAspect="1"/>
            </p:cNvPicPr>
            <p:nvPr/>
          </p:nvPicPr>
          <p:blipFill>
            <a:blip r:embed="rId9"/>
            <a:srcRect l="58601" b="44467"/>
            <a:stretch>
              <a:fillRect/>
            </a:stretch>
          </p:blipFill>
          <p:spPr>
            <a:xfrm rot="5400000">
              <a:off x="7199" y="-98"/>
              <a:ext cx="3954" cy="5304"/>
            </a:xfrm>
            <a:prstGeom prst="rect">
              <a:avLst/>
            </a:prstGeom>
          </p:spPr>
        </p:pic>
        <p:pic>
          <p:nvPicPr>
            <p:cNvPr id="13" name="图片 12" descr="567270ff7a1f8910ecb696413cff39be"/>
            <p:cNvPicPr>
              <a:picLocks noChangeAspect="1"/>
            </p:cNvPicPr>
            <p:nvPr/>
          </p:nvPicPr>
          <p:blipFill>
            <a:blip r:embed="rId5"/>
            <a:srcRect t="60544" b="-7455"/>
            <a:stretch>
              <a:fillRect/>
            </a:stretch>
          </p:blipFill>
          <p:spPr>
            <a:xfrm rot="10800000" flipV="1">
              <a:off x="5883" y="560"/>
              <a:ext cx="9600" cy="4191"/>
            </a:xfrm>
            <a:prstGeom prst="rect">
              <a:avLst/>
            </a:prstGeom>
          </p:spPr>
        </p:pic>
      </p:grpSp>
      <p:sp>
        <p:nvSpPr>
          <p:cNvPr id="30" name="文本框 14"/>
          <p:cNvSpPr txBox="1"/>
          <p:nvPr/>
        </p:nvSpPr>
        <p:spPr>
          <a:xfrm>
            <a:off x="1570505" y="1674536"/>
            <a:ext cx="9522159" cy="1600438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9800" dirty="0">
                <a:solidFill>
                  <a:schemeClr val="accent6">
                    <a:lumMod val="50000"/>
                  </a:schemeClr>
                </a:solidFill>
                <a:latin typeface="华文琥珀" panose="02010800040101010101" pitchFamily="2" charset="-122"/>
                <a:ea typeface="华文琥珀" panose="02010800040101010101" pitchFamily="2" charset="-122"/>
                <a:sym typeface="+mn-ea"/>
              </a:rPr>
              <a:t>ChatGPT &amp;</a:t>
            </a:r>
            <a:r>
              <a:rPr lang="zh-CN" altLang="en-US" sz="9800" dirty="0">
                <a:solidFill>
                  <a:schemeClr val="accent6">
                    <a:lumMod val="50000"/>
                  </a:schemeClr>
                </a:solidFill>
                <a:latin typeface="华文琥珀" panose="02010800040101010101" pitchFamily="2" charset="-122"/>
                <a:ea typeface="华文琥珀" panose="02010800040101010101" pitchFamily="2" charset="-122"/>
                <a:sym typeface="+mn-ea"/>
              </a:rPr>
              <a:t> 历 史</a:t>
            </a:r>
          </a:p>
        </p:txBody>
      </p:sp>
      <p:sp>
        <p:nvSpPr>
          <p:cNvPr id="6141" name="Freeform 701"/>
          <p:cNvSpPr>
            <a:spLocks noEditPoints="1"/>
          </p:cNvSpPr>
          <p:nvPr/>
        </p:nvSpPr>
        <p:spPr bwMode="auto">
          <a:xfrm>
            <a:off x="4083685" y="3566160"/>
            <a:ext cx="4495800" cy="381000"/>
          </a:xfrm>
          <a:custGeom>
            <a:avLst/>
            <a:gdLst>
              <a:gd name="T0" fmla="*/ 515 w 515"/>
              <a:gd name="T1" fmla="*/ 105 h 124"/>
              <a:gd name="T2" fmla="*/ 494 w 515"/>
              <a:gd name="T3" fmla="*/ 98 h 124"/>
              <a:gd name="T4" fmla="*/ 449 w 515"/>
              <a:gd name="T5" fmla="*/ 93 h 124"/>
              <a:gd name="T6" fmla="*/ 497 w 515"/>
              <a:gd name="T7" fmla="*/ 88 h 124"/>
              <a:gd name="T8" fmla="*/ 502 w 515"/>
              <a:gd name="T9" fmla="*/ 82 h 124"/>
              <a:gd name="T10" fmla="*/ 509 w 515"/>
              <a:gd name="T11" fmla="*/ 75 h 124"/>
              <a:gd name="T12" fmla="*/ 505 w 515"/>
              <a:gd name="T13" fmla="*/ 70 h 124"/>
              <a:gd name="T14" fmla="*/ 432 w 515"/>
              <a:gd name="T15" fmla="*/ 59 h 124"/>
              <a:gd name="T16" fmla="*/ 365 w 515"/>
              <a:gd name="T17" fmla="*/ 46 h 124"/>
              <a:gd name="T18" fmla="*/ 433 w 515"/>
              <a:gd name="T19" fmla="*/ 50 h 124"/>
              <a:gd name="T20" fmla="*/ 411 w 515"/>
              <a:gd name="T21" fmla="*/ 44 h 124"/>
              <a:gd name="T22" fmla="*/ 361 w 515"/>
              <a:gd name="T23" fmla="*/ 33 h 124"/>
              <a:gd name="T24" fmla="*/ 379 w 515"/>
              <a:gd name="T25" fmla="*/ 33 h 124"/>
              <a:gd name="T26" fmla="*/ 470 w 515"/>
              <a:gd name="T27" fmla="*/ 35 h 124"/>
              <a:gd name="T28" fmla="*/ 441 w 515"/>
              <a:gd name="T29" fmla="*/ 30 h 124"/>
              <a:gd name="T30" fmla="*/ 440 w 515"/>
              <a:gd name="T31" fmla="*/ 31 h 124"/>
              <a:gd name="T32" fmla="*/ 240 w 515"/>
              <a:gd name="T33" fmla="*/ 10 h 124"/>
              <a:gd name="T34" fmla="*/ 265 w 515"/>
              <a:gd name="T35" fmla="*/ 6 h 124"/>
              <a:gd name="T36" fmla="*/ 98 w 515"/>
              <a:gd name="T37" fmla="*/ 2 h 124"/>
              <a:gd name="T38" fmla="*/ 59 w 515"/>
              <a:gd name="T39" fmla="*/ 6 h 124"/>
              <a:gd name="T40" fmla="*/ 17 w 515"/>
              <a:gd name="T41" fmla="*/ 16 h 124"/>
              <a:gd name="T42" fmla="*/ 30 w 515"/>
              <a:gd name="T43" fmla="*/ 26 h 124"/>
              <a:gd name="T44" fmla="*/ 35 w 515"/>
              <a:gd name="T45" fmla="*/ 35 h 124"/>
              <a:gd name="T46" fmla="*/ 21 w 515"/>
              <a:gd name="T47" fmla="*/ 42 h 124"/>
              <a:gd name="T48" fmla="*/ 16 w 515"/>
              <a:gd name="T49" fmla="*/ 48 h 124"/>
              <a:gd name="T50" fmla="*/ 25 w 515"/>
              <a:gd name="T51" fmla="*/ 52 h 124"/>
              <a:gd name="T52" fmla="*/ 9 w 515"/>
              <a:gd name="T53" fmla="*/ 57 h 124"/>
              <a:gd name="T54" fmla="*/ 4 w 515"/>
              <a:gd name="T55" fmla="*/ 65 h 124"/>
              <a:gd name="T56" fmla="*/ 1 w 515"/>
              <a:gd name="T57" fmla="*/ 69 h 124"/>
              <a:gd name="T58" fmla="*/ 9 w 515"/>
              <a:gd name="T59" fmla="*/ 74 h 124"/>
              <a:gd name="T60" fmla="*/ 21 w 515"/>
              <a:gd name="T61" fmla="*/ 86 h 124"/>
              <a:gd name="T62" fmla="*/ 25 w 515"/>
              <a:gd name="T63" fmla="*/ 94 h 124"/>
              <a:gd name="T64" fmla="*/ 23 w 515"/>
              <a:gd name="T65" fmla="*/ 105 h 124"/>
              <a:gd name="T66" fmla="*/ 205 w 515"/>
              <a:gd name="T67" fmla="*/ 120 h 124"/>
              <a:gd name="T68" fmla="*/ 190 w 515"/>
              <a:gd name="T69" fmla="*/ 117 h 124"/>
              <a:gd name="T70" fmla="*/ 49 w 515"/>
              <a:gd name="T71" fmla="*/ 108 h 124"/>
              <a:gd name="T72" fmla="*/ 303 w 515"/>
              <a:gd name="T73" fmla="*/ 117 h 124"/>
              <a:gd name="T74" fmla="*/ 436 w 515"/>
              <a:gd name="T75" fmla="*/ 123 h 124"/>
              <a:gd name="T76" fmla="*/ 440 w 515"/>
              <a:gd name="T77" fmla="*/ 119 h 124"/>
              <a:gd name="T78" fmla="*/ 464 w 515"/>
              <a:gd name="T79" fmla="*/ 112 h 124"/>
              <a:gd name="T80" fmla="*/ 451 w 515"/>
              <a:gd name="T81" fmla="*/ 107 h 124"/>
              <a:gd name="T82" fmla="*/ 477 w 515"/>
              <a:gd name="T83" fmla="*/ 107 h 124"/>
              <a:gd name="T84" fmla="*/ 434 w 515"/>
              <a:gd name="T85" fmla="*/ 28 h 124"/>
              <a:gd name="T86" fmla="*/ 429 w 515"/>
              <a:gd name="T87" fmla="*/ 29 h 124"/>
              <a:gd name="T88" fmla="*/ 424 w 515"/>
              <a:gd name="T89" fmla="*/ 26 h 124"/>
              <a:gd name="T90" fmla="*/ 384 w 515"/>
              <a:gd name="T91" fmla="*/ 108 h 124"/>
              <a:gd name="T92" fmla="*/ 456 w 515"/>
              <a:gd name="T93" fmla="*/ 113 h 124"/>
              <a:gd name="T94" fmla="*/ 456 w 515"/>
              <a:gd name="T95" fmla="*/ 113 h 124"/>
              <a:gd name="T96" fmla="*/ 426 w 515"/>
              <a:gd name="T97" fmla="*/ 108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515" h="124">
                <a:moveTo>
                  <a:pt x="477" y="107"/>
                </a:moveTo>
                <a:cubicBezTo>
                  <a:pt x="477" y="106"/>
                  <a:pt x="477" y="106"/>
                  <a:pt x="477" y="106"/>
                </a:cubicBezTo>
                <a:cubicBezTo>
                  <a:pt x="489" y="106"/>
                  <a:pt x="502" y="106"/>
                  <a:pt x="514" y="106"/>
                </a:cubicBezTo>
                <a:cubicBezTo>
                  <a:pt x="515" y="105"/>
                  <a:pt x="515" y="105"/>
                  <a:pt x="515" y="105"/>
                </a:cubicBezTo>
                <a:cubicBezTo>
                  <a:pt x="492" y="105"/>
                  <a:pt x="472" y="104"/>
                  <a:pt x="450" y="101"/>
                </a:cubicBezTo>
                <a:cubicBezTo>
                  <a:pt x="445" y="100"/>
                  <a:pt x="445" y="100"/>
                  <a:pt x="445" y="100"/>
                </a:cubicBezTo>
                <a:cubicBezTo>
                  <a:pt x="446" y="99"/>
                  <a:pt x="446" y="99"/>
                  <a:pt x="446" y="99"/>
                </a:cubicBezTo>
                <a:cubicBezTo>
                  <a:pt x="463" y="99"/>
                  <a:pt x="478" y="97"/>
                  <a:pt x="494" y="98"/>
                </a:cubicBezTo>
                <a:cubicBezTo>
                  <a:pt x="491" y="97"/>
                  <a:pt x="491" y="97"/>
                  <a:pt x="491" y="97"/>
                </a:cubicBezTo>
                <a:cubicBezTo>
                  <a:pt x="493" y="95"/>
                  <a:pt x="493" y="95"/>
                  <a:pt x="493" y="95"/>
                </a:cubicBezTo>
                <a:cubicBezTo>
                  <a:pt x="478" y="95"/>
                  <a:pt x="463" y="96"/>
                  <a:pt x="449" y="94"/>
                </a:cubicBezTo>
                <a:cubicBezTo>
                  <a:pt x="449" y="93"/>
                  <a:pt x="449" y="93"/>
                  <a:pt x="449" y="93"/>
                </a:cubicBezTo>
                <a:cubicBezTo>
                  <a:pt x="467" y="93"/>
                  <a:pt x="485" y="94"/>
                  <a:pt x="503" y="93"/>
                </a:cubicBezTo>
                <a:cubicBezTo>
                  <a:pt x="505" y="92"/>
                  <a:pt x="506" y="90"/>
                  <a:pt x="508" y="91"/>
                </a:cubicBezTo>
                <a:cubicBezTo>
                  <a:pt x="509" y="91"/>
                  <a:pt x="509" y="90"/>
                  <a:pt x="510" y="89"/>
                </a:cubicBezTo>
                <a:cubicBezTo>
                  <a:pt x="497" y="88"/>
                  <a:pt x="497" y="88"/>
                  <a:pt x="497" y="88"/>
                </a:cubicBezTo>
                <a:cubicBezTo>
                  <a:pt x="492" y="86"/>
                  <a:pt x="486" y="89"/>
                  <a:pt x="482" y="85"/>
                </a:cubicBezTo>
                <a:cubicBezTo>
                  <a:pt x="465" y="85"/>
                  <a:pt x="448" y="83"/>
                  <a:pt x="432" y="82"/>
                </a:cubicBezTo>
                <a:cubicBezTo>
                  <a:pt x="432" y="81"/>
                  <a:pt x="432" y="81"/>
                  <a:pt x="432" y="81"/>
                </a:cubicBezTo>
                <a:cubicBezTo>
                  <a:pt x="455" y="82"/>
                  <a:pt x="479" y="81"/>
                  <a:pt x="502" y="82"/>
                </a:cubicBezTo>
                <a:cubicBezTo>
                  <a:pt x="475" y="79"/>
                  <a:pt x="475" y="79"/>
                  <a:pt x="475" y="79"/>
                </a:cubicBezTo>
                <a:cubicBezTo>
                  <a:pt x="482" y="78"/>
                  <a:pt x="489" y="76"/>
                  <a:pt x="497" y="78"/>
                </a:cubicBezTo>
                <a:cubicBezTo>
                  <a:pt x="500" y="77"/>
                  <a:pt x="503" y="77"/>
                  <a:pt x="506" y="77"/>
                </a:cubicBezTo>
                <a:cubicBezTo>
                  <a:pt x="507" y="77"/>
                  <a:pt x="507" y="75"/>
                  <a:pt x="509" y="75"/>
                </a:cubicBezTo>
                <a:cubicBezTo>
                  <a:pt x="509" y="74"/>
                  <a:pt x="509" y="74"/>
                  <a:pt x="509" y="74"/>
                </a:cubicBezTo>
                <a:cubicBezTo>
                  <a:pt x="492" y="73"/>
                  <a:pt x="492" y="73"/>
                  <a:pt x="492" y="73"/>
                </a:cubicBezTo>
                <a:cubicBezTo>
                  <a:pt x="491" y="72"/>
                  <a:pt x="491" y="72"/>
                  <a:pt x="491" y="72"/>
                </a:cubicBezTo>
                <a:cubicBezTo>
                  <a:pt x="495" y="71"/>
                  <a:pt x="501" y="72"/>
                  <a:pt x="505" y="70"/>
                </a:cubicBezTo>
                <a:cubicBezTo>
                  <a:pt x="500" y="70"/>
                  <a:pt x="494" y="69"/>
                  <a:pt x="490" y="70"/>
                </a:cubicBezTo>
                <a:cubicBezTo>
                  <a:pt x="486" y="68"/>
                  <a:pt x="478" y="70"/>
                  <a:pt x="476" y="66"/>
                </a:cubicBezTo>
                <a:cubicBezTo>
                  <a:pt x="462" y="64"/>
                  <a:pt x="446" y="64"/>
                  <a:pt x="431" y="62"/>
                </a:cubicBezTo>
                <a:cubicBezTo>
                  <a:pt x="432" y="61"/>
                  <a:pt x="429" y="59"/>
                  <a:pt x="432" y="59"/>
                </a:cubicBezTo>
                <a:cubicBezTo>
                  <a:pt x="450" y="61"/>
                  <a:pt x="450" y="61"/>
                  <a:pt x="450" y="61"/>
                </a:cubicBezTo>
                <a:cubicBezTo>
                  <a:pt x="465" y="61"/>
                  <a:pt x="482" y="63"/>
                  <a:pt x="495" y="60"/>
                </a:cubicBezTo>
                <a:cubicBezTo>
                  <a:pt x="462" y="60"/>
                  <a:pt x="432" y="51"/>
                  <a:pt x="400" y="50"/>
                </a:cubicBezTo>
                <a:cubicBezTo>
                  <a:pt x="389" y="47"/>
                  <a:pt x="376" y="48"/>
                  <a:pt x="365" y="46"/>
                </a:cubicBezTo>
                <a:cubicBezTo>
                  <a:pt x="390" y="46"/>
                  <a:pt x="415" y="50"/>
                  <a:pt x="440" y="51"/>
                </a:cubicBezTo>
                <a:cubicBezTo>
                  <a:pt x="438" y="51"/>
                  <a:pt x="438" y="51"/>
                  <a:pt x="438" y="51"/>
                </a:cubicBezTo>
                <a:cubicBezTo>
                  <a:pt x="437" y="48"/>
                  <a:pt x="442" y="51"/>
                  <a:pt x="444" y="49"/>
                </a:cubicBezTo>
                <a:cubicBezTo>
                  <a:pt x="440" y="47"/>
                  <a:pt x="437" y="51"/>
                  <a:pt x="433" y="50"/>
                </a:cubicBezTo>
                <a:cubicBezTo>
                  <a:pt x="432" y="49"/>
                  <a:pt x="429" y="50"/>
                  <a:pt x="430" y="48"/>
                </a:cubicBezTo>
                <a:cubicBezTo>
                  <a:pt x="429" y="48"/>
                  <a:pt x="428" y="48"/>
                  <a:pt x="428" y="47"/>
                </a:cubicBezTo>
                <a:cubicBezTo>
                  <a:pt x="431" y="45"/>
                  <a:pt x="435" y="50"/>
                  <a:pt x="435" y="47"/>
                </a:cubicBezTo>
                <a:cubicBezTo>
                  <a:pt x="428" y="46"/>
                  <a:pt x="418" y="44"/>
                  <a:pt x="411" y="44"/>
                </a:cubicBezTo>
                <a:cubicBezTo>
                  <a:pt x="411" y="42"/>
                  <a:pt x="413" y="43"/>
                  <a:pt x="414" y="42"/>
                </a:cubicBezTo>
                <a:cubicBezTo>
                  <a:pt x="406" y="41"/>
                  <a:pt x="397" y="41"/>
                  <a:pt x="388" y="39"/>
                </a:cubicBezTo>
                <a:cubicBezTo>
                  <a:pt x="396" y="37"/>
                  <a:pt x="407" y="41"/>
                  <a:pt x="415" y="40"/>
                </a:cubicBezTo>
                <a:cubicBezTo>
                  <a:pt x="397" y="37"/>
                  <a:pt x="378" y="37"/>
                  <a:pt x="361" y="33"/>
                </a:cubicBezTo>
                <a:cubicBezTo>
                  <a:pt x="360" y="32"/>
                  <a:pt x="360" y="32"/>
                  <a:pt x="360" y="32"/>
                </a:cubicBezTo>
                <a:cubicBezTo>
                  <a:pt x="366" y="33"/>
                  <a:pt x="373" y="31"/>
                  <a:pt x="379" y="33"/>
                </a:cubicBezTo>
                <a:cubicBezTo>
                  <a:pt x="378" y="34"/>
                  <a:pt x="378" y="34"/>
                  <a:pt x="378" y="34"/>
                </a:cubicBezTo>
                <a:cubicBezTo>
                  <a:pt x="379" y="33"/>
                  <a:pt x="379" y="33"/>
                  <a:pt x="379" y="33"/>
                </a:cubicBezTo>
                <a:cubicBezTo>
                  <a:pt x="398" y="33"/>
                  <a:pt x="423" y="36"/>
                  <a:pt x="444" y="37"/>
                </a:cubicBezTo>
                <a:cubicBezTo>
                  <a:pt x="434" y="33"/>
                  <a:pt x="422" y="34"/>
                  <a:pt x="411" y="31"/>
                </a:cubicBezTo>
                <a:cubicBezTo>
                  <a:pt x="414" y="29"/>
                  <a:pt x="419" y="30"/>
                  <a:pt x="423" y="31"/>
                </a:cubicBezTo>
                <a:cubicBezTo>
                  <a:pt x="437" y="32"/>
                  <a:pt x="455" y="35"/>
                  <a:pt x="470" y="35"/>
                </a:cubicBezTo>
                <a:cubicBezTo>
                  <a:pt x="467" y="34"/>
                  <a:pt x="459" y="32"/>
                  <a:pt x="454" y="31"/>
                </a:cubicBezTo>
                <a:cubicBezTo>
                  <a:pt x="451" y="32"/>
                  <a:pt x="449" y="29"/>
                  <a:pt x="446" y="31"/>
                </a:cubicBezTo>
                <a:cubicBezTo>
                  <a:pt x="446" y="31"/>
                  <a:pt x="446" y="31"/>
                  <a:pt x="446" y="30"/>
                </a:cubicBezTo>
                <a:cubicBezTo>
                  <a:pt x="445" y="32"/>
                  <a:pt x="443" y="31"/>
                  <a:pt x="441" y="30"/>
                </a:cubicBezTo>
                <a:cubicBezTo>
                  <a:pt x="441" y="30"/>
                  <a:pt x="441" y="30"/>
                  <a:pt x="442" y="29"/>
                </a:cubicBezTo>
                <a:cubicBezTo>
                  <a:pt x="441" y="30"/>
                  <a:pt x="440" y="29"/>
                  <a:pt x="439" y="29"/>
                </a:cubicBezTo>
                <a:cubicBezTo>
                  <a:pt x="441" y="30"/>
                  <a:pt x="441" y="30"/>
                  <a:pt x="441" y="30"/>
                </a:cubicBezTo>
                <a:cubicBezTo>
                  <a:pt x="440" y="31"/>
                  <a:pt x="440" y="31"/>
                  <a:pt x="440" y="31"/>
                </a:cubicBezTo>
                <a:cubicBezTo>
                  <a:pt x="438" y="30"/>
                  <a:pt x="436" y="31"/>
                  <a:pt x="435" y="29"/>
                </a:cubicBezTo>
                <a:cubicBezTo>
                  <a:pt x="437" y="26"/>
                  <a:pt x="444" y="30"/>
                  <a:pt x="447" y="29"/>
                </a:cubicBezTo>
                <a:cubicBezTo>
                  <a:pt x="418" y="23"/>
                  <a:pt x="387" y="20"/>
                  <a:pt x="357" y="17"/>
                </a:cubicBezTo>
                <a:cubicBezTo>
                  <a:pt x="240" y="10"/>
                  <a:pt x="240" y="10"/>
                  <a:pt x="240" y="10"/>
                </a:cubicBezTo>
                <a:cubicBezTo>
                  <a:pt x="206" y="7"/>
                  <a:pt x="206" y="7"/>
                  <a:pt x="206" y="7"/>
                </a:cubicBezTo>
                <a:cubicBezTo>
                  <a:pt x="209" y="7"/>
                  <a:pt x="209" y="7"/>
                  <a:pt x="209" y="7"/>
                </a:cubicBezTo>
                <a:cubicBezTo>
                  <a:pt x="250" y="8"/>
                  <a:pt x="292" y="10"/>
                  <a:pt x="331" y="12"/>
                </a:cubicBezTo>
                <a:cubicBezTo>
                  <a:pt x="308" y="9"/>
                  <a:pt x="287" y="8"/>
                  <a:pt x="265" y="6"/>
                </a:cubicBezTo>
                <a:cubicBezTo>
                  <a:pt x="222" y="4"/>
                  <a:pt x="178" y="2"/>
                  <a:pt x="136" y="3"/>
                </a:cubicBezTo>
                <a:cubicBezTo>
                  <a:pt x="133" y="2"/>
                  <a:pt x="129" y="0"/>
                  <a:pt x="126" y="2"/>
                </a:cubicBezTo>
                <a:cubicBezTo>
                  <a:pt x="120" y="1"/>
                  <a:pt x="113" y="2"/>
                  <a:pt x="108" y="1"/>
                </a:cubicBezTo>
                <a:cubicBezTo>
                  <a:pt x="106" y="4"/>
                  <a:pt x="101" y="2"/>
                  <a:pt x="98" y="2"/>
                </a:cubicBezTo>
                <a:cubicBezTo>
                  <a:pt x="84" y="2"/>
                  <a:pt x="69" y="1"/>
                  <a:pt x="55" y="3"/>
                </a:cubicBezTo>
                <a:cubicBezTo>
                  <a:pt x="53" y="4"/>
                  <a:pt x="48" y="2"/>
                  <a:pt x="47" y="3"/>
                </a:cubicBezTo>
                <a:cubicBezTo>
                  <a:pt x="50" y="5"/>
                  <a:pt x="55" y="4"/>
                  <a:pt x="59" y="5"/>
                </a:cubicBezTo>
                <a:cubicBezTo>
                  <a:pt x="59" y="6"/>
                  <a:pt x="59" y="6"/>
                  <a:pt x="59" y="6"/>
                </a:cubicBezTo>
                <a:cubicBezTo>
                  <a:pt x="55" y="5"/>
                  <a:pt x="51" y="7"/>
                  <a:pt x="48" y="5"/>
                </a:cubicBezTo>
                <a:cubicBezTo>
                  <a:pt x="43" y="6"/>
                  <a:pt x="37" y="3"/>
                  <a:pt x="34" y="7"/>
                </a:cubicBezTo>
                <a:cubicBezTo>
                  <a:pt x="28" y="9"/>
                  <a:pt x="21" y="9"/>
                  <a:pt x="16" y="15"/>
                </a:cubicBezTo>
                <a:cubicBezTo>
                  <a:pt x="17" y="16"/>
                  <a:pt x="17" y="16"/>
                  <a:pt x="17" y="16"/>
                </a:cubicBezTo>
                <a:cubicBezTo>
                  <a:pt x="23" y="21"/>
                  <a:pt x="28" y="16"/>
                  <a:pt x="34" y="20"/>
                </a:cubicBezTo>
                <a:cubicBezTo>
                  <a:pt x="29" y="21"/>
                  <a:pt x="23" y="20"/>
                  <a:pt x="18" y="20"/>
                </a:cubicBezTo>
                <a:cubicBezTo>
                  <a:pt x="15" y="21"/>
                  <a:pt x="11" y="20"/>
                  <a:pt x="10" y="22"/>
                </a:cubicBezTo>
                <a:cubicBezTo>
                  <a:pt x="17" y="22"/>
                  <a:pt x="24" y="24"/>
                  <a:pt x="30" y="26"/>
                </a:cubicBezTo>
                <a:cubicBezTo>
                  <a:pt x="29" y="27"/>
                  <a:pt x="29" y="28"/>
                  <a:pt x="30" y="30"/>
                </a:cubicBezTo>
                <a:cubicBezTo>
                  <a:pt x="27" y="30"/>
                  <a:pt x="22" y="27"/>
                  <a:pt x="19" y="32"/>
                </a:cubicBezTo>
                <a:cubicBezTo>
                  <a:pt x="35" y="33"/>
                  <a:pt x="35" y="33"/>
                  <a:pt x="35" y="33"/>
                </a:cubicBezTo>
                <a:cubicBezTo>
                  <a:pt x="35" y="34"/>
                  <a:pt x="36" y="35"/>
                  <a:pt x="35" y="35"/>
                </a:cubicBezTo>
                <a:cubicBezTo>
                  <a:pt x="29" y="33"/>
                  <a:pt x="25" y="39"/>
                  <a:pt x="22" y="38"/>
                </a:cubicBezTo>
                <a:cubicBezTo>
                  <a:pt x="22" y="39"/>
                  <a:pt x="22" y="39"/>
                  <a:pt x="22" y="39"/>
                </a:cubicBezTo>
                <a:cubicBezTo>
                  <a:pt x="21" y="42"/>
                  <a:pt x="17" y="40"/>
                  <a:pt x="15" y="41"/>
                </a:cubicBezTo>
                <a:cubicBezTo>
                  <a:pt x="21" y="42"/>
                  <a:pt x="21" y="42"/>
                  <a:pt x="21" y="42"/>
                </a:cubicBezTo>
                <a:cubicBezTo>
                  <a:pt x="18" y="43"/>
                  <a:pt x="16" y="45"/>
                  <a:pt x="13" y="44"/>
                </a:cubicBezTo>
                <a:cubicBezTo>
                  <a:pt x="14" y="45"/>
                  <a:pt x="15" y="44"/>
                  <a:pt x="15" y="45"/>
                </a:cubicBezTo>
                <a:cubicBezTo>
                  <a:pt x="14" y="46"/>
                  <a:pt x="14" y="46"/>
                  <a:pt x="14" y="46"/>
                </a:cubicBezTo>
                <a:cubicBezTo>
                  <a:pt x="15" y="46"/>
                  <a:pt x="17" y="47"/>
                  <a:pt x="16" y="48"/>
                </a:cubicBezTo>
                <a:cubicBezTo>
                  <a:pt x="19" y="49"/>
                  <a:pt x="21" y="49"/>
                  <a:pt x="23" y="50"/>
                </a:cubicBezTo>
                <a:cubicBezTo>
                  <a:pt x="27" y="50"/>
                  <a:pt x="31" y="51"/>
                  <a:pt x="33" y="54"/>
                </a:cubicBezTo>
                <a:cubicBezTo>
                  <a:pt x="28" y="55"/>
                  <a:pt x="24" y="53"/>
                  <a:pt x="19" y="53"/>
                </a:cubicBezTo>
                <a:cubicBezTo>
                  <a:pt x="21" y="51"/>
                  <a:pt x="23" y="53"/>
                  <a:pt x="25" y="52"/>
                </a:cubicBezTo>
                <a:cubicBezTo>
                  <a:pt x="25" y="52"/>
                  <a:pt x="25" y="52"/>
                  <a:pt x="25" y="52"/>
                </a:cubicBezTo>
                <a:cubicBezTo>
                  <a:pt x="22" y="52"/>
                  <a:pt x="17" y="50"/>
                  <a:pt x="16" y="53"/>
                </a:cubicBezTo>
                <a:cubicBezTo>
                  <a:pt x="13" y="53"/>
                  <a:pt x="7" y="52"/>
                  <a:pt x="5" y="56"/>
                </a:cubicBezTo>
                <a:cubicBezTo>
                  <a:pt x="6" y="58"/>
                  <a:pt x="7" y="57"/>
                  <a:pt x="9" y="57"/>
                </a:cubicBezTo>
                <a:cubicBezTo>
                  <a:pt x="11" y="61"/>
                  <a:pt x="17" y="58"/>
                  <a:pt x="20" y="61"/>
                </a:cubicBezTo>
                <a:cubicBezTo>
                  <a:pt x="17" y="63"/>
                  <a:pt x="17" y="63"/>
                  <a:pt x="17" y="63"/>
                </a:cubicBezTo>
                <a:cubicBezTo>
                  <a:pt x="16" y="64"/>
                  <a:pt x="18" y="66"/>
                  <a:pt x="17" y="67"/>
                </a:cubicBezTo>
                <a:cubicBezTo>
                  <a:pt x="4" y="65"/>
                  <a:pt x="4" y="65"/>
                  <a:pt x="4" y="65"/>
                </a:cubicBezTo>
                <a:cubicBezTo>
                  <a:pt x="4" y="65"/>
                  <a:pt x="4" y="65"/>
                  <a:pt x="4" y="65"/>
                </a:cubicBezTo>
                <a:cubicBezTo>
                  <a:pt x="0" y="65"/>
                  <a:pt x="0" y="65"/>
                  <a:pt x="0" y="65"/>
                </a:cubicBezTo>
                <a:cubicBezTo>
                  <a:pt x="0" y="66"/>
                  <a:pt x="3" y="68"/>
                  <a:pt x="1" y="69"/>
                </a:cubicBezTo>
                <a:cubicBezTo>
                  <a:pt x="1" y="69"/>
                  <a:pt x="1" y="69"/>
                  <a:pt x="1" y="69"/>
                </a:cubicBezTo>
                <a:cubicBezTo>
                  <a:pt x="2" y="69"/>
                  <a:pt x="2" y="69"/>
                  <a:pt x="2" y="69"/>
                </a:cubicBezTo>
                <a:cubicBezTo>
                  <a:pt x="3" y="69"/>
                  <a:pt x="3" y="70"/>
                  <a:pt x="4" y="70"/>
                </a:cubicBezTo>
                <a:cubicBezTo>
                  <a:pt x="4" y="71"/>
                  <a:pt x="4" y="71"/>
                  <a:pt x="3" y="71"/>
                </a:cubicBezTo>
                <a:cubicBezTo>
                  <a:pt x="4" y="74"/>
                  <a:pt x="9" y="71"/>
                  <a:pt x="9" y="74"/>
                </a:cubicBezTo>
                <a:cubicBezTo>
                  <a:pt x="14" y="75"/>
                  <a:pt x="19" y="75"/>
                  <a:pt x="22" y="77"/>
                </a:cubicBezTo>
                <a:cubicBezTo>
                  <a:pt x="21" y="78"/>
                  <a:pt x="19" y="77"/>
                  <a:pt x="17" y="78"/>
                </a:cubicBezTo>
                <a:cubicBezTo>
                  <a:pt x="18" y="82"/>
                  <a:pt x="27" y="80"/>
                  <a:pt x="27" y="86"/>
                </a:cubicBezTo>
                <a:cubicBezTo>
                  <a:pt x="21" y="86"/>
                  <a:pt x="21" y="86"/>
                  <a:pt x="21" y="86"/>
                </a:cubicBezTo>
                <a:cubicBezTo>
                  <a:pt x="21" y="86"/>
                  <a:pt x="19" y="88"/>
                  <a:pt x="21" y="89"/>
                </a:cubicBezTo>
                <a:cubicBezTo>
                  <a:pt x="21" y="89"/>
                  <a:pt x="21" y="89"/>
                  <a:pt x="20" y="90"/>
                </a:cubicBezTo>
                <a:cubicBezTo>
                  <a:pt x="24" y="91"/>
                  <a:pt x="27" y="92"/>
                  <a:pt x="31" y="93"/>
                </a:cubicBezTo>
                <a:cubicBezTo>
                  <a:pt x="29" y="95"/>
                  <a:pt x="26" y="92"/>
                  <a:pt x="25" y="94"/>
                </a:cubicBezTo>
                <a:cubicBezTo>
                  <a:pt x="19" y="92"/>
                  <a:pt x="11" y="92"/>
                  <a:pt x="6" y="90"/>
                </a:cubicBezTo>
                <a:cubicBezTo>
                  <a:pt x="6" y="97"/>
                  <a:pt x="6" y="97"/>
                  <a:pt x="6" y="97"/>
                </a:cubicBezTo>
                <a:cubicBezTo>
                  <a:pt x="10" y="98"/>
                  <a:pt x="13" y="101"/>
                  <a:pt x="17" y="101"/>
                </a:cubicBezTo>
                <a:cubicBezTo>
                  <a:pt x="22" y="100"/>
                  <a:pt x="20" y="105"/>
                  <a:pt x="23" y="105"/>
                </a:cubicBezTo>
                <a:cubicBezTo>
                  <a:pt x="21" y="106"/>
                  <a:pt x="21" y="106"/>
                  <a:pt x="21" y="106"/>
                </a:cubicBezTo>
                <a:cubicBezTo>
                  <a:pt x="42" y="115"/>
                  <a:pt x="69" y="116"/>
                  <a:pt x="93" y="118"/>
                </a:cubicBezTo>
                <a:cubicBezTo>
                  <a:pt x="102" y="118"/>
                  <a:pt x="111" y="118"/>
                  <a:pt x="120" y="118"/>
                </a:cubicBezTo>
                <a:cubicBezTo>
                  <a:pt x="205" y="120"/>
                  <a:pt x="205" y="120"/>
                  <a:pt x="205" y="120"/>
                </a:cubicBezTo>
                <a:cubicBezTo>
                  <a:pt x="277" y="124"/>
                  <a:pt x="277" y="124"/>
                  <a:pt x="277" y="124"/>
                </a:cubicBezTo>
                <a:cubicBezTo>
                  <a:pt x="236" y="120"/>
                  <a:pt x="188" y="118"/>
                  <a:pt x="142" y="118"/>
                </a:cubicBezTo>
                <a:cubicBezTo>
                  <a:pt x="141" y="117"/>
                  <a:pt x="141" y="117"/>
                  <a:pt x="141" y="117"/>
                </a:cubicBezTo>
                <a:cubicBezTo>
                  <a:pt x="157" y="116"/>
                  <a:pt x="173" y="117"/>
                  <a:pt x="190" y="117"/>
                </a:cubicBezTo>
                <a:cubicBezTo>
                  <a:pt x="297" y="123"/>
                  <a:pt x="297" y="123"/>
                  <a:pt x="297" y="123"/>
                </a:cubicBezTo>
                <a:cubicBezTo>
                  <a:pt x="279" y="120"/>
                  <a:pt x="259" y="120"/>
                  <a:pt x="241" y="119"/>
                </a:cubicBezTo>
                <a:cubicBezTo>
                  <a:pt x="175" y="113"/>
                  <a:pt x="113" y="119"/>
                  <a:pt x="48" y="109"/>
                </a:cubicBezTo>
                <a:cubicBezTo>
                  <a:pt x="49" y="108"/>
                  <a:pt x="49" y="108"/>
                  <a:pt x="49" y="108"/>
                </a:cubicBezTo>
                <a:cubicBezTo>
                  <a:pt x="84" y="111"/>
                  <a:pt x="84" y="111"/>
                  <a:pt x="84" y="111"/>
                </a:cubicBezTo>
                <a:cubicBezTo>
                  <a:pt x="147" y="110"/>
                  <a:pt x="213" y="111"/>
                  <a:pt x="276" y="116"/>
                </a:cubicBezTo>
                <a:cubicBezTo>
                  <a:pt x="279" y="114"/>
                  <a:pt x="285" y="114"/>
                  <a:pt x="288" y="116"/>
                </a:cubicBezTo>
                <a:cubicBezTo>
                  <a:pt x="291" y="114"/>
                  <a:pt x="300" y="115"/>
                  <a:pt x="303" y="117"/>
                </a:cubicBezTo>
                <a:cubicBezTo>
                  <a:pt x="303" y="116"/>
                  <a:pt x="303" y="116"/>
                  <a:pt x="303" y="116"/>
                </a:cubicBezTo>
                <a:cubicBezTo>
                  <a:pt x="336" y="118"/>
                  <a:pt x="336" y="118"/>
                  <a:pt x="336" y="118"/>
                </a:cubicBezTo>
                <a:cubicBezTo>
                  <a:pt x="428" y="124"/>
                  <a:pt x="428" y="124"/>
                  <a:pt x="428" y="124"/>
                </a:cubicBezTo>
                <a:cubicBezTo>
                  <a:pt x="436" y="123"/>
                  <a:pt x="436" y="123"/>
                  <a:pt x="436" y="123"/>
                </a:cubicBezTo>
                <a:cubicBezTo>
                  <a:pt x="440" y="123"/>
                  <a:pt x="444" y="123"/>
                  <a:pt x="447" y="122"/>
                </a:cubicBezTo>
                <a:cubicBezTo>
                  <a:pt x="439" y="120"/>
                  <a:pt x="429" y="120"/>
                  <a:pt x="420" y="120"/>
                </a:cubicBezTo>
                <a:cubicBezTo>
                  <a:pt x="419" y="119"/>
                  <a:pt x="419" y="119"/>
                  <a:pt x="419" y="119"/>
                </a:cubicBezTo>
                <a:cubicBezTo>
                  <a:pt x="426" y="117"/>
                  <a:pt x="434" y="120"/>
                  <a:pt x="440" y="119"/>
                </a:cubicBezTo>
                <a:cubicBezTo>
                  <a:pt x="455" y="119"/>
                  <a:pt x="472" y="121"/>
                  <a:pt x="483" y="115"/>
                </a:cubicBezTo>
                <a:cubicBezTo>
                  <a:pt x="470" y="116"/>
                  <a:pt x="470" y="116"/>
                  <a:pt x="470" y="116"/>
                </a:cubicBezTo>
                <a:cubicBezTo>
                  <a:pt x="467" y="116"/>
                  <a:pt x="463" y="116"/>
                  <a:pt x="461" y="115"/>
                </a:cubicBezTo>
                <a:cubicBezTo>
                  <a:pt x="459" y="112"/>
                  <a:pt x="463" y="113"/>
                  <a:pt x="464" y="112"/>
                </a:cubicBezTo>
                <a:cubicBezTo>
                  <a:pt x="452" y="111"/>
                  <a:pt x="452" y="111"/>
                  <a:pt x="452" y="111"/>
                </a:cubicBezTo>
                <a:cubicBezTo>
                  <a:pt x="446" y="111"/>
                  <a:pt x="436" y="112"/>
                  <a:pt x="432" y="107"/>
                </a:cubicBezTo>
                <a:cubicBezTo>
                  <a:pt x="433" y="107"/>
                  <a:pt x="436" y="108"/>
                  <a:pt x="437" y="108"/>
                </a:cubicBezTo>
                <a:cubicBezTo>
                  <a:pt x="442" y="105"/>
                  <a:pt x="447" y="108"/>
                  <a:pt x="451" y="107"/>
                </a:cubicBezTo>
                <a:cubicBezTo>
                  <a:pt x="441" y="106"/>
                  <a:pt x="432" y="104"/>
                  <a:pt x="422" y="102"/>
                </a:cubicBezTo>
                <a:cubicBezTo>
                  <a:pt x="438" y="103"/>
                  <a:pt x="456" y="104"/>
                  <a:pt x="472" y="106"/>
                </a:cubicBezTo>
                <a:cubicBezTo>
                  <a:pt x="471" y="107"/>
                  <a:pt x="471" y="107"/>
                  <a:pt x="471" y="107"/>
                </a:cubicBezTo>
                <a:lnTo>
                  <a:pt x="477" y="107"/>
                </a:lnTo>
                <a:close/>
                <a:moveTo>
                  <a:pt x="432" y="27"/>
                </a:moveTo>
                <a:cubicBezTo>
                  <a:pt x="433" y="27"/>
                  <a:pt x="433" y="28"/>
                  <a:pt x="434" y="28"/>
                </a:cubicBezTo>
                <a:cubicBezTo>
                  <a:pt x="434" y="28"/>
                  <a:pt x="434" y="27"/>
                  <a:pt x="434" y="27"/>
                </a:cubicBezTo>
                <a:cubicBezTo>
                  <a:pt x="434" y="27"/>
                  <a:pt x="434" y="28"/>
                  <a:pt x="434" y="28"/>
                </a:cubicBezTo>
                <a:cubicBezTo>
                  <a:pt x="434" y="28"/>
                  <a:pt x="433" y="27"/>
                  <a:pt x="432" y="27"/>
                </a:cubicBezTo>
                <a:cubicBezTo>
                  <a:pt x="431" y="27"/>
                  <a:pt x="431" y="27"/>
                  <a:pt x="430" y="28"/>
                </a:cubicBezTo>
                <a:cubicBezTo>
                  <a:pt x="431" y="29"/>
                  <a:pt x="431" y="29"/>
                  <a:pt x="431" y="29"/>
                </a:cubicBezTo>
                <a:cubicBezTo>
                  <a:pt x="429" y="29"/>
                  <a:pt x="429" y="29"/>
                  <a:pt x="429" y="29"/>
                </a:cubicBezTo>
                <a:cubicBezTo>
                  <a:pt x="429" y="27"/>
                  <a:pt x="431" y="27"/>
                  <a:pt x="432" y="27"/>
                </a:cubicBezTo>
                <a:close/>
                <a:moveTo>
                  <a:pt x="424" y="26"/>
                </a:moveTo>
                <a:cubicBezTo>
                  <a:pt x="425" y="29"/>
                  <a:pt x="421" y="27"/>
                  <a:pt x="420" y="26"/>
                </a:cubicBezTo>
                <a:lnTo>
                  <a:pt x="424" y="26"/>
                </a:lnTo>
                <a:close/>
                <a:moveTo>
                  <a:pt x="6" y="71"/>
                </a:moveTo>
                <a:cubicBezTo>
                  <a:pt x="8" y="71"/>
                  <a:pt x="8" y="71"/>
                  <a:pt x="8" y="71"/>
                </a:cubicBezTo>
                <a:cubicBezTo>
                  <a:pt x="8" y="71"/>
                  <a:pt x="6" y="73"/>
                  <a:pt x="6" y="71"/>
                </a:cubicBezTo>
                <a:close/>
                <a:moveTo>
                  <a:pt x="384" y="108"/>
                </a:moveTo>
                <a:cubicBezTo>
                  <a:pt x="385" y="108"/>
                  <a:pt x="385" y="108"/>
                  <a:pt x="385" y="108"/>
                </a:cubicBezTo>
                <a:cubicBezTo>
                  <a:pt x="418" y="111"/>
                  <a:pt x="418" y="111"/>
                  <a:pt x="418" y="111"/>
                </a:cubicBezTo>
                <a:lnTo>
                  <a:pt x="384" y="108"/>
                </a:lnTo>
                <a:close/>
                <a:moveTo>
                  <a:pt x="456" y="113"/>
                </a:moveTo>
                <a:cubicBezTo>
                  <a:pt x="456" y="112"/>
                  <a:pt x="457" y="112"/>
                  <a:pt x="458" y="112"/>
                </a:cubicBezTo>
                <a:cubicBezTo>
                  <a:pt x="458" y="113"/>
                  <a:pt x="457" y="113"/>
                  <a:pt x="456" y="113"/>
                </a:cubicBezTo>
                <a:cubicBezTo>
                  <a:pt x="456" y="113"/>
                  <a:pt x="455" y="113"/>
                  <a:pt x="455" y="113"/>
                </a:cubicBezTo>
                <a:cubicBezTo>
                  <a:pt x="455" y="113"/>
                  <a:pt x="456" y="113"/>
                  <a:pt x="456" y="113"/>
                </a:cubicBezTo>
                <a:close/>
                <a:moveTo>
                  <a:pt x="426" y="108"/>
                </a:moveTo>
                <a:cubicBezTo>
                  <a:pt x="430" y="109"/>
                  <a:pt x="430" y="109"/>
                  <a:pt x="430" y="109"/>
                </a:cubicBezTo>
                <a:cubicBezTo>
                  <a:pt x="425" y="109"/>
                  <a:pt x="425" y="109"/>
                  <a:pt x="425" y="109"/>
                </a:cubicBezTo>
                <a:lnTo>
                  <a:pt x="426" y="108"/>
                </a:lnTo>
                <a:close/>
              </a:path>
            </a:pathLst>
          </a:custGeom>
          <a:solidFill>
            <a:srgbClr val="1B1915">
              <a:alpha val="1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9" name="文本框 38"/>
          <p:cNvSpPr txBox="1"/>
          <p:nvPr/>
        </p:nvSpPr>
        <p:spPr>
          <a:xfrm>
            <a:off x="5277455" y="3564255"/>
            <a:ext cx="2108269" cy="40011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 defTabSz="685800"/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lt"/>
              </a:rPr>
              <a:t>广东深圳  赵梓彤</a:t>
            </a:r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image-removebg-preview (2)"/>
          <p:cNvPicPr>
            <a:picLocks noChangeAspect="1"/>
          </p:cNvPicPr>
          <p:nvPr/>
        </p:nvPicPr>
        <p:blipFill>
          <a:blip r:embed="rId4"/>
          <a:srcRect l="4161" t="4562" r="10912"/>
          <a:stretch>
            <a:fillRect/>
          </a:stretch>
        </p:blipFill>
        <p:spPr>
          <a:xfrm>
            <a:off x="1769745" y="4108450"/>
            <a:ext cx="3914140" cy="2749550"/>
          </a:xfrm>
          <a:prstGeom prst="rect">
            <a:avLst/>
          </a:prstGeom>
          <a:effectLst>
            <a:outerShdw blurRad="762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9" name="图片 18" descr="567270ff7a1f8910ecb696413cff39be"/>
          <p:cNvPicPr>
            <a:picLocks noChangeAspect="1"/>
          </p:cNvPicPr>
          <p:nvPr/>
        </p:nvPicPr>
        <p:blipFill>
          <a:blip r:embed="rId5"/>
          <a:srcRect l="67344"/>
          <a:stretch>
            <a:fillRect/>
          </a:stretch>
        </p:blipFill>
        <p:spPr>
          <a:xfrm rot="5400000" flipH="1">
            <a:off x="767715" y="2759710"/>
            <a:ext cx="2016760" cy="6179185"/>
          </a:xfrm>
          <a:prstGeom prst="rect">
            <a:avLst/>
          </a:prstGeom>
        </p:spPr>
      </p:pic>
      <p:pic>
        <p:nvPicPr>
          <p:cNvPr id="18" name="图片 17" descr="567270ff7a1f8910ecb696413cff39be"/>
          <p:cNvPicPr>
            <a:picLocks noChangeAspect="1"/>
          </p:cNvPicPr>
          <p:nvPr/>
        </p:nvPicPr>
        <p:blipFill>
          <a:blip r:embed="rId5"/>
          <a:srcRect l="67344"/>
          <a:stretch>
            <a:fillRect/>
          </a:stretch>
        </p:blipFill>
        <p:spPr>
          <a:xfrm rot="16200000">
            <a:off x="7282180" y="2759710"/>
            <a:ext cx="2016760" cy="6179185"/>
          </a:xfrm>
          <a:prstGeom prst="rect">
            <a:avLst/>
          </a:prstGeom>
        </p:spPr>
      </p:pic>
      <p:pic>
        <p:nvPicPr>
          <p:cNvPr id="7" name="图片 6" descr="image-removebg-preview (1)"/>
          <p:cNvPicPr>
            <a:picLocks noChangeAspect="1"/>
          </p:cNvPicPr>
          <p:nvPr/>
        </p:nvPicPr>
        <p:blipFill>
          <a:blip r:embed="rId6"/>
          <a:srcRect b="7715"/>
          <a:stretch>
            <a:fillRect/>
          </a:stretch>
        </p:blipFill>
        <p:spPr>
          <a:xfrm>
            <a:off x="7167245" y="3529965"/>
            <a:ext cx="5422265" cy="3328035"/>
          </a:xfrm>
          <a:prstGeom prst="rect">
            <a:avLst/>
          </a:prstGeom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图片 8" descr="image-removebg-preview (3)"/>
          <p:cNvPicPr>
            <a:picLocks noChangeAspect="1"/>
          </p:cNvPicPr>
          <p:nvPr/>
        </p:nvPicPr>
        <p:blipFill>
          <a:blip r:embed="rId7"/>
          <a:srcRect r="33061" b="8317"/>
          <a:stretch>
            <a:fillRect/>
          </a:stretch>
        </p:blipFill>
        <p:spPr>
          <a:xfrm>
            <a:off x="5107940" y="3797300"/>
            <a:ext cx="3351530" cy="3060700"/>
          </a:xfrm>
          <a:prstGeom prst="rect">
            <a:avLst/>
          </a:prstGeom>
          <a:effectLst>
            <a:outerShdw blurRad="88900" dist="127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图片 5" descr="image-removebg-preview"/>
          <p:cNvPicPr>
            <a:picLocks noChangeAspect="1"/>
          </p:cNvPicPr>
          <p:nvPr/>
        </p:nvPicPr>
        <p:blipFill>
          <a:blip r:embed="rId8"/>
          <a:srcRect b="44308"/>
          <a:stretch>
            <a:fillRect/>
          </a:stretch>
        </p:blipFill>
        <p:spPr>
          <a:xfrm>
            <a:off x="-921385" y="3509010"/>
            <a:ext cx="4359275" cy="3348990"/>
          </a:xfrm>
          <a:prstGeom prst="rect">
            <a:avLst/>
          </a:prstGeom>
          <a:effectLst>
            <a:outerShdw blurRad="114300" dist="127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061720" y="1758315"/>
            <a:ext cx="10318750" cy="1877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0000" tIns="46800" rIns="90000" bIns="46800">
            <a:spAutoFit/>
          </a:bodyPr>
          <a:lstStyle/>
          <a:p>
            <a:pPr marL="457200" indent="-457200" algn="ctr">
              <a:lnSpc>
                <a:spcPct val="130000"/>
              </a:lnSpc>
            </a:pPr>
            <a:r>
              <a:rPr lang="zh-CN" altLang="en-US" sz="9600" dirty="0">
                <a:latin typeface="华文琥珀" panose="02010800040101010101" pitchFamily="2" charset="-122"/>
                <a:ea typeface="华文琥珀" panose="02010800040101010101" pitchFamily="2" charset="-122"/>
                <a:cs typeface="华文楷体" panose="02010600040101010101" charset="-122"/>
                <a:sym typeface="宋体" panose="02010600030101010101" pitchFamily="2" charset="-122"/>
              </a:rPr>
              <a:t>希腊历史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4584333" y="644565"/>
            <a:ext cx="26642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solidFill>
                  <a:schemeClr val="accent6">
                    <a:lumMod val="50000"/>
                  </a:schemeClr>
                </a:solidFill>
                <a:latin typeface="腾祥伯当行楷简" panose="01010104010101010101" charset="-122"/>
                <a:ea typeface="腾祥伯当行楷简" panose="01010104010101010101" charset="-122"/>
              </a:rPr>
              <a:t>兴趣领域</a:t>
            </a:r>
          </a:p>
        </p:txBody>
      </p:sp>
      <p:sp>
        <p:nvSpPr>
          <p:cNvPr id="130" name="Freeform 2330"/>
          <p:cNvSpPr>
            <a:spLocks noEditPoints="1"/>
          </p:cNvSpPr>
          <p:nvPr/>
        </p:nvSpPr>
        <p:spPr bwMode="auto">
          <a:xfrm>
            <a:off x="4393565" y="1398270"/>
            <a:ext cx="2773680" cy="76200"/>
          </a:xfrm>
          <a:custGeom>
            <a:avLst/>
            <a:gdLst>
              <a:gd name="T0" fmla="*/ 204 w 1018"/>
              <a:gd name="T1" fmla="*/ 43 h 58"/>
              <a:gd name="T2" fmla="*/ 654 w 1018"/>
              <a:gd name="T3" fmla="*/ 41 h 58"/>
              <a:gd name="T4" fmla="*/ 976 w 1018"/>
              <a:gd name="T5" fmla="*/ 34 h 58"/>
              <a:gd name="T6" fmla="*/ 865 w 1018"/>
              <a:gd name="T7" fmla="*/ 26 h 58"/>
              <a:gd name="T8" fmla="*/ 817 w 1018"/>
              <a:gd name="T9" fmla="*/ 24 h 58"/>
              <a:gd name="T10" fmla="*/ 773 w 1018"/>
              <a:gd name="T11" fmla="*/ 22 h 58"/>
              <a:gd name="T12" fmla="*/ 769 w 1018"/>
              <a:gd name="T13" fmla="*/ 19 h 58"/>
              <a:gd name="T14" fmla="*/ 739 w 1018"/>
              <a:gd name="T15" fmla="*/ 17 h 58"/>
              <a:gd name="T16" fmla="*/ 602 w 1018"/>
              <a:gd name="T17" fmla="*/ 16 h 58"/>
              <a:gd name="T18" fmla="*/ 472 w 1018"/>
              <a:gd name="T19" fmla="*/ 11 h 58"/>
              <a:gd name="T20" fmla="*/ 421 w 1018"/>
              <a:gd name="T21" fmla="*/ 10 h 58"/>
              <a:gd name="T22" fmla="*/ 359 w 1018"/>
              <a:gd name="T23" fmla="*/ 12 h 58"/>
              <a:gd name="T24" fmla="*/ 354 w 1018"/>
              <a:gd name="T25" fmla="*/ 14 h 58"/>
              <a:gd name="T26" fmla="*/ 338 w 1018"/>
              <a:gd name="T27" fmla="*/ 14 h 58"/>
              <a:gd name="T28" fmla="*/ 284 w 1018"/>
              <a:gd name="T29" fmla="*/ 14 h 58"/>
              <a:gd name="T30" fmla="*/ 227 w 1018"/>
              <a:gd name="T31" fmla="*/ 14 h 58"/>
              <a:gd name="T32" fmla="*/ 206 w 1018"/>
              <a:gd name="T33" fmla="*/ 17 h 58"/>
              <a:gd name="T34" fmla="*/ 205 w 1018"/>
              <a:gd name="T35" fmla="*/ 23 h 58"/>
              <a:gd name="T36" fmla="*/ 117 w 1018"/>
              <a:gd name="T37" fmla="*/ 24 h 58"/>
              <a:gd name="T38" fmla="*/ 62 w 1018"/>
              <a:gd name="T39" fmla="*/ 27 h 58"/>
              <a:gd name="T40" fmla="*/ 44 w 1018"/>
              <a:gd name="T41" fmla="*/ 30 h 58"/>
              <a:gd name="T42" fmla="*/ 108 w 1018"/>
              <a:gd name="T43" fmla="*/ 31 h 58"/>
              <a:gd name="T44" fmla="*/ 128 w 1018"/>
              <a:gd name="T45" fmla="*/ 34 h 58"/>
              <a:gd name="T46" fmla="*/ 100 w 1018"/>
              <a:gd name="T47" fmla="*/ 35 h 58"/>
              <a:gd name="T48" fmla="*/ 94 w 1018"/>
              <a:gd name="T49" fmla="*/ 35 h 58"/>
              <a:gd name="T50" fmla="*/ 68 w 1018"/>
              <a:gd name="T51" fmla="*/ 37 h 58"/>
              <a:gd name="T52" fmla="*/ 81 w 1018"/>
              <a:gd name="T53" fmla="*/ 35 h 58"/>
              <a:gd name="T54" fmla="*/ 99 w 1018"/>
              <a:gd name="T55" fmla="*/ 37 h 58"/>
              <a:gd name="T56" fmla="*/ 92 w 1018"/>
              <a:gd name="T57" fmla="*/ 39 h 58"/>
              <a:gd name="T58" fmla="*/ 112 w 1018"/>
              <a:gd name="T59" fmla="*/ 36 h 58"/>
              <a:gd name="T60" fmla="*/ 119 w 1018"/>
              <a:gd name="T61" fmla="*/ 40 h 58"/>
              <a:gd name="T62" fmla="*/ 148 w 1018"/>
              <a:gd name="T63" fmla="*/ 44 h 58"/>
              <a:gd name="T64" fmla="*/ 197 w 1018"/>
              <a:gd name="T65" fmla="*/ 43 h 58"/>
              <a:gd name="T66" fmla="*/ 102 w 1018"/>
              <a:gd name="T67" fmla="*/ 37 h 58"/>
              <a:gd name="T68" fmla="*/ 191 w 1018"/>
              <a:gd name="T69" fmla="*/ 42 h 58"/>
              <a:gd name="T70" fmla="*/ 142 w 1018"/>
              <a:gd name="T71" fmla="*/ 38 h 58"/>
              <a:gd name="T72" fmla="*/ 139 w 1018"/>
              <a:gd name="T73" fmla="*/ 38 h 58"/>
              <a:gd name="T74" fmla="*/ 136 w 1018"/>
              <a:gd name="T75" fmla="*/ 37 h 58"/>
              <a:gd name="T76" fmla="*/ 785 w 1018"/>
              <a:gd name="T77" fmla="*/ 34 h 58"/>
              <a:gd name="T78" fmla="*/ 768 w 1018"/>
              <a:gd name="T79" fmla="*/ 29 h 58"/>
              <a:gd name="T80" fmla="*/ 756 w 1018"/>
              <a:gd name="T81" fmla="*/ 27 h 58"/>
              <a:gd name="T82" fmla="*/ 738 w 1018"/>
              <a:gd name="T83" fmla="*/ 29 h 58"/>
              <a:gd name="T84" fmla="*/ 746 w 1018"/>
              <a:gd name="T85" fmla="*/ 24 h 58"/>
              <a:gd name="T86" fmla="*/ 749 w 1018"/>
              <a:gd name="T87" fmla="*/ 24 h 58"/>
              <a:gd name="T88" fmla="*/ 832 w 1018"/>
              <a:gd name="T89" fmla="*/ 28 h 58"/>
              <a:gd name="T90" fmla="*/ 814 w 1018"/>
              <a:gd name="T91" fmla="*/ 28 h 58"/>
              <a:gd name="T92" fmla="*/ 805 w 1018"/>
              <a:gd name="T93" fmla="*/ 28 h 58"/>
              <a:gd name="T94" fmla="*/ 835 w 1018"/>
              <a:gd name="T95" fmla="*/ 29 h 58"/>
              <a:gd name="T96" fmla="*/ 837 w 1018"/>
              <a:gd name="T97" fmla="*/ 31 h 58"/>
              <a:gd name="T98" fmla="*/ 818 w 1018"/>
              <a:gd name="T99" fmla="*/ 35 h 58"/>
              <a:gd name="T100" fmla="*/ 134 w 1018"/>
              <a:gd name="T101" fmla="*/ 34 h 58"/>
              <a:gd name="T102" fmla="*/ 227 w 1018"/>
              <a:gd name="T103" fmla="*/ 32 h 58"/>
              <a:gd name="T104" fmla="*/ 756 w 1018"/>
              <a:gd name="T105" fmla="*/ 31 h 58"/>
              <a:gd name="T106" fmla="*/ 756 w 1018"/>
              <a:gd name="T107" fmla="*/ 31 h 58"/>
              <a:gd name="T108" fmla="*/ 126 w 1018"/>
              <a:gd name="T109" fmla="*/ 29 h 58"/>
              <a:gd name="T110" fmla="*/ 137 w 1018"/>
              <a:gd name="T111" fmla="*/ 28 h 58"/>
              <a:gd name="T112" fmla="*/ 264 w 1018"/>
              <a:gd name="T113" fmla="*/ 22 h 58"/>
              <a:gd name="T114" fmla="*/ 313 w 1018"/>
              <a:gd name="T115" fmla="*/ 16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18" h="58">
                <a:moveTo>
                  <a:pt x="197" y="43"/>
                </a:moveTo>
                <a:cubicBezTo>
                  <a:pt x="196" y="43"/>
                  <a:pt x="196" y="43"/>
                  <a:pt x="197" y="42"/>
                </a:cubicBezTo>
                <a:cubicBezTo>
                  <a:pt x="201" y="41"/>
                  <a:pt x="208" y="39"/>
                  <a:pt x="213" y="41"/>
                </a:cubicBezTo>
                <a:cubicBezTo>
                  <a:pt x="209" y="42"/>
                  <a:pt x="205" y="40"/>
                  <a:pt x="204" y="43"/>
                </a:cubicBezTo>
                <a:cubicBezTo>
                  <a:pt x="210" y="41"/>
                  <a:pt x="217" y="44"/>
                  <a:pt x="222" y="40"/>
                </a:cubicBezTo>
                <a:cubicBezTo>
                  <a:pt x="267" y="39"/>
                  <a:pt x="313" y="39"/>
                  <a:pt x="361" y="39"/>
                </a:cubicBezTo>
                <a:cubicBezTo>
                  <a:pt x="411" y="39"/>
                  <a:pt x="463" y="37"/>
                  <a:pt x="514" y="38"/>
                </a:cubicBezTo>
                <a:cubicBezTo>
                  <a:pt x="559" y="38"/>
                  <a:pt x="609" y="42"/>
                  <a:pt x="654" y="41"/>
                </a:cubicBezTo>
                <a:cubicBezTo>
                  <a:pt x="740" y="39"/>
                  <a:pt x="826" y="45"/>
                  <a:pt x="906" y="51"/>
                </a:cubicBezTo>
                <a:cubicBezTo>
                  <a:pt x="928" y="53"/>
                  <a:pt x="949" y="58"/>
                  <a:pt x="970" y="58"/>
                </a:cubicBezTo>
                <a:cubicBezTo>
                  <a:pt x="986" y="58"/>
                  <a:pt x="1018" y="55"/>
                  <a:pt x="1005" y="39"/>
                </a:cubicBezTo>
                <a:cubicBezTo>
                  <a:pt x="996" y="36"/>
                  <a:pt x="985" y="34"/>
                  <a:pt x="976" y="34"/>
                </a:cubicBezTo>
                <a:cubicBezTo>
                  <a:pt x="952" y="35"/>
                  <a:pt x="926" y="29"/>
                  <a:pt x="906" y="31"/>
                </a:cubicBezTo>
                <a:cubicBezTo>
                  <a:pt x="902" y="29"/>
                  <a:pt x="897" y="30"/>
                  <a:pt x="892" y="29"/>
                </a:cubicBezTo>
                <a:cubicBezTo>
                  <a:pt x="892" y="28"/>
                  <a:pt x="892" y="28"/>
                  <a:pt x="893" y="27"/>
                </a:cubicBezTo>
                <a:cubicBezTo>
                  <a:pt x="883" y="28"/>
                  <a:pt x="873" y="27"/>
                  <a:pt x="865" y="26"/>
                </a:cubicBezTo>
                <a:cubicBezTo>
                  <a:pt x="865" y="26"/>
                  <a:pt x="866" y="25"/>
                  <a:pt x="865" y="25"/>
                </a:cubicBezTo>
                <a:cubicBezTo>
                  <a:pt x="857" y="28"/>
                  <a:pt x="839" y="25"/>
                  <a:pt x="834" y="24"/>
                </a:cubicBezTo>
                <a:cubicBezTo>
                  <a:pt x="832" y="23"/>
                  <a:pt x="831" y="24"/>
                  <a:pt x="829" y="24"/>
                </a:cubicBezTo>
                <a:cubicBezTo>
                  <a:pt x="828" y="21"/>
                  <a:pt x="821" y="23"/>
                  <a:pt x="817" y="24"/>
                </a:cubicBezTo>
                <a:cubicBezTo>
                  <a:pt x="816" y="23"/>
                  <a:pt x="818" y="22"/>
                  <a:pt x="815" y="21"/>
                </a:cubicBezTo>
                <a:cubicBezTo>
                  <a:pt x="810" y="27"/>
                  <a:pt x="799" y="16"/>
                  <a:pt x="792" y="22"/>
                </a:cubicBezTo>
                <a:cubicBezTo>
                  <a:pt x="792" y="21"/>
                  <a:pt x="792" y="20"/>
                  <a:pt x="791" y="20"/>
                </a:cubicBezTo>
                <a:cubicBezTo>
                  <a:pt x="786" y="22"/>
                  <a:pt x="779" y="20"/>
                  <a:pt x="773" y="22"/>
                </a:cubicBezTo>
                <a:cubicBezTo>
                  <a:pt x="774" y="21"/>
                  <a:pt x="773" y="18"/>
                  <a:pt x="772" y="20"/>
                </a:cubicBezTo>
                <a:cubicBezTo>
                  <a:pt x="773" y="20"/>
                  <a:pt x="773" y="21"/>
                  <a:pt x="773" y="21"/>
                </a:cubicBezTo>
                <a:cubicBezTo>
                  <a:pt x="770" y="21"/>
                  <a:pt x="770" y="22"/>
                  <a:pt x="768" y="20"/>
                </a:cubicBezTo>
                <a:cubicBezTo>
                  <a:pt x="768" y="19"/>
                  <a:pt x="769" y="20"/>
                  <a:pt x="769" y="19"/>
                </a:cubicBezTo>
                <a:cubicBezTo>
                  <a:pt x="757" y="19"/>
                  <a:pt x="753" y="16"/>
                  <a:pt x="743" y="20"/>
                </a:cubicBezTo>
                <a:cubicBezTo>
                  <a:pt x="744" y="21"/>
                  <a:pt x="745" y="18"/>
                  <a:pt x="745" y="21"/>
                </a:cubicBezTo>
                <a:cubicBezTo>
                  <a:pt x="740" y="21"/>
                  <a:pt x="740" y="21"/>
                  <a:pt x="740" y="21"/>
                </a:cubicBezTo>
                <a:cubicBezTo>
                  <a:pt x="739" y="20"/>
                  <a:pt x="740" y="19"/>
                  <a:pt x="739" y="17"/>
                </a:cubicBezTo>
                <a:cubicBezTo>
                  <a:pt x="725" y="17"/>
                  <a:pt x="709" y="17"/>
                  <a:pt x="695" y="20"/>
                </a:cubicBezTo>
                <a:cubicBezTo>
                  <a:pt x="694" y="19"/>
                  <a:pt x="696" y="20"/>
                  <a:pt x="696" y="19"/>
                </a:cubicBezTo>
                <a:cubicBezTo>
                  <a:pt x="682" y="19"/>
                  <a:pt x="662" y="17"/>
                  <a:pt x="644" y="19"/>
                </a:cubicBezTo>
                <a:cubicBezTo>
                  <a:pt x="630" y="17"/>
                  <a:pt x="619" y="14"/>
                  <a:pt x="602" y="16"/>
                </a:cubicBezTo>
                <a:cubicBezTo>
                  <a:pt x="599" y="11"/>
                  <a:pt x="591" y="10"/>
                  <a:pt x="581" y="9"/>
                </a:cubicBezTo>
                <a:cubicBezTo>
                  <a:pt x="573" y="9"/>
                  <a:pt x="562" y="6"/>
                  <a:pt x="554" y="5"/>
                </a:cubicBezTo>
                <a:cubicBezTo>
                  <a:pt x="524" y="0"/>
                  <a:pt x="497" y="11"/>
                  <a:pt x="466" y="10"/>
                </a:cubicBezTo>
                <a:cubicBezTo>
                  <a:pt x="470" y="10"/>
                  <a:pt x="470" y="10"/>
                  <a:pt x="472" y="11"/>
                </a:cubicBezTo>
                <a:cubicBezTo>
                  <a:pt x="459" y="13"/>
                  <a:pt x="440" y="9"/>
                  <a:pt x="427" y="11"/>
                </a:cubicBezTo>
                <a:cubicBezTo>
                  <a:pt x="427" y="11"/>
                  <a:pt x="429" y="10"/>
                  <a:pt x="427" y="10"/>
                </a:cubicBezTo>
                <a:cubicBezTo>
                  <a:pt x="425" y="10"/>
                  <a:pt x="425" y="11"/>
                  <a:pt x="423" y="12"/>
                </a:cubicBezTo>
                <a:cubicBezTo>
                  <a:pt x="422" y="11"/>
                  <a:pt x="420" y="11"/>
                  <a:pt x="421" y="10"/>
                </a:cubicBezTo>
                <a:cubicBezTo>
                  <a:pt x="413" y="12"/>
                  <a:pt x="405" y="8"/>
                  <a:pt x="398" y="12"/>
                </a:cubicBezTo>
                <a:cubicBezTo>
                  <a:pt x="390" y="8"/>
                  <a:pt x="384" y="11"/>
                  <a:pt x="377" y="11"/>
                </a:cubicBezTo>
                <a:cubicBezTo>
                  <a:pt x="378" y="11"/>
                  <a:pt x="379" y="11"/>
                  <a:pt x="379" y="11"/>
                </a:cubicBezTo>
                <a:cubicBezTo>
                  <a:pt x="372" y="14"/>
                  <a:pt x="365" y="8"/>
                  <a:pt x="359" y="12"/>
                </a:cubicBezTo>
                <a:cubicBezTo>
                  <a:pt x="365" y="12"/>
                  <a:pt x="373" y="12"/>
                  <a:pt x="379" y="14"/>
                </a:cubicBezTo>
                <a:cubicBezTo>
                  <a:pt x="371" y="17"/>
                  <a:pt x="367" y="11"/>
                  <a:pt x="360" y="16"/>
                </a:cubicBezTo>
                <a:cubicBezTo>
                  <a:pt x="359" y="15"/>
                  <a:pt x="361" y="14"/>
                  <a:pt x="359" y="14"/>
                </a:cubicBezTo>
                <a:cubicBezTo>
                  <a:pt x="358" y="15"/>
                  <a:pt x="353" y="17"/>
                  <a:pt x="354" y="14"/>
                </a:cubicBezTo>
                <a:cubicBezTo>
                  <a:pt x="350" y="15"/>
                  <a:pt x="349" y="13"/>
                  <a:pt x="346" y="11"/>
                </a:cubicBezTo>
                <a:cubicBezTo>
                  <a:pt x="349" y="12"/>
                  <a:pt x="355" y="13"/>
                  <a:pt x="357" y="11"/>
                </a:cubicBezTo>
                <a:cubicBezTo>
                  <a:pt x="352" y="10"/>
                  <a:pt x="341" y="9"/>
                  <a:pt x="337" y="11"/>
                </a:cubicBezTo>
                <a:cubicBezTo>
                  <a:pt x="338" y="10"/>
                  <a:pt x="338" y="13"/>
                  <a:pt x="338" y="14"/>
                </a:cubicBezTo>
                <a:cubicBezTo>
                  <a:pt x="333" y="15"/>
                  <a:pt x="327" y="12"/>
                  <a:pt x="322" y="15"/>
                </a:cubicBezTo>
                <a:cubicBezTo>
                  <a:pt x="322" y="14"/>
                  <a:pt x="323" y="14"/>
                  <a:pt x="323" y="14"/>
                </a:cubicBezTo>
                <a:cubicBezTo>
                  <a:pt x="308" y="12"/>
                  <a:pt x="292" y="19"/>
                  <a:pt x="281" y="17"/>
                </a:cubicBezTo>
                <a:cubicBezTo>
                  <a:pt x="281" y="14"/>
                  <a:pt x="283" y="15"/>
                  <a:pt x="284" y="14"/>
                </a:cubicBezTo>
                <a:cubicBezTo>
                  <a:pt x="281" y="14"/>
                  <a:pt x="274" y="14"/>
                  <a:pt x="278" y="16"/>
                </a:cubicBezTo>
                <a:cubicBezTo>
                  <a:pt x="264" y="15"/>
                  <a:pt x="243" y="20"/>
                  <a:pt x="234" y="21"/>
                </a:cubicBezTo>
                <a:cubicBezTo>
                  <a:pt x="229" y="18"/>
                  <a:pt x="219" y="21"/>
                  <a:pt x="211" y="21"/>
                </a:cubicBezTo>
                <a:cubicBezTo>
                  <a:pt x="218" y="18"/>
                  <a:pt x="224" y="17"/>
                  <a:pt x="227" y="14"/>
                </a:cubicBezTo>
                <a:cubicBezTo>
                  <a:pt x="228" y="13"/>
                  <a:pt x="229" y="16"/>
                  <a:pt x="230" y="14"/>
                </a:cubicBezTo>
                <a:cubicBezTo>
                  <a:pt x="229" y="13"/>
                  <a:pt x="229" y="11"/>
                  <a:pt x="226" y="12"/>
                </a:cubicBezTo>
                <a:cubicBezTo>
                  <a:pt x="222" y="17"/>
                  <a:pt x="212" y="15"/>
                  <a:pt x="206" y="16"/>
                </a:cubicBezTo>
                <a:cubicBezTo>
                  <a:pt x="208" y="16"/>
                  <a:pt x="207" y="17"/>
                  <a:pt x="206" y="17"/>
                </a:cubicBezTo>
                <a:cubicBezTo>
                  <a:pt x="207" y="19"/>
                  <a:pt x="209" y="16"/>
                  <a:pt x="210" y="19"/>
                </a:cubicBezTo>
                <a:cubicBezTo>
                  <a:pt x="209" y="19"/>
                  <a:pt x="207" y="19"/>
                  <a:pt x="206" y="20"/>
                </a:cubicBezTo>
                <a:cubicBezTo>
                  <a:pt x="208" y="20"/>
                  <a:pt x="211" y="20"/>
                  <a:pt x="211" y="22"/>
                </a:cubicBezTo>
                <a:cubicBezTo>
                  <a:pt x="208" y="21"/>
                  <a:pt x="207" y="22"/>
                  <a:pt x="205" y="23"/>
                </a:cubicBezTo>
                <a:cubicBezTo>
                  <a:pt x="191" y="22"/>
                  <a:pt x="152" y="18"/>
                  <a:pt x="136" y="28"/>
                </a:cubicBezTo>
                <a:cubicBezTo>
                  <a:pt x="133" y="27"/>
                  <a:pt x="132" y="29"/>
                  <a:pt x="131" y="27"/>
                </a:cubicBezTo>
                <a:cubicBezTo>
                  <a:pt x="133" y="26"/>
                  <a:pt x="136" y="29"/>
                  <a:pt x="136" y="26"/>
                </a:cubicBezTo>
                <a:cubicBezTo>
                  <a:pt x="129" y="25"/>
                  <a:pt x="122" y="28"/>
                  <a:pt x="117" y="24"/>
                </a:cubicBezTo>
                <a:cubicBezTo>
                  <a:pt x="114" y="23"/>
                  <a:pt x="108" y="25"/>
                  <a:pt x="109" y="22"/>
                </a:cubicBezTo>
                <a:cubicBezTo>
                  <a:pt x="87" y="25"/>
                  <a:pt x="59" y="22"/>
                  <a:pt x="34" y="26"/>
                </a:cubicBezTo>
                <a:cubicBezTo>
                  <a:pt x="46" y="27"/>
                  <a:pt x="61" y="26"/>
                  <a:pt x="67" y="27"/>
                </a:cubicBezTo>
                <a:cubicBezTo>
                  <a:pt x="66" y="28"/>
                  <a:pt x="59" y="29"/>
                  <a:pt x="62" y="27"/>
                </a:cubicBezTo>
                <a:cubicBezTo>
                  <a:pt x="48" y="29"/>
                  <a:pt x="20" y="27"/>
                  <a:pt x="0" y="29"/>
                </a:cubicBezTo>
                <a:cubicBezTo>
                  <a:pt x="7" y="29"/>
                  <a:pt x="17" y="32"/>
                  <a:pt x="24" y="29"/>
                </a:cubicBezTo>
                <a:cubicBezTo>
                  <a:pt x="24" y="32"/>
                  <a:pt x="33" y="27"/>
                  <a:pt x="32" y="30"/>
                </a:cubicBezTo>
                <a:cubicBezTo>
                  <a:pt x="34" y="29"/>
                  <a:pt x="40" y="29"/>
                  <a:pt x="44" y="30"/>
                </a:cubicBezTo>
                <a:cubicBezTo>
                  <a:pt x="43" y="30"/>
                  <a:pt x="40" y="29"/>
                  <a:pt x="40" y="30"/>
                </a:cubicBezTo>
                <a:cubicBezTo>
                  <a:pt x="42" y="31"/>
                  <a:pt x="43" y="30"/>
                  <a:pt x="45" y="30"/>
                </a:cubicBezTo>
                <a:cubicBezTo>
                  <a:pt x="46" y="31"/>
                  <a:pt x="45" y="31"/>
                  <a:pt x="45" y="32"/>
                </a:cubicBezTo>
                <a:cubicBezTo>
                  <a:pt x="63" y="30"/>
                  <a:pt x="89" y="32"/>
                  <a:pt x="108" y="31"/>
                </a:cubicBezTo>
                <a:cubicBezTo>
                  <a:pt x="106" y="30"/>
                  <a:pt x="104" y="32"/>
                  <a:pt x="103" y="30"/>
                </a:cubicBezTo>
                <a:cubicBezTo>
                  <a:pt x="114" y="30"/>
                  <a:pt x="123" y="30"/>
                  <a:pt x="131" y="31"/>
                </a:cubicBezTo>
                <a:cubicBezTo>
                  <a:pt x="128" y="32"/>
                  <a:pt x="123" y="31"/>
                  <a:pt x="122" y="33"/>
                </a:cubicBezTo>
                <a:cubicBezTo>
                  <a:pt x="124" y="34"/>
                  <a:pt x="128" y="32"/>
                  <a:pt x="128" y="34"/>
                </a:cubicBezTo>
                <a:cubicBezTo>
                  <a:pt x="124" y="33"/>
                  <a:pt x="120" y="35"/>
                  <a:pt x="120" y="34"/>
                </a:cubicBezTo>
                <a:cubicBezTo>
                  <a:pt x="114" y="34"/>
                  <a:pt x="111" y="34"/>
                  <a:pt x="103" y="34"/>
                </a:cubicBezTo>
                <a:cubicBezTo>
                  <a:pt x="104" y="37"/>
                  <a:pt x="107" y="33"/>
                  <a:pt x="108" y="36"/>
                </a:cubicBezTo>
                <a:cubicBezTo>
                  <a:pt x="105" y="36"/>
                  <a:pt x="103" y="37"/>
                  <a:pt x="100" y="35"/>
                </a:cubicBezTo>
                <a:cubicBezTo>
                  <a:pt x="100" y="34"/>
                  <a:pt x="103" y="36"/>
                  <a:pt x="103" y="34"/>
                </a:cubicBezTo>
                <a:cubicBezTo>
                  <a:pt x="101" y="34"/>
                  <a:pt x="100" y="34"/>
                  <a:pt x="99" y="33"/>
                </a:cubicBezTo>
                <a:cubicBezTo>
                  <a:pt x="99" y="34"/>
                  <a:pt x="98" y="35"/>
                  <a:pt x="97" y="35"/>
                </a:cubicBezTo>
                <a:cubicBezTo>
                  <a:pt x="97" y="34"/>
                  <a:pt x="91" y="32"/>
                  <a:pt x="94" y="35"/>
                </a:cubicBezTo>
                <a:cubicBezTo>
                  <a:pt x="91" y="33"/>
                  <a:pt x="88" y="33"/>
                  <a:pt x="88" y="35"/>
                </a:cubicBezTo>
                <a:cubicBezTo>
                  <a:pt x="85" y="33"/>
                  <a:pt x="76" y="34"/>
                  <a:pt x="73" y="35"/>
                </a:cubicBezTo>
                <a:cubicBezTo>
                  <a:pt x="75" y="35"/>
                  <a:pt x="76" y="35"/>
                  <a:pt x="77" y="36"/>
                </a:cubicBezTo>
                <a:cubicBezTo>
                  <a:pt x="74" y="36"/>
                  <a:pt x="71" y="35"/>
                  <a:pt x="68" y="37"/>
                </a:cubicBezTo>
                <a:cubicBezTo>
                  <a:pt x="78" y="37"/>
                  <a:pt x="78" y="37"/>
                  <a:pt x="78" y="37"/>
                </a:cubicBezTo>
                <a:cubicBezTo>
                  <a:pt x="79" y="36"/>
                  <a:pt x="78" y="36"/>
                  <a:pt x="78" y="35"/>
                </a:cubicBezTo>
                <a:cubicBezTo>
                  <a:pt x="78" y="36"/>
                  <a:pt x="79" y="36"/>
                  <a:pt x="79" y="35"/>
                </a:cubicBezTo>
                <a:cubicBezTo>
                  <a:pt x="81" y="37"/>
                  <a:pt x="80" y="37"/>
                  <a:pt x="81" y="35"/>
                </a:cubicBezTo>
                <a:cubicBezTo>
                  <a:pt x="83" y="36"/>
                  <a:pt x="80" y="37"/>
                  <a:pt x="83" y="38"/>
                </a:cubicBezTo>
                <a:cubicBezTo>
                  <a:pt x="84" y="37"/>
                  <a:pt x="83" y="37"/>
                  <a:pt x="83" y="36"/>
                </a:cubicBezTo>
                <a:cubicBezTo>
                  <a:pt x="84" y="37"/>
                  <a:pt x="95" y="34"/>
                  <a:pt x="90" y="36"/>
                </a:cubicBezTo>
                <a:cubicBezTo>
                  <a:pt x="93" y="37"/>
                  <a:pt x="97" y="36"/>
                  <a:pt x="99" y="37"/>
                </a:cubicBezTo>
                <a:cubicBezTo>
                  <a:pt x="96" y="38"/>
                  <a:pt x="99" y="37"/>
                  <a:pt x="100" y="39"/>
                </a:cubicBezTo>
                <a:cubicBezTo>
                  <a:pt x="96" y="39"/>
                  <a:pt x="95" y="39"/>
                  <a:pt x="93" y="38"/>
                </a:cubicBezTo>
                <a:cubicBezTo>
                  <a:pt x="94" y="37"/>
                  <a:pt x="97" y="38"/>
                  <a:pt x="97" y="37"/>
                </a:cubicBezTo>
                <a:cubicBezTo>
                  <a:pt x="94" y="37"/>
                  <a:pt x="92" y="37"/>
                  <a:pt x="92" y="39"/>
                </a:cubicBezTo>
                <a:cubicBezTo>
                  <a:pt x="97" y="40"/>
                  <a:pt x="104" y="41"/>
                  <a:pt x="106" y="39"/>
                </a:cubicBezTo>
                <a:cubicBezTo>
                  <a:pt x="106" y="39"/>
                  <a:pt x="105" y="38"/>
                  <a:pt x="106" y="38"/>
                </a:cubicBezTo>
                <a:cubicBezTo>
                  <a:pt x="108" y="37"/>
                  <a:pt x="103" y="38"/>
                  <a:pt x="103" y="37"/>
                </a:cubicBezTo>
                <a:cubicBezTo>
                  <a:pt x="106" y="37"/>
                  <a:pt x="114" y="38"/>
                  <a:pt x="112" y="36"/>
                </a:cubicBezTo>
                <a:cubicBezTo>
                  <a:pt x="117" y="39"/>
                  <a:pt x="121" y="36"/>
                  <a:pt x="126" y="38"/>
                </a:cubicBezTo>
                <a:cubicBezTo>
                  <a:pt x="121" y="39"/>
                  <a:pt x="114" y="37"/>
                  <a:pt x="113" y="39"/>
                </a:cubicBezTo>
                <a:cubicBezTo>
                  <a:pt x="117" y="40"/>
                  <a:pt x="118" y="38"/>
                  <a:pt x="121" y="40"/>
                </a:cubicBezTo>
                <a:cubicBezTo>
                  <a:pt x="120" y="39"/>
                  <a:pt x="120" y="39"/>
                  <a:pt x="119" y="40"/>
                </a:cubicBezTo>
                <a:cubicBezTo>
                  <a:pt x="130" y="43"/>
                  <a:pt x="141" y="37"/>
                  <a:pt x="148" y="41"/>
                </a:cubicBezTo>
                <a:cubicBezTo>
                  <a:pt x="144" y="41"/>
                  <a:pt x="133" y="42"/>
                  <a:pt x="126" y="43"/>
                </a:cubicBezTo>
                <a:cubicBezTo>
                  <a:pt x="130" y="44"/>
                  <a:pt x="139" y="41"/>
                  <a:pt x="140" y="44"/>
                </a:cubicBezTo>
                <a:cubicBezTo>
                  <a:pt x="141" y="43"/>
                  <a:pt x="146" y="43"/>
                  <a:pt x="148" y="44"/>
                </a:cubicBezTo>
                <a:cubicBezTo>
                  <a:pt x="145" y="45"/>
                  <a:pt x="144" y="44"/>
                  <a:pt x="141" y="44"/>
                </a:cubicBezTo>
                <a:cubicBezTo>
                  <a:pt x="151" y="46"/>
                  <a:pt x="166" y="42"/>
                  <a:pt x="183" y="44"/>
                </a:cubicBezTo>
                <a:cubicBezTo>
                  <a:pt x="173" y="45"/>
                  <a:pt x="164" y="43"/>
                  <a:pt x="157" y="47"/>
                </a:cubicBezTo>
                <a:cubicBezTo>
                  <a:pt x="171" y="46"/>
                  <a:pt x="188" y="44"/>
                  <a:pt x="197" y="43"/>
                </a:cubicBezTo>
                <a:moveTo>
                  <a:pt x="105" y="38"/>
                </a:moveTo>
                <a:cubicBezTo>
                  <a:pt x="103" y="40"/>
                  <a:pt x="102" y="39"/>
                  <a:pt x="100" y="39"/>
                </a:cubicBezTo>
                <a:cubicBezTo>
                  <a:pt x="100" y="38"/>
                  <a:pt x="101" y="38"/>
                  <a:pt x="101" y="38"/>
                </a:cubicBezTo>
                <a:cubicBezTo>
                  <a:pt x="102" y="38"/>
                  <a:pt x="102" y="37"/>
                  <a:pt x="102" y="37"/>
                </a:cubicBezTo>
                <a:cubicBezTo>
                  <a:pt x="103" y="37"/>
                  <a:pt x="103" y="39"/>
                  <a:pt x="105" y="38"/>
                </a:cubicBezTo>
                <a:moveTo>
                  <a:pt x="191" y="42"/>
                </a:moveTo>
                <a:cubicBezTo>
                  <a:pt x="192" y="40"/>
                  <a:pt x="194" y="42"/>
                  <a:pt x="197" y="41"/>
                </a:cubicBezTo>
                <a:cubicBezTo>
                  <a:pt x="196" y="43"/>
                  <a:pt x="193" y="42"/>
                  <a:pt x="191" y="42"/>
                </a:cubicBezTo>
                <a:moveTo>
                  <a:pt x="145" y="38"/>
                </a:moveTo>
                <a:cubicBezTo>
                  <a:pt x="145" y="36"/>
                  <a:pt x="143" y="37"/>
                  <a:pt x="143" y="35"/>
                </a:cubicBezTo>
                <a:cubicBezTo>
                  <a:pt x="146" y="37"/>
                  <a:pt x="146" y="35"/>
                  <a:pt x="147" y="38"/>
                </a:cubicBezTo>
                <a:cubicBezTo>
                  <a:pt x="146" y="39"/>
                  <a:pt x="144" y="39"/>
                  <a:pt x="142" y="38"/>
                </a:cubicBezTo>
                <a:cubicBezTo>
                  <a:pt x="142" y="37"/>
                  <a:pt x="143" y="37"/>
                  <a:pt x="143" y="36"/>
                </a:cubicBezTo>
                <a:cubicBezTo>
                  <a:pt x="144" y="37"/>
                  <a:pt x="143" y="38"/>
                  <a:pt x="145" y="38"/>
                </a:cubicBezTo>
                <a:moveTo>
                  <a:pt x="135" y="38"/>
                </a:moveTo>
                <a:cubicBezTo>
                  <a:pt x="136" y="37"/>
                  <a:pt x="137" y="39"/>
                  <a:pt x="139" y="38"/>
                </a:cubicBezTo>
                <a:cubicBezTo>
                  <a:pt x="139" y="39"/>
                  <a:pt x="135" y="39"/>
                  <a:pt x="135" y="38"/>
                </a:cubicBezTo>
                <a:moveTo>
                  <a:pt x="136" y="37"/>
                </a:moveTo>
                <a:cubicBezTo>
                  <a:pt x="135" y="33"/>
                  <a:pt x="140" y="37"/>
                  <a:pt x="142" y="36"/>
                </a:cubicBezTo>
                <a:cubicBezTo>
                  <a:pt x="142" y="38"/>
                  <a:pt x="136" y="36"/>
                  <a:pt x="136" y="37"/>
                </a:cubicBezTo>
                <a:moveTo>
                  <a:pt x="819" y="34"/>
                </a:moveTo>
                <a:cubicBezTo>
                  <a:pt x="818" y="34"/>
                  <a:pt x="813" y="33"/>
                  <a:pt x="811" y="32"/>
                </a:cubicBezTo>
                <a:cubicBezTo>
                  <a:pt x="810" y="34"/>
                  <a:pt x="818" y="33"/>
                  <a:pt x="816" y="34"/>
                </a:cubicBezTo>
                <a:cubicBezTo>
                  <a:pt x="805" y="35"/>
                  <a:pt x="791" y="31"/>
                  <a:pt x="785" y="34"/>
                </a:cubicBezTo>
                <a:cubicBezTo>
                  <a:pt x="776" y="31"/>
                  <a:pt x="770" y="33"/>
                  <a:pt x="760" y="31"/>
                </a:cubicBezTo>
                <a:cubicBezTo>
                  <a:pt x="760" y="31"/>
                  <a:pt x="762" y="30"/>
                  <a:pt x="760" y="30"/>
                </a:cubicBezTo>
                <a:cubicBezTo>
                  <a:pt x="763" y="31"/>
                  <a:pt x="766" y="30"/>
                  <a:pt x="768" y="31"/>
                </a:cubicBezTo>
                <a:cubicBezTo>
                  <a:pt x="767" y="31"/>
                  <a:pt x="766" y="29"/>
                  <a:pt x="768" y="29"/>
                </a:cubicBezTo>
                <a:cubicBezTo>
                  <a:pt x="767" y="28"/>
                  <a:pt x="763" y="30"/>
                  <a:pt x="760" y="29"/>
                </a:cubicBezTo>
                <a:cubicBezTo>
                  <a:pt x="759" y="28"/>
                  <a:pt x="761" y="32"/>
                  <a:pt x="759" y="31"/>
                </a:cubicBezTo>
                <a:cubicBezTo>
                  <a:pt x="759" y="29"/>
                  <a:pt x="759" y="28"/>
                  <a:pt x="758" y="26"/>
                </a:cubicBezTo>
                <a:cubicBezTo>
                  <a:pt x="758" y="27"/>
                  <a:pt x="757" y="27"/>
                  <a:pt x="756" y="27"/>
                </a:cubicBezTo>
                <a:cubicBezTo>
                  <a:pt x="757" y="27"/>
                  <a:pt x="758" y="27"/>
                  <a:pt x="757" y="29"/>
                </a:cubicBezTo>
                <a:cubicBezTo>
                  <a:pt x="753" y="28"/>
                  <a:pt x="748" y="29"/>
                  <a:pt x="745" y="27"/>
                </a:cubicBezTo>
                <a:cubicBezTo>
                  <a:pt x="747" y="26"/>
                  <a:pt x="749" y="28"/>
                  <a:pt x="750" y="27"/>
                </a:cubicBezTo>
                <a:cubicBezTo>
                  <a:pt x="748" y="26"/>
                  <a:pt x="740" y="25"/>
                  <a:pt x="738" y="29"/>
                </a:cubicBezTo>
                <a:cubicBezTo>
                  <a:pt x="739" y="27"/>
                  <a:pt x="737" y="26"/>
                  <a:pt x="734" y="26"/>
                </a:cubicBezTo>
                <a:cubicBezTo>
                  <a:pt x="737" y="23"/>
                  <a:pt x="741" y="24"/>
                  <a:pt x="744" y="22"/>
                </a:cubicBezTo>
                <a:cubicBezTo>
                  <a:pt x="746" y="24"/>
                  <a:pt x="741" y="23"/>
                  <a:pt x="741" y="24"/>
                </a:cubicBezTo>
                <a:cubicBezTo>
                  <a:pt x="741" y="25"/>
                  <a:pt x="744" y="24"/>
                  <a:pt x="746" y="24"/>
                </a:cubicBezTo>
                <a:cubicBezTo>
                  <a:pt x="744" y="22"/>
                  <a:pt x="747" y="24"/>
                  <a:pt x="748" y="24"/>
                </a:cubicBezTo>
                <a:cubicBezTo>
                  <a:pt x="749" y="24"/>
                  <a:pt x="748" y="23"/>
                  <a:pt x="748" y="22"/>
                </a:cubicBezTo>
                <a:cubicBezTo>
                  <a:pt x="750" y="22"/>
                  <a:pt x="750" y="22"/>
                  <a:pt x="750" y="22"/>
                </a:cubicBezTo>
                <a:cubicBezTo>
                  <a:pt x="751" y="24"/>
                  <a:pt x="749" y="23"/>
                  <a:pt x="749" y="24"/>
                </a:cubicBezTo>
                <a:cubicBezTo>
                  <a:pt x="754" y="22"/>
                  <a:pt x="755" y="25"/>
                  <a:pt x="760" y="23"/>
                </a:cubicBezTo>
                <a:cubicBezTo>
                  <a:pt x="760" y="24"/>
                  <a:pt x="759" y="23"/>
                  <a:pt x="759" y="24"/>
                </a:cubicBezTo>
                <a:cubicBezTo>
                  <a:pt x="759" y="25"/>
                  <a:pt x="763" y="22"/>
                  <a:pt x="762" y="22"/>
                </a:cubicBezTo>
                <a:cubicBezTo>
                  <a:pt x="783" y="24"/>
                  <a:pt x="808" y="22"/>
                  <a:pt x="832" y="28"/>
                </a:cubicBezTo>
                <a:cubicBezTo>
                  <a:pt x="831" y="27"/>
                  <a:pt x="830" y="28"/>
                  <a:pt x="829" y="27"/>
                </a:cubicBezTo>
                <a:cubicBezTo>
                  <a:pt x="829" y="27"/>
                  <a:pt x="828" y="28"/>
                  <a:pt x="828" y="29"/>
                </a:cubicBezTo>
                <a:cubicBezTo>
                  <a:pt x="827" y="28"/>
                  <a:pt x="821" y="26"/>
                  <a:pt x="818" y="29"/>
                </a:cubicBezTo>
                <a:cubicBezTo>
                  <a:pt x="817" y="28"/>
                  <a:pt x="816" y="29"/>
                  <a:pt x="814" y="28"/>
                </a:cubicBezTo>
                <a:cubicBezTo>
                  <a:pt x="815" y="27"/>
                  <a:pt x="815" y="29"/>
                  <a:pt x="815" y="27"/>
                </a:cubicBezTo>
                <a:cubicBezTo>
                  <a:pt x="814" y="25"/>
                  <a:pt x="814" y="30"/>
                  <a:pt x="812" y="29"/>
                </a:cubicBezTo>
                <a:cubicBezTo>
                  <a:pt x="813" y="27"/>
                  <a:pt x="810" y="28"/>
                  <a:pt x="810" y="27"/>
                </a:cubicBezTo>
                <a:cubicBezTo>
                  <a:pt x="810" y="29"/>
                  <a:pt x="806" y="29"/>
                  <a:pt x="805" y="28"/>
                </a:cubicBezTo>
                <a:cubicBezTo>
                  <a:pt x="813" y="31"/>
                  <a:pt x="826" y="31"/>
                  <a:pt x="836" y="31"/>
                </a:cubicBezTo>
                <a:cubicBezTo>
                  <a:pt x="837" y="29"/>
                  <a:pt x="834" y="30"/>
                  <a:pt x="834" y="29"/>
                </a:cubicBezTo>
                <a:cubicBezTo>
                  <a:pt x="834" y="30"/>
                  <a:pt x="830" y="31"/>
                  <a:pt x="830" y="29"/>
                </a:cubicBezTo>
                <a:cubicBezTo>
                  <a:pt x="832" y="29"/>
                  <a:pt x="833" y="28"/>
                  <a:pt x="835" y="29"/>
                </a:cubicBezTo>
                <a:cubicBezTo>
                  <a:pt x="835" y="28"/>
                  <a:pt x="834" y="28"/>
                  <a:pt x="834" y="28"/>
                </a:cubicBezTo>
                <a:cubicBezTo>
                  <a:pt x="838" y="26"/>
                  <a:pt x="838" y="30"/>
                  <a:pt x="842" y="30"/>
                </a:cubicBezTo>
                <a:cubicBezTo>
                  <a:pt x="841" y="31"/>
                  <a:pt x="840" y="31"/>
                  <a:pt x="838" y="30"/>
                </a:cubicBezTo>
                <a:cubicBezTo>
                  <a:pt x="838" y="30"/>
                  <a:pt x="837" y="31"/>
                  <a:pt x="837" y="31"/>
                </a:cubicBezTo>
                <a:cubicBezTo>
                  <a:pt x="839" y="32"/>
                  <a:pt x="842" y="33"/>
                  <a:pt x="845" y="34"/>
                </a:cubicBezTo>
                <a:cubicBezTo>
                  <a:pt x="834" y="35"/>
                  <a:pt x="830" y="35"/>
                  <a:pt x="820" y="33"/>
                </a:cubicBezTo>
                <a:cubicBezTo>
                  <a:pt x="820" y="34"/>
                  <a:pt x="821" y="34"/>
                  <a:pt x="821" y="34"/>
                </a:cubicBezTo>
                <a:cubicBezTo>
                  <a:pt x="821" y="35"/>
                  <a:pt x="819" y="34"/>
                  <a:pt x="818" y="35"/>
                </a:cubicBezTo>
                <a:cubicBezTo>
                  <a:pt x="818" y="33"/>
                  <a:pt x="819" y="35"/>
                  <a:pt x="819" y="34"/>
                </a:cubicBezTo>
                <a:moveTo>
                  <a:pt x="134" y="34"/>
                </a:moveTo>
                <a:cubicBezTo>
                  <a:pt x="133" y="35"/>
                  <a:pt x="129" y="34"/>
                  <a:pt x="129" y="34"/>
                </a:cubicBezTo>
                <a:cubicBezTo>
                  <a:pt x="129" y="33"/>
                  <a:pt x="131" y="33"/>
                  <a:pt x="134" y="34"/>
                </a:cubicBezTo>
                <a:moveTo>
                  <a:pt x="227" y="32"/>
                </a:moveTo>
                <a:cubicBezTo>
                  <a:pt x="229" y="31"/>
                  <a:pt x="236" y="31"/>
                  <a:pt x="237" y="31"/>
                </a:cubicBezTo>
                <a:cubicBezTo>
                  <a:pt x="239" y="31"/>
                  <a:pt x="236" y="32"/>
                  <a:pt x="238" y="32"/>
                </a:cubicBezTo>
                <a:cubicBezTo>
                  <a:pt x="233" y="31"/>
                  <a:pt x="232" y="33"/>
                  <a:pt x="227" y="32"/>
                </a:cubicBezTo>
                <a:moveTo>
                  <a:pt x="239" y="32"/>
                </a:moveTo>
                <a:cubicBezTo>
                  <a:pt x="237" y="31"/>
                  <a:pt x="245" y="30"/>
                  <a:pt x="245" y="32"/>
                </a:cubicBezTo>
                <a:cubicBezTo>
                  <a:pt x="244" y="32"/>
                  <a:pt x="241" y="30"/>
                  <a:pt x="239" y="32"/>
                </a:cubicBezTo>
                <a:moveTo>
                  <a:pt x="756" y="31"/>
                </a:moveTo>
                <a:cubicBezTo>
                  <a:pt x="756" y="31"/>
                  <a:pt x="756" y="31"/>
                  <a:pt x="756" y="31"/>
                </a:cubicBezTo>
                <a:cubicBezTo>
                  <a:pt x="756" y="29"/>
                  <a:pt x="755" y="32"/>
                  <a:pt x="753" y="31"/>
                </a:cubicBezTo>
                <a:cubicBezTo>
                  <a:pt x="753" y="29"/>
                  <a:pt x="757" y="30"/>
                  <a:pt x="757" y="30"/>
                </a:cubicBezTo>
                <a:cubicBezTo>
                  <a:pt x="757" y="31"/>
                  <a:pt x="756" y="31"/>
                  <a:pt x="756" y="31"/>
                </a:cubicBezTo>
                <a:moveTo>
                  <a:pt x="719" y="31"/>
                </a:moveTo>
                <a:cubicBezTo>
                  <a:pt x="726" y="28"/>
                  <a:pt x="747" y="30"/>
                  <a:pt x="753" y="29"/>
                </a:cubicBezTo>
                <a:cubicBezTo>
                  <a:pt x="745" y="32"/>
                  <a:pt x="732" y="30"/>
                  <a:pt x="719" y="31"/>
                </a:cubicBezTo>
                <a:moveTo>
                  <a:pt x="126" y="29"/>
                </a:moveTo>
                <a:cubicBezTo>
                  <a:pt x="124" y="28"/>
                  <a:pt x="119" y="30"/>
                  <a:pt x="114" y="29"/>
                </a:cubicBezTo>
                <a:cubicBezTo>
                  <a:pt x="105" y="29"/>
                  <a:pt x="113" y="28"/>
                  <a:pt x="117" y="29"/>
                </a:cubicBezTo>
                <a:cubicBezTo>
                  <a:pt x="119" y="28"/>
                  <a:pt x="125" y="27"/>
                  <a:pt x="126" y="29"/>
                </a:cubicBezTo>
                <a:moveTo>
                  <a:pt x="137" y="28"/>
                </a:moveTo>
                <a:cubicBezTo>
                  <a:pt x="137" y="27"/>
                  <a:pt x="139" y="27"/>
                  <a:pt x="140" y="27"/>
                </a:cubicBezTo>
                <a:cubicBezTo>
                  <a:pt x="141" y="29"/>
                  <a:pt x="138" y="28"/>
                  <a:pt x="137" y="28"/>
                </a:cubicBezTo>
                <a:moveTo>
                  <a:pt x="264" y="22"/>
                </a:moveTo>
                <a:cubicBezTo>
                  <a:pt x="266" y="19"/>
                  <a:pt x="270" y="22"/>
                  <a:pt x="264" y="22"/>
                </a:cubicBezTo>
                <a:moveTo>
                  <a:pt x="750" y="20"/>
                </a:moveTo>
                <a:cubicBezTo>
                  <a:pt x="748" y="20"/>
                  <a:pt x="748" y="19"/>
                  <a:pt x="746" y="19"/>
                </a:cubicBezTo>
                <a:cubicBezTo>
                  <a:pt x="746" y="18"/>
                  <a:pt x="750" y="18"/>
                  <a:pt x="750" y="20"/>
                </a:cubicBezTo>
                <a:moveTo>
                  <a:pt x="313" y="16"/>
                </a:moveTo>
                <a:cubicBezTo>
                  <a:pt x="315" y="14"/>
                  <a:pt x="319" y="15"/>
                  <a:pt x="321" y="15"/>
                </a:cubicBezTo>
                <a:cubicBezTo>
                  <a:pt x="318" y="16"/>
                  <a:pt x="316" y="16"/>
                  <a:pt x="313" y="16"/>
                </a:cubicBezTo>
              </a:path>
            </a:pathLst>
          </a:custGeom>
          <a:solidFill>
            <a:srgbClr val="221E1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62889" y="252730"/>
            <a:ext cx="7520305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buClrTx/>
              <a:buSzTx/>
              <a:buFontTx/>
            </a:pPr>
            <a:r>
              <a:rPr lang="en-US" altLang="zh-CN" sz="3200" dirty="0">
                <a:latin typeface="华文琥珀" panose="02010800040101010101" pitchFamily="2" charset="-122"/>
                <a:ea typeface="华文琥珀" panose="02010800040101010101" pitchFamily="2" charset="-122"/>
                <a:sym typeface="宋体" panose="02010600030101010101" pitchFamily="2" charset="-122"/>
              </a:rPr>
              <a:t>01 </a:t>
            </a:r>
            <a:r>
              <a:rPr lang="zh-CN" altLang="en-US" sz="3200" dirty="0">
                <a:latin typeface="华文琥珀" panose="02010800040101010101" pitchFamily="2" charset="-122"/>
                <a:ea typeface="华文琥珀" panose="02010800040101010101" pitchFamily="2" charset="-122"/>
                <a:sym typeface="宋体" panose="02010600030101010101" pitchFamily="2" charset="-122"/>
              </a:rPr>
              <a:t>关于希腊历史的关键知识</a:t>
            </a:r>
          </a:p>
          <a:p>
            <a:pPr algn="l">
              <a:buClrTx/>
              <a:buSzTx/>
              <a:buFontTx/>
            </a:pPr>
            <a:endParaRPr lang="zh-CN" altLang="en-US" sz="3200" dirty="0">
              <a:latin typeface="腾祥伯当行楷简" panose="01010104010101010101" charset="-122"/>
              <a:ea typeface="腾祥伯当行楷简" panose="01010104010101010101" charset="-122"/>
              <a:sym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02633" y="1329948"/>
            <a:ext cx="7520305" cy="40703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zh-CN" altLang="en-US" sz="440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古希腊时期</a:t>
            </a:r>
            <a:endParaRPr lang="en-US" altLang="zh-CN" sz="4400" dirty="0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zh-CN" altLang="en-US" sz="440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亚历山大帝国时期</a:t>
            </a:r>
            <a:endParaRPr lang="en-US" altLang="zh-CN" sz="4400" dirty="0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zh-CN" altLang="en-US" sz="440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罗马帝国时期</a:t>
            </a:r>
            <a:endParaRPr lang="en-US" altLang="zh-CN" sz="4400" dirty="0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440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4. </a:t>
            </a:r>
            <a:r>
              <a:rPr lang="zh-CN" altLang="en-US" sz="440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拜占庭时期</a:t>
            </a:r>
            <a:endParaRPr lang="en-US" altLang="zh-CN" sz="4400" dirty="0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pic>
        <p:nvPicPr>
          <p:cNvPr id="9" name="图片 8" descr="image-removebg-preview (6)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40930" y="1122680"/>
            <a:ext cx="2933700" cy="3585845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10097770" y="1592580"/>
            <a:ext cx="551815" cy="215709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楷体" panose="02010600040101010101" charset="-122"/>
                <a:ea typeface="华文楷体" panose="02010600040101010101" charset="-122"/>
                <a:sym typeface="+mn-ea"/>
              </a:rPr>
              <a:t>盲诗人荷马</a:t>
            </a:r>
          </a:p>
        </p:txBody>
      </p:sp>
      <p:sp>
        <p:nvSpPr>
          <p:cNvPr id="33" name="Freeform 33"/>
          <p:cNvSpPr>
            <a:spLocks noEditPoints="1"/>
          </p:cNvSpPr>
          <p:nvPr/>
        </p:nvSpPr>
        <p:spPr bwMode="auto">
          <a:xfrm>
            <a:off x="492760" y="5670550"/>
            <a:ext cx="11206480" cy="76200"/>
          </a:xfrm>
          <a:custGeom>
            <a:avLst/>
            <a:gdLst>
              <a:gd name="T0" fmla="*/ 166 w 842"/>
              <a:gd name="T1" fmla="*/ 11 h 54"/>
              <a:gd name="T2" fmla="*/ 242 w 842"/>
              <a:gd name="T3" fmla="*/ 13 h 54"/>
              <a:gd name="T4" fmla="*/ 315 w 842"/>
              <a:gd name="T5" fmla="*/ 27 h 54"/>
              <a:gd name="T6" fmla="*/ 371 w 842"/>
              <a:gd name="T7" fmla="*/ 13 h 54"/>
              <a:gd name="T8" fmla="*/ 411 w 842"/>
              <a:gd name="T9" fmla="*/ 12 h 54"/>
              <a:gd name="T10" fmla="*/ 487 w 842"/>
              <a:gd name="T11" fmla="*/ 30 h 54"/>
              <a:gd name="T12" fmla="*/ 518 w 842"/>
              <a:gd name="T13" fmla="*/ 32 h 54"/>
              <a:gd name="T14" fmla="*/ 586 w 842"/>
              <a:gd name="T15" fmla="*/ 37 h 54"/>
              <a:gd name="T16" fmla="*/ 699 w 842"/>
              <a:gd name="T17" fmla="*/ 22 h 54"/>
              <a:gd name="T18" fmla="*/ 797 w 842"/>
              <a:gd name="T19" fmla="*/ 40 h 54"/>
              <a:gd name="T20" fmla="*/ 696 w 842"/>
              <a:gd name="T21" fmla="*/ 35 h 54"/>
              <a:gd name="T22" fmla="*/ 632 w 842"/>
              <a:gd name="T23" fmla="*/ 30 h 54"/>
              <a:gd name="T24" fmla="*/ 565 w 842"/>
              <a:gd name="T25" fmla="*/ 26 h 54"/>
              <a:gd name="T26" fmla="*/ 465 w 842"/>
              <a:gd name="T27" fmla="*/ 22 h 54"/>
              <a:gd name="T28" fmla="*/ 292 w 842"/>
              <a:gd name="T29" fmla="*/ 19 h 54"/>
              <a:gd name="T30" fmla="*/ 77 w 842"/>
              <a:gd name="T31" fmla="*/ 12 h 54"/>
              <a:gd name="T32" fmla="*/ 186 w 842"/>
              <a:gd name="T33" fmla="*/ 14 h 54"/>
              <a:gd name="T34" fmla="*/ 264 w 842"/>
              <a:gd name="T35" fmla="*/ 14 h 54"/>
              <a:gd name="T36" fmla="*/ 364 w 842"/>
              <a:gd name="T37" fmla="*/ 14 h 54"/>
              <a:gd name="T38" fmla="*/ 321 w 842"/>
              <a:gd name="T39" fmla="*/ 10 h 54"/>
              <a:gd name="T40" fmla="*/ 97 w 842"/>
              <a:gd name="T41" fmla="*/ 9 h 54"/>
              <a:gd name="T42" fmla="*/ 166 w 842"/>
              <a:gd name="T43" fmla="*/ 5 h 54"/>
              <a:gd name="T44" fmla="*/ 560 w 842"/>
              <a:gd name="T45" fmla="*/ 10 h 54"/>
              <a:gd name="T46" fmla="*/ 654 w 842"/>
              <a:gd name="T47" fmla="*/ 32 h 54"/>
              <a:gd name="T48" fmla="*/ 707 w 842"/>
              <a:gd name="T49" fmla="*/ 36 h 54"/>
              <a:gd name="T50" fmla="*/ 746 w 842"/>
              <a:gd name="T51" fmla="*/ 40 h 54"/>
              <a:gd name="T52" fmla="*/ 747 w 842"/>
              <a:gd name="T53" fmla="*/ 51 h 54"/>
              <a:gd name="T54" fmla="*/ 765 w 842"/>
              <a:gd name="T55" fmla="*/ 40 h 54"/>
              <a:gd name="T56" fmla="*/ 773 w 842"/>
              <a:gd name="T57" fmla="*/ 41 h 54"/>
              <a:gd name="T58" fmla="*/ 749 w 842"/>
              <a:gd name="T59" fmla="*/ 37 h 54"/>
              <a:gd name="T60" fmla="*/ 723 w 842"/>
              <a:gd name="T61" fmla="*/ 26 h 54"/>
              <a:gd name="T62" fmla="*/ 710 w 842"/>
              <a:gd name="T63" fmla="*/ 25 h 54"/>
              <a:gd name="T64" fmla="*/ 693 w 842"/>
              <a:gd name="T65" fmla="*/ 29 h 54"/>
              <a:gd name="T66" fmla="*/ 693 w 842"/>
              <a:gd name="T67" fmla="*/ 25 h 54"/>
              <a:gd name="T68" fmla="*/ 666 w 842"/>
              <a:gd name="T69" fmla="*/ 26 h 54"/>
              <a:gd name="T70" fmla="*/ 645 w 842"/>
              <a:gd name="T71" fmla="*/ 20 h 54"/>
              <a:gd name="T72" fmla="*/ 627 w 842"/>
              <a:gd name="T73" fmla="*/ 30 h 54"/>
              <a:gd name="T74" fmla="*/ 584 w 842"/>
              <a:gd name="T75" fmla="*/ 14 h 54"/>
              <a:gd name="T76" fmla="*/ 602 w 842"/>
              <a:gd name="T77" fmla="*/ 21 h 54"/>
              <a:gd name="T78" fmla="*/ 567 w 842"/>
              <a:gd name="T79" fmla="*/ 19 h 54"/>
              <a:gd name="T80" fmla="*/ 512 w 842"/>
              <a:gd name="T81" fmla="*/ 17 h 54"/>
              <a:gd name="T82" fmla="*/ 525 w 842"/>
              <a:gd name="T83" fmla="*/ 16 h 54"/>
              <a:gd name="T84" fmla="*/ 534 w 842"/>
              <a:gd name="T85" fmla="*/ 18 h 54"/>
              <a:gd name="T86" fmla="*/ 549 w 842"/>
              <a:gd name="T87" fmla="*/ 19 h 54"/>
              <a:gd name="T88" fmla="*/ 554 w 842"/>
              <a:gd name="T89" fmla="*/ 14 h 54"/>
              <a:gd name="T90" fmla="*/ 506 w 842"/>
              <a:gd name="T91" fmla="*/ 12 h 54"/>
              <a:gd name="T92" fmla="*/ 470 w 842"/>
              <a:gd name="T93" fmla="*/ 14 h 54"/>
              <a:gd name="T94" fmla="*/ 486 w 842"/>
              <a:gd name="T95" fmla="*/ 16 h 54"/>
              <a:gd name="T96" fmla="*/ 446 w 842"/>
              <a:gd name="T97" fmla="*/ 13 h 54"/>
              <a:gd name="T98" fmla="*/ 458 w 842"/>
              <a:gd name="T99" fmla="*/ 14 h 54"/>
              <a:gd name="T100" fmla="*/ 469 w 842"/>
              <a:gd name="T101" fmla="*/ 14 h 54"/>
              <a:gd name="T102" fmla="*/ 424 w 842"/>
              <a:gd name="T103" fmla="*/ 15 h 54"/>
              <a:gd name="T104" fmla="*/ 413 w 842"/>
              <a:gd name="T105" fmla="*/ 7 h 54"/>
              <a:gd name="T106" fmla="*/ 438 w 842"/>
              <a:gd name="T107" fmla="*/ 10 h 54"/>
              <a:gd name="T108" fmla="*/ 361 w 842"/>
              <a:gd name="T109" fmla="*/ 9 h 54"/>
              <a:gd name="T110" fmla="*/ 392 w 842"/>
              <a:gd name="T111" fmla="*/ 8 h 54"/>
              <a:gd name="T112" fmla="*/ 348 w 842"/>
              <a:gd name="T113" fmla="*/ 7 h 54"/>
              <a:gd name="T114" fmla="*/ 314 w 842"/>
              <a:gd name="T115" fmla="*/ 7 h 54"/>
              <a:gd name="T116" fmla="*/ 270 w 842"/>
              <a:gd name="T117" fmla="*/ 15 h 54"/>
              <a:gd name="T118" fmla="*/ 287 w 842"/>
              <a:gd name="T119" fmla="*/ 6 h 54"/>
              <a:gd name="T120" fmla="*/ 220 w 842"/>
              <a:gd name="T121" fmla="*/ 7 h 54"/>
              <a:gd name="T122" fmla="*/ 182 w 842"/>
              <a:gd name="T123" fmla="*/ 7 h 54"/>
              <a:gd name="T124" fmla="*/ 58 w 842"/>
              <a:gd name="T125" fmla="*/ 5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2" h="54">
                <a:moveTo>
                  <a:pt x="842" y="45"/>
                </a:moveTo>
                <a:cubicBezTo>
                  <a:pt x="842" y="46"/>
                  <a:pt x="841" y="45"/>
                  <a:pt x="841" y="45"/>
                </a:cubicBezTo>
                <a:cubicBezTo>
                  <a:pt x="841" y="45"/>
                  <a:pt x="842" y="45"/>
                  <a:pt x="842" y="45"/>
                </a:cubicBezTo>
                <a:close/>
                <a:moveTo>
                  <a:pt x="1" y="4"/>
                </a:moveTo>
                <a:cubicBezTo>
                  <a:pt x="1" y="4"/>
                  <a:pt x="0" y="3"/>
                  <a:pt x="0" y="3"/>
                </a:cubicBezTo>
                <a:cubicBezTo>
                  <a:pt x="0" y="3"/>
                  <a:pt x="1" y="3"/>
                  <a:pt x="1" y="4"/>
                </a:cubicBezTo>
                <a:close/>
                <a:moveTo>
                  <a:pt x="10" y="1"/>
                </a:moveTo>
                <a:cubicBezTo>
                  <a:pt x="10" y="1"/>
                  <a:pt x="9" y="1"/>
                  <a:pt x="9" y="1"/>
                </a:cubicBezTo>
                <a:cubicBezTo>
                  <a:pt x="9" y="1"/>
                  <a:pt x="10" y="1"/>
                  <a:pt x="10" y="1"/>
                </a:cubicBezTo>
                <a:close/>
                <a:moveTo>
                  <a:pt x="10" y="3"/>
                </a:moveTo>
                <a:cubicBezTo>
                  <a:pt x="10" y="5"/>
                  <a:pt x="8" y="3"/>
                  <a:pt x="7" y="3"/>
                </a:cubicBezTo>
                <a:cubicBezTo>
                  <a:pt x="6" y="3"/>
                  <a:pt x="5" y="3"/>
                  <a:pt x="6" y="3"/>
                </a:cubicBezTo>
                <a:cubicBezTo>
                  <a:pt x="7" y="2"/>
                  <a:pt x="8" y="3"/>
                  <a:pt x="9" y="3"/>
                </a:cubicBezTo>
                <a:cubicBezTo>
                  <a:pt x="9" y="3"/>
                  <a:pt x="10" y="3"/>
                  <a:pt x="10" y="3"/>
                </a:cubicBezTo>
                <a:close/>
                <a:moveTo>
                  <a:pt x="15" y="1"/>
                </a:moveTo>
                <a:cubicBezTo>
                  <a:pt x="15" y="1"/>
                  <a:pt x="14" y="2"/>
                  <a:pt x="13" y="2"/>
                </a:cubicBezTo>
                <a:cubicBezTo>
                  <a:pt x="13" y="2"/>
                  <a:pt x="13" y="2"/>
                  <a:pt x="13" y="2"/>
                </a:cubicBezTo>
                <a:cubicBezTo>
                  <a:pt x="12" y="2"/>
                  <a:pt x="12" y="2"/>
                  <a:pt x="12" y="2"/>
                </a:cubicBezTo>
                <a:cubicBezTo>
                  <a:pt x="11" y="2"/>
                  <a:pt x="11" y="2"/>
                  <a:pt x="10" y="2"/>
                </a:cubicBezTo>
                <a:cubicBezTo>
                  <a:pt x="10" y="2"/>
                  <a:pt x="10" y="3"/>
                  <a:pt x="10" y="3"/>
                </a:cubicBezTo>
                <a:cubicBezTo>
                  <a:pt x="10" y="3"/>
                  <a:pt x="8" y="2"/>
                  <a:pt x="9" y="2"/>
                </a:cubicBezTo>
                <a:cubicBezTo>
                  <a:pt x="9" y="2"/>
                  <a:pt x="9" y="2"/>
                  <a:pt x="10" y="2"/>
                </a:cubicBezTo>
                <a:cubicBezTo>
                  <a:pt x="11" y="1"/>
                  <a:pt x="12" y="2"/>
                  <a:pt x="12" y="1"/>
                </a:cubicBezTo>
                <a:cubicBezTo>
                  <a:pt x="13" y="1"/>
                  <a:pt x="12" y="1"/>
                  <a:pt x="12" y="1"/>
                </a:cubicBezTo>
                <a:cubicBezTo>
                  <a:pt x="12" y="0"/>
                  <a:pt x="15" y="0"/>
                  <a:pt x="15" y="1"/>
                </a:cubicBezTo>
                <a:close/>
                <a:moveTo>
                  <a:pt x="36" y="8"/>
                </a:moveTo>
                <a:cubicBezTo>
                  <a:pt x="36" y="9"/>
                  <a:pt x="35" y="8"/>
                  <a:pt x="35" y="8"/>
                </a:cubicBezTo>
                <a:cubicBezTo>
                  <a:pt x="35" y="8"/>
                  <a:pt x="36" y="8"/>
                  <a:pt x="36" y="8"/>
                </a:cubicBezTo>
                <a:close/>
                <a:moveTo>
                  <a:pt x="40" y="9"/>
                </a:moveTo>
                <a:cubicBezTo>
                  <a:pt x="40" y="9"/>
                  <a:pt x="39" y="8"/>
                  <a:pt x="39" y="8"/>
                </a:cubicBezTo>
                <a:cubicBezTo>
                  <a:pt x="40" y="8"/>
                  <a:pt x="40" y="8"/>
                  <a:pt x="40" y="9"/>
                </a:cubicBezTo>
                <a:close/>
                <a:moveTo>
                  <a:pt x="60" y="21"/>
                </a:moveTo>
                <a:cubicBezTo>
                  <a:pt x="61" y="22"/>
                  <a:pt x="57" y="21"/>
                  <a:pt x="56" y="21"/>
                </a:cubicBezTo>
                <a:cubicBezTo>
                  <a:pt x="54" y="21"/>
                  <a:pt x="51" y="21"/>
                  <a:pt x="52" y="20"/>
                </a:cubicBezTo>
                <a:cubicBezTo>
                  <a:pt x="52" y="20"/>
                  <a:pt x="53" y="20"/>
                  <a:pt x="53" y="20"/>
                </a:cubicBezTo>
                <a:cubicBezTo>
                  <a:pt x="55" y="20"/>
                  <a:pt x="56" y="21"/>
                  <a:pt x="57" y="21"/>
                </a:cubicBezTo>
                <a:cubicBezTo>
                  <a:pt x="58" y="21"/>
                  <a:pt x="59" y="20"/>
                  <a:pt x="60" y="20"/>
                </a:cubicBezTo>
                <a:cubicBezTo>
                  <a:pt x="60" y="20"/>
                  <a:pt x="60" y="20"/>
                  <a:pt x="60" y="21"/>
                </a:cubicBezTo>
                <a:close/>
                <a:moveTo>
                  <a:pt x="82" y="21"/>
                </a:moveTo>
                <a:cubicBezTo>
                  <a:pt x="82" y="22"/>
                  <a:pt x="81" y="21"/>
                  <a:pt x="81" y="21"/>
                </a:cubicBezTo>
                <a:cubicBezTo>
                  <a:pt x="81" y="21"/>
                  <a:pt x="82" y="21"/>
                  <a:pt x="82" y="21"/>
                </a:cubicBezTo>
                <a:close/>
                <a:moveTo>
                  <a:pt x="100" y="13"/>
                </a:moveTo>
                <a:cubicBezTo>
                  <a:pt x="100" y="13"/>
                  <a:pt x="99" y="13"/>
                  <a:pt x="99" y="13"/>
                </a:cubicBezTo>
                <a:cubicBezTo>
                  <a:pt x="99" y="13"/>
                  <a:pt x="100" y="13"/>
                  <a:pt x="100" y="13"/>
                </a:cubicBezTo>
                <a:close/>
                <a:moveTo>
                  <a:pt x="102" y="13"/>
                </a:moveTo>
                <a:cubicBezTo>
                  <a:pt x="101" y="14"/>
                  <a:pt x="101" y="13"/>
                  <a:pt x="101" y="13"/>
                </a:cubicBezTo>
                <a:cubicBezTo>
                  <a:pt x="101" y="13"/>
                  <a:pt x="102" y="13"/>
                  <a:pt x="102" y="13"/>
                </a:cubicBezTo>
                <a:close/>
                <a:moveTo>
                  <a:pt x="138" y="11"/>
                </a:moveTo>
                <a:cubicBezTo>
                  <a:pt x="138" y="12"/>
                  <a:pt x="138" y="11"/>
                  <a:pt x="138" y="11"/>
                </a:cubicBezTo>
                <a:cubicBezTo>
                  <a:pt x="138" y="11"/>
                  <a:pt x="138" y="11"/>
                  <a:pt x="138" y="11"/>
                </a:cubicBezTo>
                <a:close/>
                <a:moveTo>
                  <a:pt x="167" y="11"/>
                </a:moveTo>
                <a:cubicBezTo>
                  <a:pt x="166" y="12"/>
                  <a:pt x="165" y="11"/>
                  <a:pt x="164" y="11"/>
                </a:cubicBezTo>
                <a:cubicBezTo>
                  <a:pt x="161" y="12"/>
                  <a:pt x="158" y="13"/>
                  <a:pt x="156" y="11"/>
                </a:cubicBezTo>
                <a:cubicBezTo>
                  <a:pt x="155" y="11"/>
                  <a:pt x="155" y="11"/>
                  <a:pt x="155" y="11"/>
                </a:cubicBezTo>
                <a:cubicBezTo>
                  <a:pt x="156" y="10"/>
                  <a:pt x="157" y="11"/>
                  <a:pt x="158" y="11"/>
                </a:cubicBezTo>
                <a:cubicBezTo>
                  <a:pt x="161" y="11"/>
                  <a:pt x="163" y="11"/>
                  <a:pt x="165" y="11"/>
                </a:cubicBezTo>
                <a:cubicBezTo>
                  <a:pt x="166" y="11"/>
                  <a:pt x="166" y="11"/>
                  <a:pt x="166" y="11"/>
                </a:cubicBezTo>
                <a:cubicBezTo>
                  <a:pt x="167" y="11"/>
                  <a:pt x="167" y="11"/>
                  <a:pt x="167" y="11"/>
                </a:cubicBezTo>
                <a:close/>
                <a:moveTo>
                  <a:pt x="171" y="11"/>
                </a:moveTo>
                <a:cubicBezTo>
                  <a:pt x="171" y="12"/>
                  <a:pt x="168" y="11"/>
                  <a:pt x="169" y="11"/>
                </a:cubicBezTo>
                <a:cubicBezTo>
                  <a:pt x="170" y="11"/>
                  <a:pt x="171" y="11"/>
                  <a:pt x="171" y="11"/>
                </a:cubicBezTo>
                <a:close/>
                <a:moveTo>
                  <a:pt x="177" y="11"/>
                </a:moveTo>
                <a:cubicBezTo>
                  <a:pt x="177" y="12"/>
                  <a:pt x="175" y="11"/>
                  <a:pt x="174" y="11"/>
                </a:cubicBezTo>
                <a:cubicBezTo>
                  <a:pt x="174" y="11"/>
                  <a:pt x="172" y="11"/>
                  <a:pt x="173" y="11"/>
                </a:cubicBezTo>
                <a:cubicBezTo>
                  <a:pt x="173" y="11"/>
                  <a:pt x="174" y="11"/>
                  <a:pt x="174" y="11"/>
                </a:cubicBezTo>
                <a:cubicBezTo>
                  <a:pt x="175" y="11"/>
                  <a:pt x="177" y="10"/>
                  <a:pt x="177" y="11"/>
                </a:cubicBezTo>
                <a:close/>
                <a:moveTo>
                  <a:pt x="178" y="11"/>
                </a:moveTo>
                <a:cubicBezTo>
                  <a:pt x="178" y="12"/>
                  <a:pt x="177" y="11"/>
                  <a:pt x="177" y="11"/>
                </a:cubicBezTo>
                <a:cubicBezTo>
                  <a:pt x="178" y="11"/>
                  <a:pt x="178" y="11"/>
                  <a:pt x="178" y="11"/>
                </a:cubicBezTo>
                <a:close/>
                <a:moveTo>
                  <a:pt x="187" y="11"/>
                </a:moveTo>
                <a:cubicBezTo>
                  <a:pt x="187" y="12"/>
                  <a:pt x="186" y="11"/>
                  <a:pt x="185" y="11"/>
                </a:cubicBezTo>
                <a:cubicBezTo>
                  <a:pt x="185" y="11"/>
                  <a:pt x="183" y="11"/>
                  <a:pt x="184" y="11"/>
                </a:cubicBezTo>
                <a:cubicBezTo>
                  <a:pt x="185" y="10"/>
                  <a:pt x="186" y="10"/>
                  <a:pt x="187" y="11"/>
                </a:cubicBezTo>
                <a:cubicBezTo>
                  <a:pt x="187" y="11"/>
                  <a:pt x="187" y="11"/>
                  <a:pt x="187" y="11"/>
                </a:cubicBezTo>
                <a:close/>
                <a:moveTo>
                  <a:pt x="193" y="11"/>
                </a:moveTo>
                <a:cubicBezTo>
                  <a:pt x="193" y="12"/>
                  <a:pt x="191" y="11"/>
                  <a:pt x="191" y="11"/>
                </a:cubicBezTo>
                <a:cubicBezTo>
                  <a:pt x="190" y="11"/>
                  <a:pt x="189" y="11"/>
                  <a:pt x="190" y="11"/>
                </a:cubicBezTo>
                <a:cubicBezTo>
                  <a:pt x="190" y="10"/>
                  <a:pt x="192" y="10"/>
                  <a:pt x="193" y="11"/>
                </a:cubicBezTo>
                <a:cubicBezTo>
                  <a:pt x="193" y="11"/>
                  <a:pt x="193" y="11"/>
                  <a:pt x="193" y="11"/>
                </a:cubicBezTo>
                <a:close/>
                <a:moveTo>
                  <a:pt x="197" y="11"/>
                </a:moveTo>
                <a:cubicBezTo>
                  <a:pt x="197" y="12"/>
                  <a:pt x="196" y="11"/>
                  <a:pt x="195" y="11"/>
                </a:cubicBezTo>
                <a:cubicBezTo>
                  <a:pt x="194" y="11"/>
                  <a:pt x="193" y="11"/>
                  <a:pt x="193" y="11"/>
                </a:cubicBezTo>
                <a:cubicBezTo>
                  <a:pt x="195" y="10"/>
                  <a:pt x="196" y="10"/>
                  <a:pt x="197" y="11"/>
                </a:cubicBezTo>
                <a:cubicBezTo>
                  <a:pt x="197" y="11"/>
                  <a:pt x="197" y="11"/>
                  <a:pt x="197" y="11"/>
                </a:cubicBezTo>
                <a:close/>
                <a:moveTo>
                  <a:pt x="204" y="11"/>
                </a:moveTo>
                <a:cubicBezTo>
                  <a:pt x="204" y="12"/>
                  <a:pt x="203" y="11"/>
                  <a:pt x="202" y="11"/>
                </a:cubicBezTo>
                <a:cubicBezTo>
                  <a:pt x="201" y="11"/>
                  <a:pt x="198" y="11"/>
                  <a:pt x="199" y="11"/>
                </a:cubicBezTo>
                <a:cubicBezTo>
                  <a:pt x="201" y="10"/>
                  <a:pt x="202" y="10"/>
                  <a:pt x="204" y="11"/>
                </a:cubicBezTo>
                <a:cubicBezTo>
                  <a:pt x="204" y="11"/>
                  <a:pt x="204" y="11"/>
                  <a:pt x="204" y="11"/>
                </a:cubicBezTo>
                <a:cubicBezTo>
                  <a:pt x="204" y="11"/>
                  <a:pt x="204" y="11"/>
                  <a:pt x="204" y="11"/>
                </a:cubicBezTo>
                <a:close/>
                <a:moveTo>
                  <a:pt x="209" y="11"/>
                </a:moveTo>
                <a:cubicBezTo>
                  <a:pt x="208" y="12"/>
                  <a:pt x="207" y="11"/>
                  <a:pt x="207" y="11"/>
                </a:cubicBezTo>
                <a:cubicBezTo>
                  <a:pt x="207" y="11"/>
                  <a:pt x="206" y="11"/>
                  <a:pt x="206" y="11"/>
                </a:cubicBezTo>
                <a:cubicBezTo>
                  <a:pt x="207" y="10"/>
                  <a:pt x="209" y="10"/>
                  <a:pt x="209" y="11"/>
                </a:cubicBezTo>
                <a:close/>
                <a:moveTo>
                  <a:pt x="212" y="11"/>
                </a:moveTo>
                <a:cubicBezTo>
                  <a:pt x="212" y="12"/>
                  <a:pt x="211" y="11"/>
                  <a:pt x="210" y="11"/>
                </a:cubicBezTo>
                <a:cubicBezTo>
                  <a:pt x="210" y="11"/>
                  <a:pt x="209" y="11"/>
                  <a:pt x="209" y="11"/>
                </a:cubicBezTo>
                <a:cubicBezTo>
                  <a:pt x="210" y="10"/>
                  <a:pt x="212" y="10"/>
                  <a:pt x="212" y="11"/>
                </a:cubicBezTo>
                <a:close/>
                <a:moveTo>
                  <a:pt x="214" y="11"/>
                </a:moveTo>
                <a:cubicBezTo>
                  <a:pt x="214" y="11"/>
                  <a:pt x="212" y="11"/>
                  <a:pt x="212" y="11"/>
                </a:cubicBezTo>
                <a:cubicBezTo>
                  <a:pt x="213" y="10"/>
                  <a:pt x="214" y="10"/>
                  <a:pt x="214" y="11"/>
                </a:cubicBezTo>
                <a:close/>
                <a:moveTo>
                  <a:pt x="218" y="11"/>
                </a:moveTo>
                <a:cubicBezTo>
                  <a:pt x="218" y="12"/>
                  <a:pt x="217" y="11"/>
                  <a:pt x="216" y="11"/>
                </a:cubicBezTo>
                <a:cubicBezTo>
                  <a:pt x="216" y="11"/>
                  <a:pt x="215" y="11"/>
                  <a:pt x="215" y="11"/>
                </a:cubicBezTo>
                <a:cubicBezTo>
                  <a:pt x="216" y="10"/>
                  <a:pt x="217" y="10"/>
                  <a:pt x="218" y="11"/>
                </a:cubicBezTo>
                <a:cubicBezTo>
                  <a:pt x="218" y="11"/>
                  <a:pt x="218" y="11"/>
                  <a:pt x="218" y="11"/>
                </a:cubicBezTo>
                <a:close/>
                <a:moveTo>
                  <a:pt x="228" y="13"/>
                </a:moveTo>
                <a:cubicBezTo>
                  <a:pt x="228" y="14"/>
                  <a:pt x="227" y="13"/>
                  <a:pt x="227" y="13"/>
                </a:cubicBezTo>
                <a:cubicBezTo>
                  <a:pt x="228" y="13"/>
                  <a:pt x="228" y="13"/>
                  <a:pt x="228" y="13"/>
                </a:cubicBezTo>
                <a:close/>
                <a:moveTo>
                  <a:pt x="241" y="13"/>
                </a:moveTo>
                <a:cubicBezTo>
                  <a:pt x="241" y="13"/>
                  <a:pt x="240" y="13"/>
                  <a:pt x="240" y="13"/>
                </a:cubicBezTo>
                <a:cubicBezTo>
                  <a:pt x="240" y="13"/>
                  <a:pt x="241" y="13"/>
                  <a:pt x="241" y="13"/>
                </a:cubicBezTo>
                <a:close/>
                <a:moveTo>
                  <a:pt x="243" y="13"/>
                </a:moveTo>
                <a:cubicBezTo>
                  <a:pt x="243" y="13"/>
                  <a:pt x="242" y="13"/>
                  <a:pt x="242" y="13"/>
                </a:cubicBezTo>
                <a:cubicBezTo>
                  <a:pt x="242" y="13"/>
                  <a:pt x="243" y="13"/>
                  <a:pt x="243" y="13"/>
                </a:cubicBezTo>
                <a:close/>
                <a:moveTo>
                  <a:pt x="245" y="13"/>
                </a:moveTo>
                <a:cubicBezTo>
                  <a:pt x="245" y="14"/>
                  <a:pt x="244" y="13"/>
                  <a:pt x="244" y="13"/>
                </a:cubicBezTo>
                <a:cubicBezTo>
                  <a:pt x="244" y="13"/>
                  <a:pt x="245" y="13"/>
                  <a:pt x="245" y="13"/>
                </a:cubicBezTo>
                <a:close/>
                <a:moveTo>
                  <a:pt x="255" y="13"/>
                </a:moveTo>
                <a:cubicBezTo>
                  <a:pt x="255" y="14"/>
                  <a:pt x="254" y="13"/>
                  <a:pt x="253" y="13"/>
                </a:cubicBezTo>
                <a:cubicBezTo>
                  <a:pt x="253" y="13"/>
                  <a:pt x="252" y="13"/>
                  <a:pt x="252" y="13"/>
                </a:cubicBezTo>
                <a:cubicBezTo>
                  <a:pt x="253" y="12"/>
                  <a:pt x="255" y="12"/>
                  <a:pt x="255" y="13"/>
                </a:cubicBezTo>
                <a:close/>
                <a:moveTo>
                  <a:pt x="284" y="14"/>
                </a:moveTo>
                <a:cubicBezTo>
                  <a:pt x="284" y="14"/>
                  <a:pt x="284" y="13"/>
                  <a:pt x="284" y="13"/>
                </a:cubicBezTo>
                <a:cubicBezTo>
                  <a:pt x="284" y="13"/>
                  <a:pt x="284" y="13"/>
                  <a:pt x="284" y="14"/>
                </a:cubicBezTo>
                <a:close/>
                <a:moveTo>
                  <a:pt x="286" y="14"/>
                </a:moveTo>
                <a:cubicBezTo>
                  <a:pt x="286" y="14"/>
                  <a:pt x="285" y="13"/>
                  <a:pt x="285" y="13"/>
                </a:cubicBezTo>
                <a:cubicBezTo>
                  <a:pt x="285" y="13"/>
                  <a:pt x="286" y="13"/>
                  <a:pt x="286" y="14"/>
                </a:cubicBezTo>
                <a:close/>
                <a:moveTo>
                  <a:pt x="288" y="13"/>
                </a:moveTo>
                <a:cubicBezTo>
                  <a:pt x="288" y="14"/>
                  <a:pt x="286" y="13"/>
                  <a:pt x="287" y="13"/>
                </a:cubicBezTo>
                <a:cubicBezTo>
                  <a:pt x="287" y="13"/>
                  <a:pt x="288" y="13"/>
                  <a:pt x="288" y="13"/>
                </a:cubicBezTo>
                <a:close/>
                <a:moveTo>
                  <a:pt x="289" y="13"/>
                </a:moveTo>
                <a:cubicBezTo>
                  <a:pt x="289" y="14"/>
                  <a:pt x="289" y="13"/>
                  <a:pt x="289" y="13"/>
                </a:cubicBezTo>
                <a:cubicBezTo>
                  <a:pt x="289" y="13"/>
                  <a:pt x="289" y="13"/>
                  <a:pt x="289" y="13"/>
                </a:cubicBezTo>
                <a:close/>
                <a:moveTo>
                  <a:pt x="292" y="11"/>
                </a:moveTo>
                <a:cubicBezTo>
                  <a:pt x="292" y="11"/>
                  <a:pt x="291" y="11"/>
                  <a:pt x="291" y="11"/>
                </a:cubicBezTo>
                <a:cubicBezTo>
                  <a:pt x="291" y="11"/>
                  <a:pt x="291" y="11"/>
                  <a:pt x="291" y="11"/>
                </a:cubicBezTo>
                <a:cubicBezTo>
                  <a:pt x="291" y="11"/>
                  <a:pt x="292" y="11"/>
                  <a:pt x="292" y="11"/>
                </a:cubicBezTo>
                <a:close/>
                <a:moveTo>
                  <a:pt x="297" y="11"/>
                </a:moveTo>
                <a:cubicBezTo>
                  <a:pt x="297" y="11"/>
                  <a:pt x="295" y="11"/>
                  <a:pt x="295" y="11"/>
                </a:cubicBezTo>
                <a:cubicBezTo>
                  <a:pt x="296" y="10"/>
                  <a:pt x="297" y="11"/>
                  <a:pt x="297" y="11"/>
                </a:cubicBezTo>
                <a:close/>
                <a:moveTo>
                  <a:pt x="300" y="12"/>
                </a:moveTo>
                <a:cubicBezTo>
                  <a:pt x="300" y="13"/>
                  <a:pt x="298" y="12"/>
                  <a:pt x="298" y="12"/>
                </a:cubicBezTo>
                <a:cubicBezTo>
                  <a:pt x="299" y="12"/>
                  <a:pt x="300" y="12"/>
                  <a:pt x="300" y="12"/>
                </a:cubicBezTo>
                <a:close/>
                <a:moveTo>
                  <a:pt x="301" y="11"/>
                </a:moveTo>
                <a:cubicBezTo>
                  <a:pt x="301" y="12"/>
                  <a:pt x="300" y="11"/>
                  <a:pt x="300" y="11"/>
                </a:cubicBezTo>
                <a:cubicBezTo>
                  <a:pt x="301" y="11"/>
                  <a:pt x="301" y="11"/>
                  <a:pt x="301" y="11"/>
                </a:cubicBezTo>
                <a:close/>
                <a:moveTo>
                  <a:pt x="304" y="11"/>
                </a:moveTo>
                <a:cubicBezTo>
                  <a:pt x="304" y="11"/>
                  <a:pt x="302" y="11"/>
                  <a:pt x="302" y="11"/>
                </a:cubicBezTo>
                <a:cubicBezTo>
                  <a:pt x="303" y="10"/>
                  <a:pt x="304" y="10"/>
                  <a:pt x="304" y="11"/>
                </a:cubicBezTo>
                <a:close/>
                <a:moveTo>
                  <a:pt x="305" y="12"/>
                </a:moveTo>
                <a:cubicBezTo>
                  <a:pt x="305" y="13"/>
                  <a:pt x="303" y="12"/>
                  <a:pt x="304" y="12"/>
                </a:cubicBezTo>
                <a:cubicBezTo>
                  <a:pt x="304" y="12"/>
                  <a:pt x="305" y="12"/>
                  <a:pt x="305" y="12"/>
                </a:cubicBezTo>
                <a:close/>
                <a:moveTo>
                  <a:pt x="306" y="11"/>
                </a:moveTo>
                <a:cubicBezTo>
                  <a:pt x="306" y="11"/>
                  <a:pt x="304" y="11"/>
                  <a:pt x="305" y="11"/>
                </a:cubicBezTo>
                <a:cubicBezTo>
                  <a:pt x="305" y="10"/>
                  <a:pt x="306" y="11"/>
                  <a:pt x="306" y="11"/>
                </a:cubicBezTo>
                <a:close/>
                <a:moveTo>
                  <a:pt x="308" y="12"/>
                </a:moveTo>
                <a:cubicBezTo>
                  <a:pt x="308" y="12"/>
                  <a:pt x="307" y="12"/>
                  <a:pt x="307" y="12"/>
                </a:cubicBezTo>
                <a:cubicBezTo>
                  <a:pt x="307" y="12"/>
                  <a:pt x="308" y="12"/>
                  <a:pt x="308" y="12"/>
                </a:cubicBezTo>
                <a:close/>
                <a:moveTo>
                  <a:pt x="309" y="27"/>
                </a:moveTo>
                <a:cubicBezTo>
                  <a:pt x="309" y="28"/>
                  <a:pt x="308" y="27"/>
                  <a:pt x="307" y="27"/>
                </a:cubicBezTo>
                <a:cubicBezTo>
                  <a:pt x="304" y="27"/>
                  <a:pt x="297" y="27"/>
                  <a:pt x="300" y="27"/>
                </a:cubicBezTo>
                <a:cubicBezTo>
                  <a:pt x="303" y="26"/>
                  <a:pt x="305" y="26"/>
                  <a:pt x="308" y="27"/>
                </a:cubicBezTo>
                <a:cubicBezTo>
                  <a:pt x="309" y="27"/>
                  <a:pt x="309" y="27"/>
                  <a:pt x="309" y="27"/>
                </a:cubicBezTo>
                <a:close/>
                <a:moveTo>
                  <a:pt x="313" y="27"/>
                </a:moveTo>
                <a:cubicBezTo>
                  <a:pt x="313" y="28"/>
                  <a:pt x="312" y="27"/>
                  <a:pt x="311" y="27"/>
                </a:cubicBezTo>
                <a:cubicBezTo>
                  <a:pt x="311" y="27"/>
                  <a:pt x="310" y="27"/>
                  <a:pt x="310" y="27"/>
                </a:cubicBezTo>
                <a:cubicBezTo>
                  <a:pt x="311" y="26"/>
                  <a:pt x="313" y="27"/>
                  <a:pt x="313" y="27"/>
                </a:cubicBezTo>
                <a:close/>
                <a:moveTo>
                  <a:pt x="315" y="27"/>
                </a:moveTo>
                <a:cubicBezTo>
                  <a:pt x="315" y="28"/>
                  <a:pt x="313" y="27"/>
                  <a:pt x="314" y="27"/>
                </a:cubicBezTo>
                <a:cubicBezTo>
                  <a:pt x="314" y="27"/>
                  <a:pt x="316" y="27"/>
                  <a:pt x="315" y="27"/>
                </a:cubicBezTo>
                <a:close/>
                <a:moveTo>
                  <a:pt x="317" y="11"/>
                </a:moveTo>
                <a:cubicBezTo>
                  <a:pt x="317" y="11"/>
                  <a:pt x="316" y="10"/>
                  <a:pt x="316" y="10"/>
                </a:cubicBezTo>
                <a:cubicBezTo>
                  <a:pt x="316" y="10"/>
                  <a:pt x="317" y="10"/>
                  <a:pt x="317" y="11"/>
                </a:cubicBezTo>
                <a:close/>
                <a:moveTo>
                  <a:pt x="318" y="27"/>
                </a:moveTo>
                <a:cubicBezTo>
                  <a:pt x="318" y="28"/>
                  <a:pt x="316" y="27"/>
                  <a:pt x="317" y="27"/>
                </a:cubicBezTo>
                <a:cubicBezTo>
                  <a:pt x="317" y="27"/>
                  <a:pt x="318" y="27"/>
                  <a:pt x="318" y="27"/>
                </a:cubicBezTo>
                <a:close/>
                <a:moveTo>
                  <a:pt x="336" y="27"/>
                </a:moveTo>
                <a:cubicBezTo>
                  <a:pt x="336" y="28"/>
                  <a:pt x="335" y="27"/>
                  <a:pt x="334" y="27"/>
                </a:cubicBezTo>
                <a:cubicBezTo>
                  <a:pt x="329" y="27"/>
                  <a:pt x="325" y="27"/>
                  <a:pt x="320" y="27"/>
                </a:cubicBezTo>
                <a:cubicBezTo>
                  <a:pt x="320" y="27"/>
                  <a:pt x="318" y="27"/>
                  <a:pt x="319" y="27"/>
                </a:cubicBezTo>
                <a:cubicBezTo>
                  <a:pt x="319" y="26"/>
                  <a:pt x="321" y="27"/>
                  <a:pt x="322" y="27"/>
                </a:cubicBezTo>
                <a:cubicBezTo>
                  <a:pt x="326" y="27"/>
                  <a:pt x="330" y="26"/>
                  <a:pt x="335" y="27"/>
                </a:cubicBezTo>
                <a:cubicBezTo>
                  <a:pt x="335" y="27"/>
                  <a:pt x="336" y="27"/>
                  <a:pt x="336" y="27"/>
                </a:cubicBezTo>
                <a:close/>
                <a:moveTo>
                  <a:pt x="343" y="27"/>
                </a:moveTo>
                <a:cubicBezTo>
                  <a:pt x="343" y="28"/>
                  <a:pt x="342" y="27"/>
                  <a:pt x="341" y="27"/>
                </a:cubicBezTo>
                <a:cubicBezTo>
                  <a:pt x="340" y="27"/>
                  <a:pt x="337" y="27"/>
                  <a:pt x="338" y="27"/>
                </a:cubicBezTo>
                <a:cubicBezTo>
                  <a:pt x="339" y="26"/>
                  <a:pt x="341" y="27"/>
                  <a:pt x="342" y="27"/>
                </a:cubicBezTo>
                <a:cubicBezTo>
                  <a:pt x="342" y="27"/>
                  <a:pt x="343" y="27"/>
                  <a:pt x="343" y="27"/>
                </a:cubicBezTo>
                <a:close/>
                <a:moveTo>
                  <a:pt x="347" y="27"/>
                </a:moveTo>
                <a:cubicBezTo>
                  <a:pt x="347" y="28"/>
                  <a:pt x="344" y="27"/>
                  <a:pt x="345" y="27"/>
                </a:cubicBezTo>
                <a:cubicBezTo>
                  <a:pt x="346" y="26"/>
                  <a:pt x="347" y="26"/>
                  <a:pt x="347" y="27"/>
                </a:cubicBezTo>
                <a:close/>
                <a:moveTo>
                  <a:pt x="349" y="27"/>
                </a:moveTo>
                <a:cubicBezTo>
                  <a:pt x="349" y="27"/>
                  <a:pt x="348" y="27"/>
                  <a:pt x="348" y="27"/>
                </a:cubicBezTo>
                <a:cubicBezTo>
                  <a:pt x="348" y="27"/>
                  <a:pt x="349" y="27"/>
                  <a:pt x="349" y="27"/>
                </a:cubicBezTo>
                <a:close/>
                <a:moveTo>
                  <a:pt x="350" y="13"/>
                </a:moveTo>
                <a:cubicBezTo>
                  <a:pt x="350" y="14"/>
                  <a:pt x="347" y="13"/>
                  <a:pt x="348" y="12"/>
                </a:cubicBezTo>
                <a:cubicBezTo>
                  <a:pt x="349" y="12"/>
                  <a:pt x="351" y="12"/>
                  <a:pt x="350" y="13"/>
                </a:cubicBezTo>
                <a:close/>
                <a:moveTo>
                  <a:pt x="362" y="11"/>
                </a:moveTo>
                <a:cubicBezTo>
                  <a:pt x="362" y="11"/>
                  <a:pt x="360" y="11"/>
                  <a:pt x="360" y="11"/>
                </a:cubicBezTo>
                <a:cubicBezTo>
                  <a:pt x="361" y="10"/>
                  <a:pt x="362" y="11"/>
                  <a:pt x="362" y="11"/>
                </a:cubicBezTo>
                <a:close/>
                <a:moveTo>
                  <a:pt x="362" y="13"/>
                </a:moveTo>
                <a:cubicBezTo>
                  <a:pt x="362" y="14"/>
                  <a:pt x="361" y="13"/>
                  <a:pt x="360" y="13"/>
                </a:cubicBezTo>
                <a:cubicBezTo>
                  <a:pt x="360" y="13"/>
                  <a:pt x="359" y="13"/>
                  <a:pt x="359" y="13"/>
                </a:cubicBezTo>
                <a:cubicBezTo>
                  <a:pt x="360" y="12"/>
                  <a:pt x="361" y="13"/>
                  <a:pt x="361" y="13"/>
                </a:cubicBezTo>
                <a:cubicBezTo>
                  <a:pt x="361" y="13"/>
                  <a:pt x="362" y="13"/>
                  <a:pt x="362" y="13"/>
                </a:cubicBezTo>
                <a:cubicBezTo>
                  <a:pt x="362" y="13"/>
                  <a:pt x="362" y="13"/>
                  <a:pt x="362" y="13"/>
                </a:cubicBezTo>
                <a:close/>
                <a:moveTo>
                  <a:pt x="363" y="27"/>
                </a:moveTo>
                <a:cubicBezTo>
                  <a:pt x="363" y="28"/>
                  <a:pt x="361" y="27"/>
                  <a:pt x="360" y="27"/>
                </a:cubicBezTo>
                <a:cubicBezTo>
                  <a:pt x="357" y="27"/>
                  <a:pt x="354" y="27"/>
                  <a:pt x="351" y="27"/>
                </a:cubicBezTo>
                <a:cubicBezTo>
                  <a:pt x="351" y="27"/>
                  <a:pt x="350" y="27"/>
                  <a:pt x="350" y="27"/>
                </a:cubicBezTo>
                <a:cubicBezTo>
                  <a:pt x="350" y="26"/>
                  <a:pt x="352" y="27"/>
                  <a:pt x="354" y="27"/>
                </a:cubicBezTo>
                <a:cubicBezTo>
                  <a:pt x="356" y="26"/>
                  <a:pt x="357" y="27"/>
                  <a:pt x="359" y="27"/>
                </a:cubicBezTo>
                <a:cubicBezTo>
                  <a:pt x="360" y="27"/>
                  <a:pt x="363" y="26"/>
                  <a:pt x="363" y="27"/>
                </a:cubicBezTo>
                <a:close/>
                <a:moveTo>
                  <a:pt x="365" y="27"/>
                </a:moveTo>
                <a:cubicBezTo>
                  <a:pt x="365" y="28"/>
                  <a:pt x="363" y="27"/>
                  <a:pt x="363" y="27"/>
                </a:cubicBezTo>
                <a:cubicBezTo>
                  <a:pt x="364" y="26"/>
                  <a:pt x="365" y="27"/>
                  <a:pt x="365" y="27"/>
                </a:cubicBezTo>
                <a:close/>
                <a:moveTo>
                  <a:pt x="369" y="13"/>
                </a:moveTo>
                <a:cubicBezTo>
                  <a:pt x="369" y="13"/>
                  <a:pt x="368" y="13"/>
                  <a:pt x="368" y="13"/>
                </a:cubicBezTo>
                <a:cubicBezTo>
                  <a:pt x="366" y="13"/>
                  <a:pt x="365" y="13"/>
                  <a:pt x="364" y="13"/>
                </a:cubicBezTo>
                <a:cubicBezTo>
                  <a:pt x="364" y="13"/>
                  <a:pt x="364" y="13"/>
                  <a:pt x="363" y="13"/>
                </a:cubicBezTo>
                <a:cubicBezTo>
                  <a:pt x="363" y="12"/>
                  <a:pt x="367" y="12"/>
                  <a:pt x="368" y="13"/>
                </a:cubicBezTo>
                <a:cubicBezTo>
                  <a:pt x="369" y="13"/>
                  <a:pt x="369" y="13"/>
                  <a:pt x="369" y="13"/>
                </a:cubicBezTo>
                <a:close/>
                <a:moveTo>
                  <a:pt x="372" y="11"/>
                </a:moveTo>
                <a:cubicBezTo>
                  <a:pt x="372" y="12"/>
                  <a:pt x="370" y="11"/>
                  <a:pt x="371" y="11"/>
                </a:cubicBezTo>
                <a:cubicBezTo>
                  <a:pt x="371" y="11"/>
                  <a:pt x="372" y="11"/>
                  <a:pt x="372" y="11"/>
                </a:cubicBezTo>
                <a:close/>
                <a:moveTo>
                  <a:pt x="374" y="13"/>
                </a:moveTo>
                <a:cubicBezTo>
                  <a:pt x="374" y="14"/>
                  <a:pt x="372" y="13"/>
                  <a:pt x="371" y="13"/>
                </a:cubicBezTo>
                <a:cubicBezTo>
                  <a:pt x="371" y="13"/>
                  <a:pt x="369" y="13"/>
                  <a:pt x="370" y="13"/>
                </a:cubicBezTo>
                <a:cubicBezTo>
                  <a:pt x="371" y="12"/>
                  <a:pt x="371" y="12"/>
                  <a:pt x="372" y="13"/>
                </a:cubicBezTo>
                <a:cubicBezTo>
                  <a:pt x="373" y="13"/>
                  <a:pt x="374" y="13"/>
                  <a:pt x="374" y="13"/>
                </a:cubicBezTo>
                <a:close/>
                <a:moveTo>
                  <a:pt x="382" y="27"/>
                </a:moveTo>
                <a:cubicBezTo>
                  <a:pt x="382" y="28"/>
                  <a:pt x="380" y="27"/>
                  <a:pt x="380" y="27"/>
                </a:cubicBezTo>
                <a:cubicBezTo>
                  <a:pt x="375" y="27"/>
                  <a:pt x="371" y="28"/>
                  <a:pt x="367" y="27"/>
                </a:cubicBezTo>
                <a:cubicBezTo>
                  <a:pt x="366" y="27"/>
                  <a:pt x="365" y="27"/>
                  <a:pt x="365" y="27"/>
                </a:cubicBezTo>
                <a:cubicBezTo>
                  <a:pt x="367" y="26"/>
                  <a:pt x="368" y="27"/>
                  <a:pt x="369" y="27"/>
                </a:cubicBezTo>
                <a:cubicBezTo>
                  <a:pt x="373" y="27"/>
                  <a:pt x="377" y="26"/>
                  <a:pt x="381" y="27"/>
                </a:cubicBezTo>
                <a:cubicBezTo>
                  <a:pt x="381" y="27"/>
                  <a:pt x="382" y="27"/>
                  <a:pt x="382" y="27"/>
                </a:cubicBezTo>
                <a:close/>
                <a:moveTo>
                  <a:pt x="384" y="11"/>
                </a:moveTo>
                <a:cubicBezTo>
                  <a:pt x="384" y="12"/>
                  <a:pt x="382" y="11"/>
                  <a:pt x="382" y="11"/>
                </a:cubicBezTo>
                <a:cubicBezTo>
                  <a:pt x="383" y="11"/>
                  <a:pt x="384" y="11"/>
                  <a:pt x="384" y="11"/>
                </a:cubicBezTo>
                <a:close/>
                <a:moveTo>
                  <a:pt x="386" y="11"/>
                </a:moveTo>
                <a:cubicBezTo>
                  <a:pt x="386" y="12"/>
                  <a:pt x="385" y="11"/>
                  <a:pt x="385" y="11"/>
                </a:cubicBezTo>
                <a:cubicBezTo>
                  <a:pt x="386" y="11"/>
                  <a:pt x="386" y="11"/>
                  <a:pt x="386" y="11"/>
                </a:cubicBezTo>
                <a:close/>
                <a:moveTo>
                  <a:pt x="391" y="27"/>
                </a:moveTo>
                <a:cubicBezTo>
                  <a:pt x="391" y="29"/>
                  <a:pt x="388" y="28"/>
                  <a:pt x="387" y="28"/>
                </a:cubicBezTo>
                <a:cubicBezTo>
                  <a:pt x="386" y="28"/>
                  <a:pt x="384" y="28"/>
                  <a:pt x="383" y="27"/>
                </a:cubicBezTo>
                <a:cubicBezTo>
                  <a:pt x="380" y="26"/>
                  <a:pt x="387" y="27"/>
                  <a:pt x="389" y="27"/>
                </a:cubicBezTo>
                <a:cubicBezTo>
                  <a:pt x="390" y="27"/>
                  <a:pt x="391" y="27"/>
                  <a:pt x="391" y="27"/>
                </a:cubicBezTo>
                <a:close/>
                <a:moveTo>
                  <a:pt x="394" y="12"/>
                </a:moveTo>
                <a:cubicBezTo>
                  <a:pt x="394" y="13"/>
                  <a:pt x="393" y="12"/>
                  <a:pt x="393" y="12"/>
                </a:cubicBezTo>
                <a:cubicBezTo>
                  <a:pt x="393" y="12"/>
                  <a:pt x="394" y="12"/>
                  <a:pt x="394" y="12"/>
                </a:cubicBezTo>
                <a:close/>
                <a:moveTo>
                  <a:pt x="395" y="28"/>
                </a:moveTo>
                <a:cubicBezTo>
                  <a:pt x="395" y="28"/>
                  <a:pt x="393" y="27"/>
                  <a:pt x="394" y="27"/>
                </a:cubicBezTo>
                <a:cubicBezTo>
                  <a:pt x="394" y="27"/>
                  <a:pt x="395" y="27"/>
                  <a:pt x="395" y="28"/>
                </a:cubicBezTo>
                <a:close/>
                <a:moveTo>
                  <a:pt x="398" y="28"/>
                </a:moveTo>
                <a:cubicBezTo>
                  <a:pt x="398" y="28"/>
                  <a:pt x="397" y="27"/>
                  <a:pt x="397" y="27"/>
                </a:cubicBezTo>
                <a:cubicBezTo>
                  <a:pt x="397" y="27"/>
                  <a:pt x="398" y="27"/>
                  <a:pt x="398" y="28"/>
                </a:cubicBezTo>
                <a:close/>
                <a:moveTo>
                  <a:pt x="399" y="13"/>
                </a:moveTo>
                <a:cubicBezTo>
                  <a:pt x="399" y="14"/>
                  <a:pt x="398" y="13"/>
                  <a:pt x="397" y="13"/>
                </a:cubicBezTo>
                <a:cubicBezTo>
                  <a:pt x="396" y="13"/>
                  <a:pt x="394" y="13"/>
                  <a:pt x="395" y="13"/>
                </a:cubicBezTo>
                <a:cubicBezTo>
                  <a:pt x="396" y="12"/>
                  <a:pt x="397" y="13"/>
                  <a:pt x="398" y="13"/>
                </a:cubicBezTo>
                <a:cubicBezTo>
                  <a:pt x="398" y="13"/>
                  <a:pt x="399" y="13"/>
                  <a:pt x="399" y="13"/>
                </a:cubicBezTo>
                <a:close/>
                <a:moveTo>
                  <a:pt x="399" y="28"/>
                </a:moveTo>
                <a:cubicBezTo>
                  <a:pt x="399" y="28"/>
                  <a:pt x="398" y="27"/>
                  <a:pt x="398" y="27"/>
                </a:cubicBezTo>
                <a:cubicBezTo>
                  <a:pt x="399" y="27"/>
                  <a:pt x="399" y="27"/>
                  <a:pt x="399" y="28"/>
                </a:cubicBezTo>
                <a:close/>
                <a:moveTo>
                  <a:pt x="404" y="28"/>
                </a:moveTo>
                <a:cubicBezTo>
                  <a:pt x="404" y="29"/>
                  <a:pt x="403" y="28"/>
                  <a:pt x="402" y="28"/>
                </a:cubicBezTo>
                <a:cubicBezTo>
                  <a:pt x="402" y="28"/>
                  <a:pt x="401" y="27"/>
                  <a:pt x="401" y="27"/>
                </a:cubicBezTo>
                <a:cubicBezTo>
                  <a:pt x="402" y="27"/>
                  <a:pt x="403" y="27"/>
                  <a:pt x="403" y="27"/>
                </a:cubicBezTo>
                <a:cubicBezTo>
                  <a:pt x="404" y="27"/>
                  <a:pt x="404" y="27"/>
                  <a:pt x="404" y="28"/>
                </a:cubicBezTo>
                <a:close/>
                <a:moveTo>
                  <a:pt x="406" y="12"/>
                </a:moveTo>
                <a:cubicBezTo>
                  <a:pt x="405" y="12"/>
                  <a:pt x="405" y="12"/>
                  <a:pt x="405" y="12"/>
                </a:cubicBezTo>
                <a:cubicBezTo>
                  <a:pt x="405" y="12"/>
                  <a:pt x="406" y="12"/>
                  <a:pt x="406" y="12"/>
                </a:cubicBezTo>
                <a:cubicBezTo>
                  <a:pt x="406" y="12"/>
                  <a:pt x="406" y="12"/>
                  <a:pt x="406" y="12"/>
                </a:cubicBezTo>
                <a:close/>
                <a:moveTo>
                  <a:pt x="408" y="28"/>
                </a:moveTo>
                <a:cubicBezTo>
                  <a:pt x="408" y="29"/>
                  <a:pt x="407" y="28"/>
                  <a:pt x="406" y="28"/>
                </a:cubicBezTo>
                <a:cubicBezTo>
                  <a:pt x="406" y="28"/>
                  <a:pt x="405" y="28"/>
                  <a:pt x="405" y="27"/>
                </a:cubicBezTo>
                <a:cubicBezTo>
                  <a:pt x="406" y="27"/>
                  <a:pt x="407" y="27"/>
                  <a:pt x="408" y="27"/>
                </a:cubicBezTo>
                <a:cubicBezTo>
                  <a:pt x="408" y="28"/>
                  <a:pt x="408" y="28"/>
                  <a:pt x="408" y="28"/>
                </a:cubicBezTo>
                <a:close/>
                <a:moveTo>
                  <a:pt x="411" y="28"/>
                </a:moveTo>
                <a:cubicBezTo>
                  <a:pt x="410" y="28"/>
                  <a:pt x="410" y="28"/>
                  <a:pt x="410" y="28"/>
                </a:cubicBezTo>
                <a:cubicBezTo>
                  <a:pt x="409" y="28"/>
                  <a:pt x="409" y="28"/>
                  <a:pt x="409" y="27"/>
                </a:cubicBezTo>
                <a:cubicBezTo>
                  <a:pt x="409" y="27"/>
                  <a:pt x="411" y="28"/>
                  <a:pt x="411" y="28"/>
                </a:cubicBezTo>
                <a:close/>
                <a:moveTo>
                  <a:pt x="411" y="12"/>
                </a:moveTo>
                <a:cubicBezTo>
                  <a:pt x="410" y="13"/>
                  <a:pt x="409" y="13"/>
                  <a:pt x="408" y="12"/>
                </a:cubicBezTo>
                <a:cubicBezTo>
                  <a:pt x="408" y="12"/>
                  <a:pt x="408" y="12"/>
                  <a:pt x="407" y="12"/>
                </a:cubicBezTo>
                <a:cubicBezTo>
                  <a:pt x="407" y="12"/>
                  <a:pt x="407" y="12"/>
                  <a:pt x="407" y="12"/>
                </a:cubicBezTo>
                <a:cubicBezTo>
                  <a:pt x="407" y="11"/>
                  <a:pt x="408" y="12"/>
                  <a:pt x="409" y="12"/>
                </a:cubicBezTo>
                <a:cubicBezTo>
                  <a:pt x="410" y="12"/>
                  <a:pt x="411" y="12"/>
                  <a:pt x="411" y="12"/>
                </a:cubicBezTo>
                <a:close/>
                <a:moveTo>
                  <a:pt x="415" y="28"/>
                </a:moveTo>
                <a:cubicBezTo>
                  <a:pt x="415" y="29"/>
                  <a:pt x="413" y="28"/>
                  <a:pt x="413" y="28"/>
                </a:cubicBezTo>
                <a:cubicBezTo>
                  <a:pt x="414" y="27"/>
                  <a:pt x="415" y="27"/>
                  <a:pt x="415" y="28"/>
                </a:cubicBezTo>
                <a:close/>
                <a:moveTo>
                  <a:pt x="418" y="28"/>
                </a:moveTo>
                <a:cubicBezTo>
                  <a:pt x="418" y="29"/>
                  <a:pt x="415" y="28"/>
                  <a:pt x="416" y="28"/>
                </a:cubicBezTo>
                <a:cubicBezTo>
                  <a:pt x="416" y="27"/>
                  <a:pt x="418" y="27"/>
                  <a:pt x="418" y="28"/>
                </a:cubicBezTo>
                <a:close/>
                <a:moveTo>
                  <a:pt x="420" y="28"/>
                </a:moveTo>
                <a:cubicBezTo>
                  <a:pt x="420" y="29"/>
                  <a:pt x="419" y="28"/>
                  <a:pt x="419" y="28"/>
                </a:cubicBezTo>
                <a:cubicBezTo>
                  <a:pt x="420" y="28"/>
                  <a:pt x="420" y="28"/>
                  <a:pt x="420" y="28"/>
                </a:cubicBezTo>
                <a:close/>
                <a:moveTo>
                  <a:pt x="429" y="29"/>
                </a:moveTo>
                <a:cubicBezTo>
                  <a:pt x="429" y="29"/>
                  <a:pt x="428" y="28"/>
                  <a:pt x="429" y="28"/>
                </a:cubicBezTo>
                <a:cubicBezTo>
                  <a:pt x="429" y="28"/>
                  <a:pt x="429" y="28"/>
                  <a:pt x="429" y="29"/>
                </a:cubicBezTo>
                <a:close/>
                <a:moveTo>
                  <a:pt x="431" y="13"/>
                </a:moveTo>
                <a:cubicBezTo>
                  <a:pt x="431" y="14"/>
                  <a:pt x="430" y="12"/>
                  <a:pt x="430" y="13"/>
                </a:cubicBezTo>
                <a:cubicBezTo>
                  <a:pt x="430" y="13"/>
                  <a:pt x="431" y="13"/>
                  <a:pt x="431" y="13"/>
                </a:cubicBezTo>
                <a:close/>
                <a:moveTo>
                  <a:pt x="450" y="29"/>
                </a:moveTo>
                <a:cubicBezTo>
                  <a:pt x="450" y="30"/>
                  <a:pt x="449" y="30"/>
                  <a:pt x="448" y="29"/>
                </a:cubicBezTo>
                <a:cubicBezTo>
                  <a:pt x="448" y="29"/>
                  <a:pt x="447" y="29"/>
                  <a:pt x="447" y="29"/>
                </a:cubicBezTo>
                <a:cubicBezTo>
                  <a:pt x="448" y="29"/>
                  <a:pt x="448" y="29"/>
                  <a:pt x="449" y="29"/>
                </a:cubicBezTo>
                <a:cubicBezTo>
                  <a:pt x="450" y="29"/>
                  <a:pt x="451" y="29"/>
                  <a:pt x="450" y="29"/>
                </a:cubicBezTo>
                <a:close/>
                <a:moveTo>
                  <a:pt x="460" y="30"/>
                </a:moveTo>
                <a:cubicBezTo>
                  <a:pt x="460" y="30"/>
                  <a:pt x="459" y="30"/>
                  <a:pt x="458" y="30"/>
                </a:cubicBezTo>
                <a:cubicBezTo>
                  <a:pt x="456" y="30"/>
                  <a:pt x="455" y="30"/>
                  <a:pt x="453" y="29"/>
                </a:cubicBezTo>
                <a:cubicBezTo>
                  <a:pt x="452" y="29"/>
                  <a:pt x="451" y="29"/>
                  <a:pt x="452" y="29"/>
                </a:cubicBezTo>
                <a:cubicBezTo>
                  <a:pt x="452" y="28"/>
                  <a:pt x="453" y="29"/>
                  <a:pt x="454" y="29"/>
                </a:cubicBezTo>
                <a:cubicBezTo>
                  <a:pt x="456" y="29"/>
                  <a:pt x="459" y="28"/>
                  <a:pt x="460" y="29"/>
                </a:cubicBezTo>
                <a:cubicBezTo>
                  <a:pt x="460" y="29"/>
                  <a:pt x="460" y="29"/>
                  <a:pt x="460" y="30"/>
                </a:cubicBezTo>
                <a:close/>
                <a:moveTo>
                  <a:pt x="468" y="30"/>
                </a:moveTo>
                <a:cubicBezTo>
                  <a:pt x="468" y="30"/>
                  <a:pt x="467" y="29"/>
                  <a:pt x="467" y="29"/>
                </a:cubicBezTo>
                <a:cubicBezTo>
                  <a:pt x="468" y="29"/>
                  <a:pt x="468" y="30"/>
                  <a:pt x="468" y="30"/>
                </a:cubicBezTo>
                <a:close/>
                <a:moveTo>
                  <a:pt x="472" y="30"/>
                </a:moveTo>
                <a:cubicBezTo>
                  <a:pt x="472" y="31"/>
                  <a:pt x="469" y="30"/>
                  <a:pt x="470" y="29"/>
                </a:cubicBezTo>
                <a:cubicBezTo>
                  <a:pt x="471" y="29"/>
                  <a:pt x="471" y="29"/>
                  <a:pt x="472" y="30"/>
                </a:cubicBezTo>
                <a:cubicBezTo>
                  <a:pt x="472" y="30"/>
                  <a:pt x="472" y="30"/>
                  <a:pt x="472" y="30"/>
                </a:cubicBezTo>
                <a:close/>
                <a:moveTo>
                  <a:pt x="475" y="30"/>
                </a:moveTo>
                <a:cubicBezTo>
                  <a:pt x="475" y="31"/>
                  <a:pt x="475" y="30"/>
                  <a:pt x="474" y="30"/>
                </a:cubicBezTo>
                <a:cubicBezTo>
                  <a:pt x="474" y="30"/>
                  <a:pt x="473" y="30"/>
                  <a:pt x="473" y="30"/>
                </a:cubicBezTo>
                <a:cubicBezTo>
                  <a:pt x="474" y="29"/>
                  <a:pt x="476" y="30"/>
                  <a:pt x="475" y="30"/>
                </a:cubicBezTo>
                <a:close/>
                <a:moveTo>
                  <a:pt x="477" y="30"/>
                </a:moveTo>
                <a:cubicBezTo>
                  <a:pt x="477" y="31"/>
                  <a:pt x="476" y="30"/>
                  <a:pt x="476" y="30"/>
                </a:cubicBezTo>
                <a:cubicBezTo>
                  <a:pt x="476" y="30"/>
                  <a:pt x="477" y="30"/>
                  <a:pt x="477" y="30"/>
                </a:cubicBezTo>
                <a:close/>
                <a:moveTo>
                  <a:pt x="482" y="30"/>
                </a:moveTo>
                <a:cubicBezTo>
                  <a:pt x="482" y="31"/>
                  <a:pt x="481" y="30"/>
                  <a:pt x="480" y="30"/>
                </a:cubicBezTo>
                <a:cubicBezTo>
                  <a:pt x="480" y="30"/>
                  <a:pt x="479" y="30"/>
                  <a:pt x="478" y="30"/>
                </a:cubicBezTo>
                <a:cubicBezTo>
                  <a:pt x="478" y="30"/>
                  <a:pt x="477" y="30"/>
                  <a:pt x="478" y="30"/>
                </a:cubicBezTo>
                <a:cubicBezTo>
                  <a:pt x="479" y="29"/>
                  <a:pt x="480" y="29"/>
                  <a:pt x="481" y="30"/>
                </a:cubicBezTo>
                <a:cubicBezTo>
                  <a:pt x="482" y="30"/>
                  <a:pt x="482" y="30"/>
                  <a:pt x="482" y="30"/>
                </a:cubicBezTo>
                <a:close/>
                <a:moveTo>
                  <a:pt x="483" y="30"/>
                </a:moveTo>
                <a:cubicBezTo>
                  <a:pt x="483" y="31"/>
                  <a:pt x="482" y="30"/>
                  <a:pt x="482" y="30"/>
                </a:cubicBezTo>
                <a:cubicBezTo>
                  <a:pt x="483" y="29"/>
                  <a:pt x="483" y="30"/>
                  <a:pt x="483" y="30"/>
                </a:cubicBezTo>
                <a:close/>
                <a:moveTo>
                  <a:pt x="489" y="31"/>
                </a:moveTo>
                <a:cubicBezTo>
                  <a:pt x="489" y="31"/>
                  <a:pt x="487" y="30"/>
                  <a:pt x="487" y="30"/>
                </a:cubicBezTo>
                <a:cubicBezTo>
                  <a:pt x="486" y="30"/>
                  <a:pt x="486" y="30"/>
                  <a:pt x="486" y="30"/>
                </a:cubicBezTo>
                <a:cubicBezTo>
                  <a:pt x="487" y="29"/>
                  <a:pt x="488" y="30"/>
                  <a:pt x="489" y="30"/>
                </a:cubicBezTo>
                <a:cubicBezTo>
                  <a:pt x="489" y="30"/>
                  <a:pt x="489" y="30"/>
                  <a:pt x="489" y="30"/>
                </a:cubicBezTo>
                <a:cubicBezTo>
                  <a:pt x="489" y="30"/>
                  <a:pt x="489" y="31"/>
                  <a:pt x="489" y="31"/>
                </a:cubicBezTo>
                <a:close/>
                <a:moveTo>
                  <a:pt x="490" y="17"/>
                </a:moveTo>
                <a:cubicBezTo>
                  <a:pt x="490" y="17"/>
                  <a:pt x="489" y="17"/>
                  <a:pt x="489" y="16"/>
                </a:cubicBezTo>
                <a:cubicBezTo>
                  <a:pt x="489" y="16"/>
                  <a:pt x="488" y="16"/>
                  <a:pt x="488" y="16"/>
                </a:cubicBezTo>
                <a:cubicBezTo>
                  <a:pt x="488" y="16"/>
                  <a:pt x="488" y="16"/>
                  <a:pt x="489" y="16"/>
                </a:cubicBezTo>
                <a:cubicBezTo>
                  <a:pt x="489" y="16"/>
                  <a:pt x="490" y="16"/>
                  <a:pt x="490" y="17"/>
                </a:cubicBezTo>
                <a:close/>
                <a:moveTo>
                  <a:pt x="491" y="31"/>
                </a:moveTo>
                <a:cubicBezTo>
                  <a:pt x="491" y="31"/>
                  <a:pt x="489" y="30"/>
                  <a:pt x="490" y="30"/>
                </a:cubicBezTo>
                <a:cubicBezTo>
                  <a:pt x="490" y="30"/>
                  <a:pt x="491" y="30"/>
                  <a:pt x="491" y="31"/>
                </a:cubicBezTo>
                <a:close/>
                <a:moveTo>
                  <a:pt x="493" y="16"/>
                </a:moveTo>
                <a:cubicBezTo>
                  <a:pt x="493" y="17"/>
                  <a:pt x="492" y="16"/>
                  <a:pt x="491" y="16"/>
                </a:cubicBezTo>
                <a:cubicBezTo>
                  <a:pt x="491" y="16"/>
                  <a:pt x="491" y="15"/>
                  <a:pt x="491" y="15"/>
                </a:cubicBezTo>
                <a:cubicBezTo>
                  <a:pt x="491" y="15"/>
                  <a:pt x="492" y="15"/>
                  <a:pt x="492" y="16"/>
                </a:cubicBezTo>
                <a:cubicBezTo>
                  <a:pt x="492" y="16"/>
                  <a:pt x="493" y="15"/>
                  <a:pt x="493" y="16"/>
                </a:cubicBezTo>
                <a:cubicBezTo>
                  <a:pt x="493" y="16"/>
                  <a:pt x="493" y="16"/>
                  <a:pt x="493" y="16"/>
                </a:cubicBezTo>
                <a:close/>
                <a:moveTo>
                  <a:pt x="495" y="16"/>
                </a:moveTo>
                <a:cubicBezTo>
                  <a:pt x="495" y="16"/>
                  <a:pt x="494" y="15"/>
                  <a:pt x="494" y="15"/>
                </a:cubicBezTo>
                <a:cubicBezTo>
                  <a:pt x="495" y="15"/>
                  <a:pt x="495" y="15"/>
                  <a:pt x="495" y="16"/>
                </a:cubicBezTo>
                <a:close/>
                <a:moveTo>
                  <a:pt x="497" y="15"/>
                </a:moveTo>
                <a:cubicBezTo>
                  <a:pt x="497" y="16"/>
                  <a:pt x="496" y="15"/>
                  <a:pt x="496" y="15"/>
                </a:cubicBezTo>
                <a:cubicBezTo>
                  <a:pt x="497" y="15"/>
                  <a:pt x="497" y="15"/>
                  <a:pt x="497" y="15"/>
                </a:cubicBezTo>
                <a:close/>
                <a:moveTo>
                  <a:pt x="498" y="31"/>
                </a:moveTo>
                <a:cubicBezTo>
                  <a:pt x="498" y="32"/>
                  <a:pt x="496" y="31"/>
                  <a:pt x="495" y="31"/>
                </a:cubicBezTo>
                <a:cubicBezTo>
                  <a:pt x="494" y="31"/>
                  <a:pt x="491" y="30"/>
                  <a:pt x="492" y="30"/>
                </a:cubicBezTo>
                <a:cubicBezTo>
                  <a:pt x="493" y="30"/>
                  <a:pt x="495" y="30"/>
                  <a:pt x="496" y="30"/>
                </a:cubicBezTo>
                <a:cubicBezTo>
                  <a:pt x="496" y="31"/>
                  <a:pt x="498" y="30"/>
                  <a:pt x="498" y="31"/>
                </a:cubicBezTo>
                <a:close/>
                <a:moveTo>
                  <a:pt x="499" y="23"/>
                </a:moveTo>
                <a:cubicBezTo>
                  <a:pt x="499" y="24"/>
                  <a:pt x="498" y="23"/>
                  <a:pt x="498" y="23"/>
                </a:cubicBezTo>
                <a:cubicBezTo>
                  <a:pt x="499" y="23"/>
                  <a:pt x="499" y="23"/>
                  <a:pt x="499" y="23"/>
                </a:cubicBezTo>
                <a:close/>
                <a:moveTo>
                  <a:pt x="500" y="31"/>
                </a:moveTo>
                <a:cubicBezTo>
                  <a:pt x="500" y="31"/>
                  <a:pt x="500" y="31"/>
                  <a:pt x="500" y="30"/>
                </a:cubicBezTo>
                <a:cubicBezTo>
                  <a:pt x="500" y="30"/>
                  <a:pt x="500" y="31"/>
                  <a:pt x="500" y="31"/>
                </a:cubicBezTo>
                <a:close/>
                <a:moveTo>
                  <a:pt x="501" y="16"/>
                </a:moveTo>
                <a:cubicBezTo>
                  <a:pt x="501" y="17"/>
                  <a:pt x="499" y="16"/>
                  <a:pt x="498" y="16"/>
                </a:cubicBezTo>
                <a:cubicBezTo>
                  <a:pt x="498" y="16"/>
                  <a:pt x="496" y="16"/>
                  <a:pt x="497" y="16"/>
                </a:cubicBezTo>
                <a:cubicBezTo>
                  <a:pt x="497" y="15"/>
                  <a:pt x="498" y="15"/>
                  <a:pt x="499" y="15"/>
                </a:cubicBezTo>
                <a:cubicBezTo>
                  <a:pt x="499" y="16"/>
                  <a:pt x="501" y="15"/>
                  <a:pt x="501" y="16"/>
                </a:cubicBezTo>
                <a:close/>
                <a:moveTo>
                  <a:pt x="501" y="17"/>
                </a:moveTo>
                <a:cubicBezTo>
                  <a:pt x="501" y="17"/>
                  <a:pt x="500" y="17"/>
                  <a:pt x="500" y="17"/>
                </a:cubicBezTo>
                <a:cubicBezTo>
                  <a:pt x="500" y="17"/>
                  <a:pt x="501" y="17"/>
                  <a:pt x="501" y="17"/>
                </a:cubicBezTo>
                <a:close/>
                <a:moveTo>
                  <a:pt x="506" y="33"/>
                </a:moveTo>
                <a:cubicBezTo>
                  <a:pt x="506" y="34"/>
                  <a:pt x="505" y="33"/>
                  <a:pt x="504" y="33"/>
                </a:cubicBezTo>
                <a:cubicBezTo>
                  <a:pt x="503" y="33"/>
                  <a:pt x="502" y="33"/>
                  <a:pt x="503" y="33"/>
                </a:cubicBezTo>
                <a:cubicBezTo>
                  <a:pt x="504" y="33"/>
                  <a:pt x="505" y="33"/>
                  <a:pt x="506" y="33"/>
                </a:cubicBezTo>
                <a:cubicBezTo>
                  <a:pt x="506" y="33"/>
                  <a:pt x="506" y="33"/>
                  <a:pt x="506" y="33"/>
                </a:cubicBezTo>
                <a:close/>
                <a:moveTo>
                  <a:pt x="516" y="31"/>
                </a:moveTo>
                <a:cubicBezTo>
                  <a:pt x="516" y="32"/>
                  <a:pt x="515" y="32"/>
                  <a:pt x="514" y="32"/>
                </a:cubicBezTo>
                <a:cubicBezTo>
                  <a:pt x="510" y="32"/>
                  <a:pt x="507" y="31"/>
                  <a:pt x="503" y="31"/>
                </a:cubicBezTo>
                <a:cubicBezTo>
                  <a:pt x="502" y="31"/>
                  <a:pt x="501" y="31"/>
                  <a:pt x="501" y="30"/>
                </a:cubicBezTo>
                <a:cubicBezTo>
                  <a:pt x="502" y="30"/>
                  <a:pt x="503" y="31"/>
                  <a:pt x="503" y="31"/>
                </a:cubicBezTo>
                <a:cubicBezTo>
                  <a:pt x="507" y="31"/>
                  <a:pt x="511" y="30"/>
                  <a:pt x="515" y="31"/>
                </a:cubicBezTo>
                <a:cubicBezTo>
                  <a:pt x="515" y="31"/>
                  <a:pt x="516" y="31"/>
                  <a:pt x="516" y="31"/>
                </a:cubicBezTo>
                <a:close/>
                <a:moveTo>
                  <a:pt x="520" y="32"/>
                </a:moveTo>
                <a:cubicBezTo>
                  <a:pt x="519" y="32"/>
                  <a:pt x="519" y="32"/>
                  <a:pt x="518" y="32"/>
                </a:cubicBezTo>
                <a:cubicBezTo>
                  <a:pt x="517" y="32"/>
                  <a:pt x="516" y="31"/>
                  <a:pt x="516" y="31"/>
                </a:cubicBezTo>
                <a:cubicBezTo>
                  <a:pt x="517" y="31"/>
                  <a:pt x="517" y="31"/>
                  <a:pt x="518" y="31"/>
                </a:cubicBezTo>
                <a:cubicBezTo>
                  <a:pt x="518" y="31"/>
                  <a:pt x="520" y="31"/>
                  <a:pt x="520" y="32"/>
                </a:cubicBezTo>
                <a:close/>
                <a:moveTo>
                  <a:pt x="523" y="32"/>
                </a:moveTo>
                <a:cubicBezTo>
                  <a:pt x="523" y="32"/>
                  <a:pt x="522" y="32"/>
                  <a:pt x="521" y="32"/>
                </a:cubicBezTo>
                <a:cubicBezTo>
                  <a:pt x="521" y="31"/>
                  <a:pt x="521" y="31"/>
                  <a:pt x="521" y="31"/>
                </a:cubicBezTo>
                <a:cubicBezTo>
                  <a:pt x="521" y="31"/>
                  <a:pt x="522" y="31"/>
                  <a:pt x="522" y="31"/>
                </a:cubicBezTo>
                <a:cubicBezTo>
                  <a:pt x="523" y="31"/>
                  <a:pt x="523" y="31"/>
                  <a:pt x="523" y="32"/>
                </a:cubicBezTo>
                <a:close/>
                <a:moveTo>
                  <a:pt x="535" y="32"/>
                </a:moveTo>
                <a:cubicBezTo>
                  <a:pt x="535" y="33"/>
                  <a:pt x="533" y="32"/>
                  <a:pt x="532" y="32"/>
                </a:cubicBezTo>
                <a:cubicBezTo>
                  <a:pt x="530" y="32"/>
                  <a:pt x="528" y="32"/>
                  <a:pt x="526" y="32"/>
                </a:cubicBezTo>
                <a:cubicBezTo>
                  <a:pt x="526" y="32"/>
                  <a:pt x="525" y="32"/>
                  <a:pt x="525" y="32"/>
                </a:cubicBezTo>
                <a:cubicBezTo>
                  <a:pt x="527" y="31"/>
                  <a:pt x="528" y="31"/>
                  <a:pt x="530" y="32"/>
                </a:cubicBezTo>
                <a:cubicBezTo>
                  <a:pt x="532" y="32"/>
                  <a:pt x="534" y="31"/>
                  <a:pt x="535" y="32"/>
                </a:cubicBezTo>
                <a:cubicBezTo>
                  <a:pt x="535" y="32"/>
                  <a:pt x="535" y="32"/>
                  <a:pt x="535" y="32"/>
                </a:cubicBezTo>
                <a:close/>
                <a:moveTo>
                  <a:pt x="567" y="26"/>
                </a:moveTo>
                <a:cubicBezTo>
                  <a:pt x="567" y="27"/>
                  <a:pt x="565" y="26"/>
                  <a:pt x="566" y="26"/>
                </a:cubicBezTo>
                <a:cubicBezTo>
                  <a:pt x="566" y="26"/>
                  <a:pt x="567" y="26"/>
                  <a:pt x="567" y="26"/>
                </a:cubicBezTo>
                <a:close/>
                <a:moveTo>
                  <a:pt x="577" y="34"/>
                </a:moveTo>
                <a:cubicBezTo>
                  <a:pt x="577" y="34"/>
                  <a:pt x="576" y="34"/>
                  <a:pt x="576" y="34"/>
                </a:cubicBezTo>
                <a:cubicBezTo>
                  <a:pt x="575" y="34"/>
                  <a:pt x="575" y="35"/>
                  <a:pt x="575" y="35"/>
                </a:cubicBezTo>
                <a:cubicBezTo>
                  <a:pt x="574" y="35"/>
                  <a:pt x="573" y="35"/>
                  <a:pt x="573" y="35"/>
                </a:cubicBezTo>
                <a:cubicBezTo>
                  <a:pt x="568" y="34"/>
                  <a:pt x="564" y="34"/>
                  <a:pt x="560" y="34"/>
                </a:cubicBezTo>
                <a:cubicBezTo>
                  <a:pt x="557" y="33"/>
                  <a:pt x="554" y="34"/>
                  <a:pt x="551" y="33"/>
                </a:cubicBezTo>
                <a:cubicBezTo>
                  <a:pt x="548" y="33"/>
                  <a:pt x="545" y="33"/>
                  <a:pt x="542" y="33"/>
                </a:cubicBezTo>
                <a:cubicBezTo>
                  <a:pt x="540" y="32"/>
                  <a:pt x="539" y="33"/>
                  <a:pt x="537" y="33"/>
                </a:cubicBezTo>
                <a:cubicBezTo>
                  <a:pt x="537" y="32"/>
                  <a:pt x="536" y="32"/>
                  <a:pt x="537" y="32"/>
                </a:cubicBezTo>
                <a:cubicBezTo>
                  <a:pt x="537" y="31"/>
                  <a:pt x="539" y="32"/>
                  <a:pt x="540" y="32"/>
                </a:cubicBezTo>
                <a:cubicBezTo>
                  <a:pt x="543" y="32"/>
                  <a:pt x="545" y="32"/>
                  <a:pt x="547" y="32"/>
                </a:cubicBezTo>
                <a:cubicBezTo>
                  <a:pt x="552" y="32"/>
                  <a:pt x="555" y="33"/>
                  <a:pt x="560" y="33"/>
                </a:cubicBezTo>
                <a:cubicBezTo>
                  <a:pt x="563" y="33"/>
                  <a:pt x="566" y="34"/>
                  <a:pt x="569" y="34"/>
                </a:cubicBezTo>
                <a:cubicBezTo>
                  <a:pt x="569" y="34"/>
                  <a:pt x="570" y="34"/>
                  <a:pt x="570" y="34"/>
                </a:cubicBezTo>
                <a:cubicBezTo>
                  <a:pt x="570" y="34"/>
                  <a:pt x="571" y="33"/>
                  <a:pt x="571" y="33"/>
                </a:cubicBezTo>
                <a:cubicBezTo>
                  <a:pt x="572" y="33"/>
                  <a:pt x="573" y="34"/>
                  <a:pt x="574" y="34"/>
                </a:cubicBezTo>
                <a:cubicBezTo>
                  <a:pt x="575" y="34"/>
                  <a:pt x="577" y="33"/>
                  <a:pt x="577" y="34"/>
                </a:cubicBezTo>
                <a:close/>
                <a:moveTo>
                  <a:pt x="587" y="27"/>
                </a:moveTo>
                <a:cubicBezTo>
                  <a:pt x="587" y="28"/>
                  <a:pt x="586" y="27"/>
                  <a:pt x="586" y="27"/>
                </a:cubicBezTo>
                <a:cubicBezTo>
                  <a:pt x="587" y="27"/>
                  <a:pt x="587" y="27"/>
                  <a:pt x="587" y="27"/>
                </a:cubicBezTo>
                <a:close/>
                <a:moveTo>
                  <a:pt x="589" y="20"/>
                </a:moveTo>
                <a:cubicBezTo>
                  <a:pt x="589" y="21"/>
                  <a:pt x="588" y="21"/>
                  <a:pt x="588" y="21"/>
                </a:cubicBezTo>
                <a:cubicBezTo>
                  <a:pt x="587" y="21"/>
                  <a:pt x="587" y="21"/>
                  <a:pt x="587" y="21"/>
                </a:cubicBezTo>
                <a:cubicBezTo>
                  <a:pt x="587" y="20"/>
                  <a:pt x="589" y="20"/>
                  <a:pt x="589" y="20"/>
                </a:cubicBezTo>
                <a:close/>
                <a:moveTo>
                  <a:pt x="613" y="22"/>
                </a:moveTo>
                <a:cubicBezTo>
                  <a:pt x="613" y="23"/>
                  <a:pt x="612" y="22"/>
                  <a:pt x="611" y="22"/>
                </a:cubicBezTo>
                <a:cubicBezTo>
                  <a:pt x="611" y="22"/>
                  <a:pt x="610" y="22"/>
                  <a:pt x="610" y="22"/>
                </a:cubicBezTo>
                <a:cubicBezTo>
                  <a:pt x="611" y="21"/>
                  <a:pt x="612" y="22"/>
                  <a:pt x="613" y="22"/>
                </a:cubicBezTo>
                <a:cubicBezTo>
                  <a:pt x="613" y="22"/>
                  <a:pt x="613" y="22"/>
                  <a:pt x="613" y="22"/>
                </a:cubicBezTo>
                <a:close/>
                <a:moveTo>
                  <a:pt x="615" y="22"/>
                </a:moveTo>
                <a:cubicBezTo>
                  <a:pt x="615" y="23"/>
                  <a:pt x="614" y="22"/>
                  <a:pt x="614" y="22"/>
                </a:cubicBezTo>
                <a:cubicBezTo>
                  <a:pt x="614" y="22"/>
                  <a:pt x="615" y="22"/>
                  <a:pt x="615" y="22"/>
                </a:cubicBezTo>
                <a:close/>
                <a:moveTo>
                  <a:pt x="615" y="29"/>
                </a:moveTo>
                <a:cubicBezTo>
                  <a:pt x="614" y="30"/>
                  <a:pt x="613" y="29"/>
                  <a:pt x="613" y="29"/>
                </a:cubicBezTo>
                <a:cubicBezTo>
                  <a:pt x="612" y="29"/>
                  <a:pt x="612" y="29"/>
                  <a:pt x="612" y="29"/>
                </a:cubicBezTo>
                <a:cubicBezTo>
                  <a:pt x="613" y="28"/>
                  <a:pt x="615" y="29"/>
                  <a:pt x="615" y="29"/>
                </a:cubicBezTo>
                <a:close/>
                <a:moveTo>
                  <a:pt x="617" y="39"/>
                </a:moveTo>
                <a:cubicBezTo>
                  <a:pt x="617" y="40"/>
                  <a:pt x="616" y="39"/>
                  <a:pt x="615" y="39"/>
                </a:cubicBezTo>
                <a:cubicBezTo>
                  <a:pt x="605" y="38"/>
                  <a:pt x="596" y="38"/>
                  <a:pt x="586" y="37"/>
                </a:cubicBezTo>
                <a:cubicBezTo>
                  <a:pt x="576" y="37"/>
                  <a:pt x="567" y="36"/>
                  <a:pt x="557" y="36"/>
                </a:cubicBezTo>
                <a:cubicBezTo>
                  <a:pt x="546" y="35"/>
                  <a:pt x="537" y="34"/>
                  <a:pt x="526" y="34"/>
                </a:cubicBezTo>
                <a:cubicBezTo>
                  <a:pt x="520" y="34"/>
                  <a:pt x="502" y="33"/>
                  <a:pt x="508" y="33"/>
                </a:cubicBezTo>
                <a:cubicBezTo>
                  <a:pt x="514" y="33"/>
                  <a:pt x="518" y="33"/>
                  <a:pt x="524" y="33"/>
                </a:cubicBezTo>
                <a:cubicBezTo>
                  <a:pt x="535" y="34"/>
                  <a:pt x="544" y="34"/>
                  <a:pt x="555" y="35"/>
                </a:cubicBezTo>
                <a:cubicBezTo>
                  <a:pt x="565" y="36"/>
                  <a:pt x="572" y="36"/>
                  <a:pt x="582" y="36"/>
                </a:cubicBezTo>
                <a:cubicBezTo>
                  <a:pt x="592" y="37"/>
                  <a:pt x="600" y="38"/>
                  <a:pt x="610" y="38"/>
                </a:cubicBezTo>
                <a:cubicBezTo>
                  <a:pt x="612" y="39"/>
                  <a:pt x="614" y="38"/>
                  <a:pt x="616" y="39"/>
                </a:cubicBezTo>
                <a:cubicBezTo>
                  <a:pt x="617" y="39"/>
                  <a:pt x="618" y="39"/>
                  <a:pt x="617" y="39"/>
                </a:cubicBezTo>
                <a:close/>
                <a:moveTo>
                  <a:pt x="618" y="23"/>
                </a:moveTo>
                <a:cubicBezTo>
                  <a:pt x="617" y="24"/>
                  <a:pt x="617" y="22"/>
                  <a:pt x="617" y="22"/>
                </a:cubicBezTo>
                <a:cubicBezTo>
                  <a:pt x="618" y="23"/>
                  <a:pt x="618" y="23"/>
                  <a:pt x="618" y="23"/>
                </a:cubicBezTo>
                <a:close/>
                <a:moveTo>
                  <a:pt x="625" y="15"/>
                </a:moveTo>
                <a:cubicBezTo>
                  <a:pt x="625" y="15"/>
                  <a:pt x="625" y="15"/>
                  <a:pt x="625" y="15"/>
                </a:cubicBezTo>
                <a:cubicBezTo>
                  <a:pt x="625" y="15"/>
                  <a:pt x="626" y="15"/>
                  <a:pt x="626" y="15"/>
                </a:cubicBezTo>
                <a:cubicBezTo>
                  <a:pt x="627" y="14"/>
                  <a:pt x="628" y="15"/>
                  <a:pt x="630" y="15"/>
                </a:cubicBezTo>
                <a:cubicBezTo>
                  <a:pt x="630" y="15"/>
                  <a:pt x="630" y="15"/>
                  <a:pt x="630" y="15"/>
                </a:cubicBezTo>
                <a:cubicBezTo>
                  <a:pt x="631" y="15"/>
                  <a:pt x="631" y="15"/>
                  <a:pt x="632" y="15"/>
                </a:cubicBezTo>
                <a:cubicBezTo>
                  <a:pt x="632" y="15"/>
                  <a:pt x="632" y="15"/>
                  <a:pt x="633" y="15"/>
                </a:cubicBezTo>
                <a:cubicBezTo>
                  <a:pt x="634" y="15"/>
                  <a:pt x="634" y="15"/>
                  <a:pt x="635" y="15"/>
                </a:cubicBezTo>
                <a:cubicBezTo>
                  <a:pt x="635" y="15"/>
                  <a:pt x="635" y="16"/>
                  <a:pt x="635" y="16"/>
                </a:cubicBezTo>
                <a:cubicBezTo>
                  <a:pt x="637" y="16"/>
                  <a:pt x="638" y="15"/>
                  <a:pt x="640" y="15"/>
                </a:cubicBezTo>
                <a:cubicBezTo>
                  <a:pt x="641" y="15"/>
                  <a:pt x="642" y="15"/>
                  <a:pt x="643" y="16"/>
                </a:cubicBezTo>
                <a:cubicBezTo>
                  <a:pt x="644" y="16"/>
                  <a:pt x="645" y="16"/>
                  <a:pt x="647" y="16"/>
                </a:cubicBezTo>
                <a:cubicBezTo>
                  <a:pt x="647" y="16"/>
                  <a:pt x="648" y="16"/>
                  <a:pt x="649" y="16"/>
                </a:cubicBezTo>
                <a:cubicBezTo>
                  <a:pt x="649" y="16"/>
                  <a:pt x="649" y="17"/>
                  <a:pt x="650" y="17"/>
                </a:cubicBezTo>
                <a:cubicBezTo>
                  <a:pt x="650" y="17"/>
                  <a:pt x="651" y="17"/>
                  <a:pt x="652" y="17"/>
                </a:cubicBezTo>
                <a:cubicBezTo>
                  <a:pt x="652" y="17"/>
                  <a:pt x="652" y="17"/>
                  <a:pt x="653" y="16"/>
                </a:cubicBezTo>
                <a:cubicBezTo>
                  <a:pt x="654" y="16"/>
                  <a:pt x="655" y="17"/>
                  <a:pt x="656" y="17"/>
                </a:cubicBezTo>
                <a:cubicBezTo>
                  <a:pt x="657" y="17"/>
                  <a:pt x="658" y="17"/>
                  <a:pt x="658" y="17"/>
                </a:cubicBezTo>
                <a:cubicBezTo>
                  <a:pt x="659" y="17"/>
                  <a:pt x="659" y="17"/>
                  <a:pt x="659" y="17"/>
                </a:cubicBezTo>
                <a:cubicBezTo>
                  <a:pt x="659" y="17"/>
                  <a:pt x="660" y="17"/>
                  <a:pt x="660" y="17"/>
                </a:cubicBezTo>
                <a:cubicBezTo>
                  <a:pt x="660" y="17"/>
                  <a:pt x="660" y="17"/>
                  <a:pt x="660" y="17"/>
                </a:cubicBezTo>
                <a:cubicBezTo>
                  <a:pt x="661" y="17"/>
                  <a:pt x="661" y="17"/>
                  <a:pt x="662" y="17"/>
                </a:cubicBezTo>
                <a:cubicBezTo>
                  <a:pt x="663" y="17"/>
                  <a:pt x="664" y="18"/>
                  <a:pt x="665" y="18"/>
                </a:cubicBezTo>
                <a:cubicBezTo>
                  <a:pt x="666" y="18"/>
                  <a:pt x="670" y="17"/>
                  <a:pt x="669" y="18"/>
                </a:cubicBezTo>
                <a:cubicBezTo>
                  <a:pt x="668" y="18"/>
                  <a:pt x="667" y="18"/>
                  <a:pt x="668" y="18"/>
                </a:cubicBezTo>
                <a:cubicBezTo>
                  <a:pt x="669" y="19"/>
                  <a:pt x="670" y="19"/>
                  <a:pt x="671" y="19"/>
                </a:cubicBezTo>
                <a:cubicBezTo>
                  <a:pt x="672" y="19"/>
                  <a:pt x="673" y="19"/>
                  <a:pt x="673" y="18"/>
                </a:cubicBezTo>
                <a:cubicBezTo>
                  <a:pt x="673" y="18"/>
                  <a:pt x="672" y="18"/>
                  <a:pt x="672" y="18"/>
                </a:cubicBezTo>
                <a:cubicBezTo>
                  <a:pt x="673" y="18"/>
                  <a:pt x="674" y="18"/>
                  <a:pt x="675" y="18"/>
                </a:cubicBezTo>
                <a:cubicBezTo>
                  <a:pt x="675" y="19"/>
                  <a:pt x="675" y="19"/>
                  <a:pt x="675" y="19"/>
                </a:cubicBezTo>
                <a:cubicBezTo>
                  <a:pt x="675" y="19"/>
                  <a:pt x="675" y="19"/>
                  <a:pt x="676" y="19"/>
                </a:cubicBezTo>
                <a:cubicBezTo>
                  <a:pt x="677" y="18"/>
                  <a:pt x="678" y="19"/>
                  <a:pt x="679" y="20"/>
                </a:cubicBezTo>
                <a:cubicBezTo>
                  <a:pt x="681" y="20"/>
                  <a:pt x="684" y="19"/>
                  <a:pt x="684" y="21"/>
                </a:cubicBezTo>
                <a:cubicBezTo>
                  <a:pt x="683" y="21"/>
                  <a:pt x="682" y="21"/>
                  <a:pt x="682" y="21"/>
                </a:cubicBezTo>
                <a:cubicBezTo>
                  <a:pt x="683" y="22"/>
                  <a:pt x="683" y="22"/>
                  <a:pt x="684" y="21"/>
                </a:cubicBezTo>
                <a:cubicBezTo>
                  <a:pt x="684" y="21"/>
                  <a:pt x="684" y="20"/>
                  <a:pt x="685" y="20"/>
                </a:cubicBezTo>
                <a:cubicBezTo>
                  <a:pt x="685" y="20"/>
                  <a:pt x="685" y="20"/>
                  <a:pt x="686" y="19"/>
                </a:cubicBezTo>
                <a:cubicBezTo>
                  <a:pt x="686" y="19"/>
                  <a:pt x="686" y="19"/>
                  <a:pt x="687" y="19"/>
                </a:cubicBezTo>
                <a:cubicBezTo>
                  <a:pt x="688" y="20"/>
                  <a:pt x="689" y="20"/>
                  <a:pt x="690" y="20"/>
                </a:cubicBezTo>
                <a:cubicBezTo>
                  <a:pt x="691" y="21"/>
                  <a:pt x="693" y="21"/>
                  <a:pt x="694" y="21"/>
                </a:cubicBezTo>
                <a:cubicBezTo>
                  <a:pt x="695" y="21"/>
                  <a:pt x="695" y="21"/>
                  <a:pt x="695" y="21"/>
                </a:cubicBezTo>
                <a:cubicBezTo>
                  <a:pt x="695" y="22"/>
                  <a:pt x="695" y="22"/>
                  <a:pt x="695" y="22"/>
                </a:cubicBezTo>
                <a:cubicBezTo>
                  <a:pt x="696" y="23"/>
                  <a:pt x="698" y="23"/>
                  <a:pt x="700" y="23"/>
                </a:cubicBezTo>
                <a:cubicBezTo>
                  <a:pt x="700" y="23"/>
                  <a:pt x="701" y="23"/>
                  <a:pt x="701" y="23"/>
                </a:cubicBezTo>
                <a:cubicBezTo>
                  <a:pt x="701" y="22"/>
                  <a:pt x="699" y="22"/>
                  <a:pt x="699" y="22"/>
                </a:cubicBezTo>
                <a:cubicBezTo>
                  <a:pt x="702" y="22"/>
                  <a:pt x="703" y="22"/>
                  <a:pt x="705" y="22"/>
                </a:cubicBezTo>
                <a:cubicBezTo>
                  <a:pt x="707" y="22"/>
                  <a:pt x="711" y="22"/>
                  <a:pt x="711" y="24"/>
                </a:cubicBezTo>
                <a:cubicBezTo>
                  <a:pt x="711" y="24"/>
                  <a:pt x="709" y="23"/>
                  <a:pt x="709" y="23"/>
                </a:cubicBezTo>
                <a:cubicBezTo>
                  <a:pt x="708" y="23"/>
                  <a:pt x="706" y="24"/>
                  <a:pt x="707" y="24"/>
                </a:cubicBezTo>
                <a:cubicBezTo>
                  <a:pt x="708" y="24"/>
                  <a:pt x="709" y="24"/>
                  <a:pt x="710" y="24"/>
                </a:cubicBezTo>
                <a:cubicBezTo>
                  <a:pt x="710" y="24"/>
                  <a:pt x="710" y="24"/>
                  <a:pt x="711" y="24"/>
                </a:cubicBezTo>
                <a:cubicBezTo>
                  <a:pt x="711" y="24"/>
                  <a:pt x="711" y="23"/>
                  <a:pt x="712" y="23"/>
                </a:cubicBezTo>
                <a:cubicBezTo>
                  <a:pt x="713" y="22"/>
                  <a:pt x="715" y="23"/>
                  <a:pt x="717" y="23"/>
                </a:cubicBezTo>
                <a:cubicBezTo>
                  <a:pt x="718" y="23"/>
                  <a:pt x="719" y="23"/>
                  <a:pt x="720" y="23"/>
                </a:cubicBezTo>
                <a:cubicBezTo>
                  <a:pt x="720" y="23"/>
                  <a:pt x="721" y="23"/>
                  <a:pt x="721" y="23"/>
                </a:cubicBezTo>
                <a:cubicBezTo>
                  <a:pt x="721" y="23"/>
                  <a:pt x="720" y="22"/>
                  <a:pt x="720" y="22"/>
                </a:cubicBezTo>
                <a:cubicBezTo>
                  <a:pt x="721" y="23"/>
                  <a:pt x="721" y="23"/>
                  <a:pt x="722" y="23"/>
                </a:cubicBezTo>
                <a:cubicBezTo>
                  <a:pt x="722" y="23"/>
                  <a:pt x="722" y="24"/>
                  <a:pt x="723" y="24"/>
                </a:cubicBezTo>
                <a:cubicBezTo>
                  <a:pt x="723" y="24"/>
                  <a:pt x="723" y="23"/>
                  <a:pt x="724" y="23"/>
                </a:cubicBezTo>
                <a:cubicBezTo>
                  <a:pt x="724" y="24"/>
                  <a:pt x="724" y="24"/>
                  <a:pt x="725" y="24"/>
                </a:cubicBezTo>
                <a:cubicBezTo>
                  <a:pt x="726" y="24"/>
                  <a:pt x="726" y="24"/>
                  <a:pt x="727" y="24"/>
                </a:cubicBezTo>
                <a:cubicBezTo>
                  <a:pt x="730" y="24"/>
                  <a:pt x="731" y="24"/>
                  <a:pt x="733" y="25"/>
                </a:cubicBezTo>
                <a:cubicBezTo>
                  <a:pt x="734" y="25"/>
                  <a:pt x="735" y="24"/>
                  <a:pt x="736" y="25"/>
                </a:cubicBezTo>
                <a:cubicBezTo>
                  <a:pt x="736" y="25"/>
                  <a:pt x="735" y="25"/>
                  <a:pt x="735" y="26"/>
                </a:cubicBezTo>
                <a:cubicBezTo>
                  <a:pt x="735" y="26"/>
                  <a:pt x="736" y="26"/>
                  <a:pt x="736" y="26"/>
                </a:cubicBezTo>
                <a:cubicBezTo>
                  <a:pt x="736" y="26"/>
                  <a:pt x="735" y="26"/>
                  <a:pt x="735" y="26"/>
                </a:cubicBezTo>
                <a:cubicBezTo>
                  <a:pt x="735" y="27"/>
                  <a:pt x="737" y="27"/>
                  <a:pt x="737" y="27"/>
                </a:cubicBezTo>
                <a:cubicBezTo>
                  <a:pt x="736" y="28"/>
                  <a:pt x="735" y="28"/>
                  <a:pt x="735" y="27"/>
                </a:cubicBezTo>
                <a:cubicBezTo>
                  <a:pt x="734" y="27"/>
                  <a:pt x="735" y="26"/>
                  <a:pt x="735" y="26"/>
                </a:cubicBezTo>
                <a:cubicBezTo>
                  <a:pt x="734" y="26"/>
                  <a:pt x="734" y="28"/>
                  <a:pt x="734" y="28"/>
                </a:cubicBezTo>
                <a:cubicBezTo>
                  <a:pt x="732" y="29"/>
                  <a:pt x="730" y="27"/>
                  <a:pt x="729" y="27"/>
                </a:cubicBezTo>
                <a:cubicBezTo>
                  <a:pt x="728" y="27"/>
                  <a:pt x="727" y="27"/>
                  <a:pt x="727" y="28"/>
                </a:cubicBezTo>
                <a:cubicBezTo>
                  <a:pt x="728" y="29"/>
                  <a:pt x="729" y="28"/>
                  <a:pt x="731" y="28"/>
                </a:cubicBezTo>
                <a:cubicBezTo>
                  <a:pt x="734" y="29"/>
                  <a:pt x="738" y="29"/>
                  <a:pt x="741" y="30"/>
                </a:cubicBezTo>
                <a:cubicBezTo>
                  <a:pt x="745" y="31"/>
                  <a:pt x="748" y="30"/>
                  <a:pt x="752" y="31"/>
                </a:cubicBezTo>
                <a:cubicBezTo>
                  <a:pt x="753" y="32"/>
                  <a:pt x="755" y="31"/>
                  <a:pt x="757" y="32"/>
                </a:cubicBezTo>
                <a:cubicBezTo>
                  <a:pt x="762" y="32"/>
                  <a:pt x="768" y="32"/>
                  <a:pt x="773" y="34"/>
                </a:cubicBezTo>
                <a:cubicBezTo>
                  <a:pt x="775" y="34"/>
                  <a:pt x="777" y="34"/>
                  <a:pt x="778" y="35"/>
                </a:cubicBezTo>
                <a:cubicBezTo>
                  <a:pt x="779" y="35"/>
                  <a:pt x="779" y="34"/>
                  <a:pt x="780" y="34"/>
                </a:cubicBezTo>
                <a:cubicBezTo>
                  <a:pt x="782" y="35"/>
                  <a:pt x="784" y="36"/>
                  <a:pt x="787" y="35"/>
                </a:cubicBezTo>
                <a:cubicBezTo>
                  <a:pt x="787" y="35"/>
                  <a:pt x="788" y="36"/>
                  <a:pt x="788" y="36"/>
                </a:cubicBezTo>
                <a:cubicBezTo>
                  <a:pt x="792" y="36"/>
                  <a:pt x="795" y="37"/>
                  <a:pt x="799" y="37"/>
                </a:cubicBezTo>
                <a:cubicBezTo>
                  <a:pt x="801" y="38"/>
                  <a:pt x="803" y="38"/>
                  <a:pt x="805" y="38"/>
                </a:cubicBezTo>
                <a:cubicBezTo>
                  <a:pt x="806" y="39"/>
                  <a:pt x="808" y="38"/>
                  <a:pt x="809" y="39"/>
                </a:cubicBezTo>
                <a:cubicBezTo>
                  <a:pt x="815" y="41"/>
                  <a:pt x="820" y="40"/>
                  <a:pt x="826" y="42"/>
                </a:cubicBezTo>
                <a:cubicBezTo>
                  <a:pt x="829" y="43"/>
                  <a:pt x="831" y="43"/>
                  <a:pt x="834" y="43"/>
                </a:cubicBezTo>
                <a:cubicBezTo>
                  <a:pt x="836" y="44"/>
                  <a:pt x="838" y="43"/>
                  <a:pt x="839" y="44"/>
                </a:cubicBezTo>
                <a:cubicBezTo>
                  <a:pt x="840" y="44"/>
                  <a:pt x="840" y="45"/>
                  <a:pt x="840" y="45"/>
                </a:cubicBezTo>
                <a:cubicBezTo>
                  <a:pt x="840" y="46"/>
                  <a:pt x="838" y="44"/>
                  <a:pt x="836" y="44"/>
                </a:cubicBezTo>
                <a:cubicBezTo>
                  <a:pt x="836" y="45"/>
                  <a:pt x="835" y="45"/>
                  <a:pt x="834" y="45"/>
                </a:cubicBezTo>
                <a:cubicBezTo>
                  <a:pt x="834" y="45"/>
                  <a:pt x="834" y="44"/>
                  <a:pt x="834" y="44"/>
                </a:cubicBezTo>
                <a:cubicBezTo>
                  <a:pt x="834" y="44"/>
                  <a:pt x="833" y="44"/>
                  <a:pt x="833" y="45"/>
                </a:cubicBezTo>
                <a:cubicBezTo>
                  <a:pt x="833" y="45"/>
                  <a:pt x="834" y="45"/>
                  <a:pt x="833" y="45"/>
                </a:cubicBezTo>
                <a:cubicBezTo>
                  <a:pt x="833" y="46"/>
                  <a:pt x="832" y="45"/>
                  <a:pt x="831" y="45"/>
                </a:cubicBezTo>
                <a:cubicBezTo>
                  <a:pt x="830" y="45"/>
                  <a:pt x="829" y="45"/>
                  <a:pt x="828" y="45"/>
                </a:cubicBezTo>
                <a:cubicBezTo>
                  <a:pt x="821" y="44"/>
                  <a:pt x="815" y="43"/>
                  <a:pt x="808" y="42"/>
                </a:cubicBezTo>
                <a:cubicBezTo>
                  <a:pt x="807" y="42"/>
                  <a:pt x="806" y="42"/>
                  <a:pt x="805" y="42"/>
                </a:cubicBezTo>
                <a:cubicBezTo>
                  <a:pt x="804" y="42"/>
                  <a:pt x="802" y="41"/>
                  <a:pt x="800" y="41"/>
                </a:cubicBezTo>
                <a:cubicBezTo>
                  <a:pt x="800" y="41"/>
                  <a:pt x="800" y="41"/>
                  <a:pt x="799" y="41"/>
                </a:cubicBezTo>
                <a:cubicBezTo>
                  <a:pt x="799" y="41"/>
                  <a:pt x="799" y="41"/>
                  <a:pt x="799" y="41"/>
                </a:cubicBezTo>
                <a:cubicBezTo>
                  <a:pt x="799" y="41"/>
                  <a:pt x="799" y="41"/>
                  <a:pt x="798" y="41"/>
                </a:cubicBezTo>
                <a:cubicBezTo>
                  <a:pt x="798" y="41"/>
                  <a:pt x="797" y="41"/>
                  <a:pt x="797" y="40"/>
                </a:cubicBezTo>
                <a:cubicBezTo>
                  <a:pt x="796" y="40"/>
                  <a:pt x="794" y="40"/>
                  <a:pt x="793" y="40"/>
                </a:cubicBezTo>
                <a:cubicBezTo>
                  <a:pt x="792" y="40"/>
                  <a:pt x="792" y="40"/>
                  <a:pt x="791" y="40"/>
                </a:cubicBezTo>
                <a:cubicBezTo>
                  <a:pt x="791" y="40"/>
                  <a:pt x="791" y="40"/>
                  <a:pt x="791" y="40"/>
                </a:cubicBezTo>
                <a:cubicBezTo>
                  <a:pt x="791" y="40"/>
                  <a:pt x="790" y="40"/>
                  <a:pt x="790" y="40"/>
                </a:cubicBezTo>
                <a:cubicBezTo>
                  <a:pt x="788" y="39"/>
                  <a:pt x="787" y="39"/>
                  <a:pt x="785" y="39"/>
                </a:cubicBezTo>
                <a:cubicBezTo>
                  <a:pt x="784" y="39"/>
                  <a:pt x="782" y="38"/>
                  <a:pt x="782" y="39"/>
                </a:cubicBezTo>
                <a:cubicBezTo>
                  <a:pt x="782" y="39"/>
                  <a:pt x="783" y="39"/>
                  <a:pt x="783" y="39"/>
                </a:cubicBezTo>
                <a:cubicBezTo>
                  <a:pt x="782" y="40"/>
                  <a:pt x="781" y="39"/>
                  <a:pt x="780" y="39"/>
                </a:cubicBezTo>
                <a:cubicBezTo>
                  <a:pt x="780" y="39"/>
                  <a:pt x="779" y="39"/>
                  <a:pt x="779" y="39"/>
                </a:cubicBezTo>
                <a:cubicBezTo>
                  <a:pt x="774" y="38"/>
                  <a:pt x="770" y="37"/>
                  <a:pt x="765" y="37"/>
                </a:cubicBezTo>
                <a:cubicBezTo>
                  <a:pt x="764" y="37"/>
                  <a:pt x="763" y="36"/>
                  <a:pt x="762" y="37"/>
                </a:cubicBezTo>
                <a:cubicBezTo>
                  <a:pt x="762" y="37"/>
                  <a:pt x="763" y="37"/>
                  <a:pt x="762" y="37"/>
                </a:cubicBezTo>
                <a:cubicBezTo>
                  <a:pt x="762" y="38"/>
                  <a:pt x="762" y="36"/>
                  <a:pt x="761" y="36"/>
                </a:cubicBezTo>
                <a:cubicBezTo>
                  <a:pt x="761" y="36"/>
                  <a:pt x="760" y="36"/>
                  <a:pt x="760" y="36"/>
                </a:cubicBezTo>
                <a:cubicBezTo>
                  <a:pt x="759" y="36"/>
                  <a:pt x="758" y="36"/>
                  <a:pt x="758" y="36"/>
                </a:cubicBezTo>
                <a:cubicBezTo>
                  <a:pt x="756" y="36"/>
                  <a:pt x="755" y="37"/>
                  <a:pt x="754" y="37"/>
                </a:cubicBezTo>
                <a:cubicBezTo>
                  <a:pt x="753" y="37"/>
                  <a:pt x="753" y="36"/>
                  <a:pt x="752" y="36"/>
                </a:cubicBezTo>
                <a:cubicBezTo>
                  <a:pt x="752" y="36"/>
                  <a:pt x="750" y="36"/>
                  <a:pt x="751" y="36"/>
                </a:cubicBezTo>
                <a:cubicBezTo>
                  <a:pt x="751" y="37"/>
                  <a:pt x="753" y="36"/>
                  <a:pt x="753" y="37"/>
                </a:cubicBezTo>
                <a:cubicBezTo>
                  <a:pt x="752" y="37"/>
                  <a:pt x="749" y="37"/>
                  <a:pt x="750" y="37"/>
                </a:cubicBezTo>
                <a:cubicBezTo>
                  <a:pt x="751" y="38"/>
                  <a:pt x="752" y="38"/>
                  <a:pt x="754" y="38"/>
                </a:cubicBezTo>
                <a:cubicBezTo>
                  <a:pt x="754" y="38"/>
                  <a:pt x="755" y="38"/>
                  <a:pt x="755" y="38"/>
                </a:cubicBezTo>
                <a:cubicBezTo>
                  <a:pt x="756" y="38"/>
                  <a:pt x="756" y="38"/>
                  <a:pt x="757" y="38"/>
                </a:cubicBezTo>
                <a:cubicBezTo>
                  <a:pt x="757" y="38"/>
                  <a:pt x="758" y="38"/>
                  <a:pt x="759" y="38"/>
                </a:cubicBezTo>
                <a:cubicBezTo>
                  <a:pt x="759" y="38"/>
                  <a:pt x="759" y="38"/>
                  <a:pt x="759" y="38"/>
                </a:cubicBezTo>
                <a:cubicBezTo>
                  <a:pt x="762" y="38"/>
                  <a:pt x="764" y="39"/>
                  <a:pt x="766" y="40"/>
                </a:cubicBezTo>
                <a:cubicBezTo>
                  <a:pt x="766" y="40"/>
                  <a:pt x="767" y="40"/>
                  <a:pt x="766" y="40"/>
                </a:cubicBezTo>
                <a:cubicBezTo>
                  <a:pt x="766" y="40"/>
                  <a:pt x="765" y="40"/>
                  <a:pt x="765" y="40"/>
                </a:cubicBezTo>
                <a:cubicBezTo>
                  <a:pt x="763" y="39"/>
                  <a:pt x="762" y="40"/>
                  <a:pt x="760" y="40"/>
                </a:cubicBezTo>
                <a:cubicBezTo>
                  <a:pt x="759" y="40"/>
                  <a:pt x="757" y="40"/>
                  <a:pt x="756" y="40"/>
                </a:cubicBezTo>
                <a:cubicBezTo>
                  <a:pt x="756" y="40"/>
                  <a:pt x="755" y="40"/>
                  <a:pt x="755" y="39"/>
                </a:cubicBezTo>
                <a:cubicBezTo>
                  <a:pt x="755" y="39"/>
                  <a:pt x="756" y="39"/>
                  <a:pt x="756" y="39"/>
                </a:cubicBezTo>
                <a:cubicBezTo>
                  <a:pt x="755" y="39"/>
                  <a:pt x="754" y="40"/>
                  <a:pt x="753" y="40"/>
                </a:cubicBezTo>
                <a:cubicBezTo>
                  <a:pt x="752" y="40"/>
                  <a:pt x="751" y="39"/>
                  <a:pt x="749" y="39"/>
                </a:cubicBezTo>
                <a:cubicBezTo>
                  <a:pt x="748" y="40"/>
                  <a:pt x="746" y="39"/>
                  <a:pt x="744" y="38"/>
                </a:cubicBezTo>
                <a:cubicBezTo>
                  <a:pt x="744" y="38"/>
                  <a:pt x="744" y="38"/>
                  <a:pt x="744" y="38"/>
                </a:cubicBezTo>
                <a:cubicBezTo>
                  <a:pt x="743" y="38"/>
                  <a:pt x="744" y="37"/>
                  <a:pt x="743" y="37"/>
                </a:cubicBezTo>
                <a:cubicBezTo>
                  <a:pt x="743" y="37"/>
                  <a:pt x="743" y="38"/>
                  <a:pt x="743" y="38"/>
                </a:cubicBezTo>
                <a:cubicBezTo>
                  <a:pt x="742" y="39"/>
                  <a:pt x="740" y="38"/>
                  <a:pt x="739" y="38"/>
                </a:cubicBezTo>
                <a:cubicBezTo>
                  <a:pt x="736" y="38"/>
                  <a:pt x="734" y="37"/>
                  <a:pt x="731" y="38"/>
                </a:cubicBezTo>
                <a:cubicBezTo>
                  <a:pt x="731" y="38"/>
                  <a:pt x="731" y="38"/>
                  <a:pt x="730" y="38"/>
                </a:cubicBezTo>
                <a:cubicBezTo>
                  <a:pt x="729" y="37"/>
                  <a:pt x="727" y="38"/>
                  <a:pt x="726" y="37"/>
                </a:cubicBezTo>
                <a:cubicBezTo>
                  <a:pt x="726" y="37"/>
                  <a:pt x="726" y="37"/>
                  <a:pt x="725" y="37"/>
                </a:cubicBezTo>
                <a:cubicBezTo>
                  <a:pt x="724" y="36"/>
                  <a:pt x="723" y="36"/>
                  <a:pt x="721" y="36"/>
                </a:cubicBezTo>
                <a:cubicBezTo>
                  <a:pt x="721" y="36"/>
                  <a:pt x="721" y="37"/>
                  <a:pt x="721" y="37"/>
                </a:cubicBezTo>
                <a:cubicBezTo>
                  <a:pt x="721" y="37"/>
                  <a:pt x="721" y="37"/>
                  <a:pt x="721" y="37"/>
                </a:cubicBezTo>
                <a:cubicBezTo>
                  <a:pt x="720" y="38"/>
                  <a:pt x="719" y="36"/>
                  <a:pt x="717" y="36"/>
                </a:cubicBezTo>
                <a:cubicBezTo>
                  <a:pt x="717" y="36"/>
                  <a:pt x="716" y="36"/>
                  <a:pt x="716" y="36"/>
                </a:cubicBezTo>
                <a:cubicBezTo>
                  <a:pt x="714" y="36"/>
                  <a:pt x="713" y="35"/>
                  <a:pt x="712" y="35"/>
                </a:cubicBezTo>
                <a:cubicBezTo>
                  <a:pt x="712" y="36"/>
                  <a:pt x="712" y="36"/>
                  <a:pt x="711" y="36"/>
                </a:cubicBezTo>
                <a:cubicBezTo>
                  <a:pt x="711" y="36"/>
                  <a:pt x="711" y="35"/>
                  <a:pt x="711" y="35"/>
                </a:cubicBezTo>
                <a:cubicBezTo>
                  <a:pt x="711" y="35"/>
                  <a:pt x="711" y="36"/>
                  <a:pt x="710" y="36"/>
                </a:cubicBezTo>
                <a:cubicBezTo>
                  <a:pt x="710" y="36"/>
                  <a:pt x="709" y="35"/>
                  <a:pt x="708" y="35"/>
                </a:cubicBezTo>
                <a:cubicBezTo>
                  <a:pt x="707" y="35"/>
                  <a:pt x="706" y="35"/>
                  <a:pt x="705" y="35"/>
                </a:cubicBezTo>
                <a:cubicBezTo>
                  <a:pt x="704" y="36"/>
                  <a:pt x="704" y="36"/>
                  <a:pt x="703" y="36"/>
                </a:cubicBezTo>
                <a:cubicBezTo>
                  <a:pt x="702" y="36"/>
                  <a:pt x="702" y="36"/>
                  <a:pt x="701" y="36"/>
                </a:cubicBezTo>
                <a:cubicBezTo>
                  <a:pt x="699" y="35"/>
                  <a:pt x="698" y="35"/>
                  <a:pt x="696" y="35"/>
                </a:cubicBezTo>
                <a:cubicBezTo>
                  <a:pt x="695" y="35"/>
                  <a:pt x="694" y="35"/>
                  <a:pt x="694" y="36"/>
                </a:cubicBezTo>
                <a:cubicBezTo>
                  <a:pt x="694" y="36"/>
                  <a:pt x="695" y="36"/>
                  <a:pt x="694" y="36"/>
                </a:cubicBezTo>
                <a:cubicBezTo>
                  <a:pt x="693" y="37"/>
                  <a:pt x="692" y="36"/>
                  <a:pt x="691" y="36"/>
                </a:cubicBezTo>
                <a:cubicBezTo>
                  <a:pt x="690" y="36"/>
                  <a:pt x="689" y="35"/>
                  <a:pt x="689" y="35"/>
                </a:cubicBezTo>
                <a:cubicBezTo>
                  <a:pt x="691" y="35"/>
                  <a:pt x="694" y="36"/>
                  <a:pt x="693" y="35"/>
                </a:cubicBezTo>
                <a:cubicBezTo>
                  <a:pt x="693" y="35"/>
                  <a:pt x="693" y="35"/>
                  <a:pt x="692" y="35"/>
                </a:cubicBezTo>
                <a:cubicBezTo>
                  <a:pt x="692" y="34"/>
                  <a:pt x="691" y="34"/>
                  <a:pt x="691" y="34"/>
                </a:cubicBezTo>
                <a:cubicBezTo>
                  <a:pt x="691" y="34"/>
                  <a:pt x="691" y="35"/>
                  <a:pt x="691" y="35"/>
                </a:cubicBezTo>
                <a:cubicBezTo>
                  <a:pt x="690" y="35"/>
                  <a:pt x="690" y="34"/>
                  <a:pt x="690" y="34"/>
                </a:cubicBezTo>
                <a:cubicBezTo>
                  <a:pt x="690" y="34"/>
                  <a:pt x="690" y="35"/>
                  <a:pt x="690" y="34"/>
                </a:cubicBezTo>
                <a:cubicBezTo>
                  <a:pt x="689" y="34"/>
                  <a:pt x="689" y="34"/>
                  <a:pt x="689" y="33"/>
                </a:cubicBezTo>
                <a:cubicBezTo>
                  <a:pt x="688" y="33"/>
                  <a:pt x="687" y="34"/>
                  <a:pt x="686" y="34"/>
                </a:cubicBezTo>
                <a:cubicBezTo>
                  <a:pt x="685" y="34"/>
                  <a:pt x="685" y="34"/>
                  <a:pt x="685" y="33"/>
                </a:cubicBezTo>
                <a:cubicBezTo>
                  <a:pt x="684" y="33"/>
                  <a:pt x="683" y="33"/>
                  <a:pt x="682" y="33"/>
                </a:cubicBezTo>
                <a:cubicBezTo>
                  <a:pt x="682" y="33"/>
                  <a:pt x="682" y="33"/>
                  <a:pt x="682" y="33"/>
                </a:cubicBezTo>
                <a:cubicBezTo>
                  <a:pt x="681" y="33"/>
                  <a:pt x="680" y="33"/>
                  <a:pt x="679" y="33"/>
                </a:cubicBezTo>
                <a:cubicBezTo>
                  <a:pt x="678" y="33"/>
                  <a:pt x="677" y="33"/>
                  <a:pt x="676" y="32"/>
                </a:cubicBezTo>
                <a:cubicBezTo>
                  <a:pt x="675" y="32"/>
                  <a:pt x="675" y="32"/>
                  <a:pt x="675" y="32"/>
                </a:cubicBezTo>
                <a:cubicBezTo>
                  <a:pt x="674" y="32"/>
                  <a:pt x="674" y="33"/>
                  <a:pt x="674" y="33"/>
                </a:cubicBezTo>
                <a:cubicBezTo>
                  <a:pt x="674" y="33"/>
                  <a:pt x="674" y="33"/>
                  <a:pt x="673" y="33"/>
                </a:cubicBezTo>
                <a:cubicBezTo>
                  <a:pt x="673" y="33"/>
                  <a:pt x="670" y="32"/>
                  <a:pt x="671" y="33"/>
                </a:cubicBezTo>
                <a:cubicBezTo>
                  <a:pt x="672" y="33"/>
                  <a:pt x="674" y="33"/>
                  <a:pt x="673" y="34"/>
                </a:cubicBezTo>
                <a:cubicBezTo>
                  <a:pt x="672" y="35"/>
                  <a:pt x="671" y="34"/>
                  <a:pt x="670" y="34"/>
                </a:cubicBezTo>
                <a:cubicBezTo>
                  <a:pt x="670" y="34"/>
                  <a:pt x="669" y="33"/>
                  <a:pt x="669" y="33"/>
                </a:cubicBezTo>
                <a:cubicBezTo>
                  <a:pt x="669" y="33"/>
                  <a:pt x="669" y="33"/>
                  <a:pt x="669" y="33"/>
                </a:cubicBezTo>
                <a:cubicBezTo>
                  <a:pt x="669" y="32"/>
                  <a:pt x="669" y="33"/>
                  <a:pt x="669" y="33"/>
                </a:cubicBezTo>
                <a:cubicBezTo>
                  <a:pt x="668" y="32"/>
                  <a:pt x="668" y="32"/>
                  <a:pt x="668" y="32"/>
                </a:cubicBezTo>
                <a:cubicBezTo>
                  <a:pt x="667" y="32"/>
                  <a:pt x="667" y="32"/>
                  <a:pt x="667" y="32"/>
                </a:cubicBezTo>
                <a:cubicBezTo>
                  <a:pt x="667" y="32"/>
                  <a:pt x="668" y="31"/>
                  <a:pt x="667" y="31"/>
                </a:cubicBezTo>
                <a:cubicBezTo>
                  <a:pt x="667" y="31"/>
                  <a:pt x="667" y="31"/>
                  <a:pt x="667" y="31"/>
                </a:cubicBezTo>
                <a:cubicBezTo>
                  <a:pt x="666" y="31"/>
                  <a:pt x="666" y="32"/>
                  <a:pt x="665" y="32"/>
                </a:cubicBezTo>
                <a:cubicBezTo>
                  <a:pt x="665" y="32"/>
                  <a:pt x="664" y="32"/>
                  <a:pt x="664" y="32"/>
                </a:cubicBezTo>
                <a:cubicBezTo>
                  <a:pt x="662" y="32"/>
                  <a:pt x="657" y="32"/>
                  <a:pt x="659" y="32"/>
                </a:cubicBezTo>
                <a:cubicBezTo>
                  <a:pt x="660" y="33"/>
                  <a:pt x="662" y="32"/>
                  <a:pt x="661" y="33"/>
                </a:cubicBezTo>
                <a:cubicBezTo>
                  <a:pt x="661" y="34"/>
                  <a:pt x="660" y="33"/>
                  <a:pt x="659" y="33"/>
                </a:cubicBezTo>
                <a:cubicBezTo>
                  <a:pt x="658" y="33"/>
                  <a:pt x="654" y="33"/>
                  <a:pt x="655" y="32"/>
                </a:cubicBezTo>
                <a:cubicBezTo>
                  <a:pt x="656" y="32"/>
                  <a:pt x="659" y="33"/>
                  <a:pt x="658" y="32"/>
                </a:cubicBezTo>
                <a:cubicBezTo>
                  <a:pt x="658" y="31"/>
                  <a:pt x="657" y="32"/>
                  <a:pt x="657" y="31"/>
                </a:cubicBezTo>
                <a:cubicBezTo>
                  <a:pt x="657" y="31"/>
                  <a:pt x="657" y="31"/>
                  <a:pt x="657" y="31"/>
                </a:cubicBezTo>
                <a:cubicBezTo>
                  <a:pt x="657" y="31"/>
                  <a:pt x="656" y="31"/>
                  <a:pt x="656" y="31"/>
                </a:cubicBezTo>
                <a:cubicBezTo>
                  <a:pt x="656" y="31"/>
                  <a:pt x="656" y="31"/>
                  <a:pt x="656" y="31"/>
                </a:cubicBezTo>
                <a:cubicBezTo>
                  <a:pt x="655" y="32"/>
                  <a:pt x="653" y="31"/>
                  <a:pt x="651" y="31"/>
                </a:cubicBezTo>
                <a:cubicBezTo>
                  <a:pt x="651" y="31"/>
                  <a:pt x="650" y="31"/>
                  <a:pt x="650" y="31"/>
                </a:cubicBezTo>
                <a:cubicBezTo>
                  <a:pt x="649" y="31"/>
                  <a:pt x="647" y="31"/>
                  <a:pt x="648" y="32"/>
                </a:cubicBezTo>
                <a:cubicBezTo>
                  <a:pt x="649" y="32"/>
                  <a:pt x="653" y="31"/>
                  <a:pt x="652" y="32"/>
                </a:cubicBezTo>
                <a:cubicBezTo>
                  <a:pt x="651" y="33"/>
                  <a:pt x="650" y="32"/>
                  <a:pt x="648" y="32"/>
                </a:cubicBezTo>
                <a:cubicBezTo>
                  <a:pt x="647" y="32"/>
                  <a:pt x="642" y="32"/>
                  <a:pt x="644" y="31"/>
                </a:cubicBezTo>
                <a:cubicBezTo>
                  <a:pt x="644" y="31"/>
                  <a:pt x="645" y="31"/>
                  <a:pt x="646" y="31"/>
                </a:cubicBezTo>
                <a:cubicBezTo>
                  <a:pt x="647" y="31"/>
                  <a:pt x="647" y="31"/>
                  <a:pt x="647" y="31"/>
                </a:cubicBezTo>
                <a:cubicBezTo>
                  <a:pt x="647" y="31"/>
                  <a:pt x="647" y="30"/>
                  <a:pt x="647" y="30"/>
                </a:cubicBezTo>
                <a:cubicBezTo>
                  <a:pt x="645" y="29"/>
                  <a:pt x="644" y="30"/>
                  <a:pt x="643" y="30"/>
                </a:cubicBezTo>
                <a:cubicBezTo>
                  <a:pt x="642" y="30"/>
                  <a:pt x="642" y="29"/>
                  <a:pt x="641" y="29"/>
                </a:cubicBezTo>
                <a:cubicBezTo>
                  <a:pt x="639" y="30"/>
                  <a:pt x="637" y="29"/>
                  <a:pt x="636" y="29"/>
                </a:cubicBezTo>
                <a:cubicBezTo>
                  <a:pt x="635" y="29"/>
                  <a:pt x="635" y="30"/>
                  <a:pt x="634" y="29"/>
                </a:cubicBezTo>
                <a:cubicBezTo>
                  <a:pt x="633" y="29"/>
                  <a:pt x="633" y="29"/>
                  <a:pt x="632" y="29"/>
                </a:cubicBezTo>
                <a:cubicBezTo>
                  <a:pt x="632" y="29"/>
                  <a:pt x="633" y="30"/>
                  <a:pt x="633" y="30"/>
                </a:cubicBezTo>
                <a:cubicBezTo>
                  <a:pt x="632" y="30"/>
                  <a:pt x="632" y="29"/>
                  <a:pt x="632" y="30"/>
                </a:cubicBezTo>
                <a:cubicBezTo>
                  <a:pt x="631" y="30"/>
                  <a:pt x="632" y="31"/>
                  <a:pt x="631" y="31"/>
                </a:cubicBezTo>
                <a:cubicBezTo>
                  <a:pt x="631" y="31"/>
                  <a:pt x="631" y="30"/>
                  <a:pt x="631" y="30"/>
                </a:cubicBezTo>
                <a:cubicBezTo>
                  <a:pt x="629" y="30"/>
                  <a:pt x="628" y="30"/>
                  <a:pt x="627" y="30"/>
                </a:cubicBezTo>
                <a:cubicBezTo>
                  <a:pt x="626" y="30"/>
                  <a:pt x="626" y="30"/>
                  <a:pt x="625" y="30"/>
                </a:cubicBezTo>
                <a:cubicBezTo>
                  <a:pt x="625" y="30"/>
                  <a:pt x="624" y="30"/>
                  <a:pt x="624" y="30"/>
                </a:cubicBezTo>
                <a:cubicBezTo>
                  <a:pt x="623" y="30"/>
                  <a:pt x="623" y="29"/>
                  <a:pt x="623" y="29"/>
                </a:cubicBezTo>
                <a:cubicBezTo>
                  <a:pt x="623" y="29"/>
                  <a:pt x="622" y="30"/>
                  <a:pt x="622" y="30"/>
                </a:cubicBezTo>
                <a:cubicBezTo>
                  <a:pt x="621" y="30"/>
                  <a:pt x="619" y="30"/>
                  <a:pt x="619" y="30"/>
                </a:cubicBezTo>
                <a:cubicBezTo>
                  <a:pt x="619" y="29"/>
                  <a:pt x="620" y="29"/>
                  <a:pt x="620" y="29"/>
                </a:cubicBezTo>
                <a:cubicBezTo>
                  <a:pt x="619" y="28"/>
                  <a:pt x="617" y="30"/>
                  <a:pt x="616" y="29"/>
                </a:cubicBezTo>
                <a:cubicBezTo>
                  <a:pt x="616" y="29"/>
                  <a:pt x="615" y="29"/>
                  <a:pt x="615" y="28"/>
                </a:cubicBezTo>
                <a:cubicBezTo>
                  <a:pt x="616" y="28"/>
                  <a:pt x="616" y="28"/>
                  <a:pt x="616" y="28"/>
                </a:cubicBezTo>
                <a:cubicBezTo>
                  <a:pt x="616" y="28"/>
                  <a:pt x="615" y="28"/>
                  <a:pt x="615" y="28"/>
                </a:cubicBezTo>
                <a:cubicBezTo>
                  <a:pt x="615" y="28"/>
                  <a:pt x="615" y="27"/>
                  <a:pt x="615" y="27"/>
                </a:cubicBezTo>
                <a:cubicBezTo>
                  <a:pt x="614" y="27"/>
                  <a:pt x="614" y="28"/>
                  <a:pt x="614" y="28"/>
                </a:cubicBezTo>
                <a:cubicBezTo>
                  <a:pt x="614" y="28"/>
                  <a:pt x="613" y="28"/>
                  <a:pt x="613" y="28"/>
                </a:cubicBezTo>
                <a:cubicBezTo>
                  <a:pt x="613" y="28"/>
                  <a:pt x="613" y="28"/>
                  <a:pt x="612" y="28"/>
                </a:cubicBezTo>
                <a:cubicBezTo>
                  <a:pt x="611" y="29"/>
                  <a:pt x="609" y="29"/>
                  <a:pt x="607" y="29"/>
                </a:cubicBezTo>
                <a:cubicBezTo>
                  <a:pt x="606" y="29"/>
                  <a:pt x="604" y="29"/>
                  <a:pt x="603" y="28"/>
                </a:cubicBezTo>
                <a:cubicBezTo>
                  <a:pt x="602" y="28"/>
                  <a:pt x="602" y="27"/>
                  <a:pt x="602" y="27"/>
                </a:cubicBezTo>
                <a:cubicBezTo>
                  <a:pt x="601" y="27"/>
                  <a:pt x="600" y="29"/>
                  <a:pt x="599" y="28"/>
                </a:cubicBezTo>
                <a:cubicBezTo>
                  <a:pt x="599" y="28"/>
                  <a:pt x="599" y="27"/>
                  <a:pt x="599" y="27"/>
                </a:cubicBezTo>
                <a:cubicBezTo>
                  <a:pt x="598" y="27"/>
                  <a:pt x="597" y="28"/>
                  <a:pt x="597" y="28"/>
                </a:cubicBezTo>
                <a:cubicBezTo>
                  <a:pt x="595" y="27"/>
                  <a:pt x="594" y="28"/>
                  <a:pt x="593" y="28"/>
                </a:cubicBezTo>
                <a:cubicBezTo>
                  <a:pt x="593" y="28"/>
                  <a:pt x="593" y="28"/>
                  <a:pt x="592" y="27"/>
                </a:cubicBezTo>
                <a:cubicBezTo>
                  <a:pt x="592" y="27"/>
                  <a:pt x="592" y="27"/>
                  <a:pt x="592" y="27"/>
                </a:cubicBezTo>
                <a:cubicBezTo>
                  <a:pt x="592" y="27"/>
                  <a:pt x="591" y="27"/>
                  <a:pt x="591" y="27"/>
                </a:cubicBezTo>
                <a:cubicBezTo>
                  <a:pt x="590" y="26"/>
                  <a:pt x="589" y="26"/>
                  <a:pt x="588" y="26"/>
                </a:cubicBezTo>
                <a:cubicBezTo>
                  <a:pt x="587" y="26"/>
                  <a:pt x="588" y="26"/>
                  <a:pt x="588" y="26"/>
                </a:cubicBezTo>
                <a:cubicBezTo>
                  <a:pt x="587" y="26"/>
                  <a:pt x="587" y="26"/>
                  <a:pt x="587" y="26"/>
                </a:cubicBezTo>
                <a:cubicBezTo>
                  <a:pt x="586" y="26"/>
                  <a:pt x="587" y="27"/>
                  <a:pt x="587" y="27"/>
                </a:cubicBezTo>
                <a:cubicBezTo>
                  <a:pt x="586" y="27"/>
                  <a:pt x="586" y="27"/>
                  <a:pt x="585" y="27"/>
                </a:cubicBezTo>
                <a:cubicBezTo>
                  <a:pt x="585" y="27"/>
                  <a:pt x="585" y="27"/>
                  <a:pt x="585" y="27"/>
                </a:cubicBezTo>
                <a:cubicBezTo>
                  <a:pt x="585" y="27"/>
                  <a:pt x="585" y="26"/>
                  <a:pt x="585" y="26"/>
                </a:cubicBezTo>
                <a:cubicBezTo>
                  <a:pt x="584" y="27"/>
                  <a:pt x="584" y="27"/>
                  <a:pt x="584" y="27"/>
                </a:cubicBezTo>
                <a:cubicBezTo>
                  <a:pt x="584" y="27"/>
                  <a:pt x="584" y="26"/>
                  <a:pt x="583" y="26"/>
                </a:cubicBezTo>
                <a:cubicBezTo>
                  <a:pt x="583" y="26"/>
                  <a:pt x="582" y="26"/>
                  <a:pt x="582" y="26"/>
                </a:cubicBezTo>
                <a:cubicBezTo>
                  <a:pt x="583" y="26"/>
                  <a:pt x="583" y="26"/>
                  <a:pt x="583" y="27"/>
                </a:cubicBezTo>
                <a:cubicBezTo>
                  <a:pt x="583" y="27"/>
                  <a:pt x="583" y="27"/>
                  <a:pt x="583" y="27"/>
                </a:cubicBezTo>
                <a:cubicBezTo>
                  <a:pt x="582" y="27"/>
                  <a:pt x="582" y="27"/>
                  <a:pt x="582" y="27"/>
                </a:cubicBezTo>
                <a:cubicBezTo>
                  <a:pt x="582" y="27"/>
                  <a:pt x="581" y="27"/>
                  <a:pt x="581" y="27"/>
                </a:cubicBezTo>
                <a:cubicBezTo>
                  <a:pt x="581" y="27"/>
                  <a:pt x="581" y="26"/>
                  <a:pt x="581" y="26"/>
                </a:cubicBezTo>
                <a:cubicBezTo>
                  <a:pt x="581" y="26"/>
                  <a:pt x="580" y="26"/>
                  <a:pt x="580" y="26"/>
                </a:cubicBezTo>
                <a:cubicBezTo>
                  <a:pt x="580" y="26"/>
                  <a:pt x="580" y="27"/>
                  <a:pt x="580" y="27"/>
                </a:cubicBezTo>
                <a:cubicBezTo>
                  <a:pt x="580" y="27"/>
                  <a:pt x="580" y="26"/>
                  <a:pt x="579" y="26"/>
                </a:cubicBezTo>
                <a:cubicBezTo>
                  <a:pt x="579" y="26"/>
                  <a:pt x="579" y="27"/>
                  <a:pt x="578" y="27"/>
                </a:cubicBezTo>
                <a:cubicBezTo>
                  <a:pt x="577" y="27"/>
                  <a:pt x="577" y="25"/>
                  <a:pt x="576" y="26"/>
                </a:cubicBezTo>
                <a:cubicBezTo>
                  <a:pt x="576" y="26"/>
                  <a:pt x="576" y="26"/>
                  <a:pt x="576" y="26"/>
                </a:cubicBezTo>
                <a:cubicBezTo>
                  <a:pt x="576" y="27"/>
                  <a:pt x="577" y="27"/>
                  <a:pt x="577" y="27"/>
                </a:cubicBezTo>
                <a:cubicBezTo>
                  <a:pt x="576" y="27"/>
                  <a:pt x="576" y="26"/>
                  <a:pt x="575" y="26"/>
                </a:cubicBezTo>
                <a:cubicBezTo>
                  <a:pt x="575" y="26"/>
                  <a:pt x="575" y="26"/>
                  <a:pt x="574" y="26"/>
                </a:cubicBezTo>
                <a:cubicBezTo>
                  <a:pt x="574" y="26"/>
                  <a:pt x="573" y="26"/>
                  <a:pt x="573" y="26"/>
                </a:cubicBezTo>
                <a:cubicBezTo>
                  <a:pt x="573" y="27"/>
                  <a:pt x="573" y="26"/>
                  <a:pt x="572" y="26"/>
                </a:cubicBezTo>
                <a:cubicBezTo>
                  <a:pt x="572" y="26"/>
                  <a:pt x="571" y="27"/>
                  <a:pt x="571" y="26"/>
                </a:cubicBezTo>
                <a:cubicBezTo>
                  <a:pt x="571" y="26"/>
                  <a:pt x="572" y="26"/>
                  <a:pt x="571" y="26"/>
                </a:cubicBezTo>
                <a:cubicBezTo>
                  <a:pt x="571" y="26"/>
                  <a:pt x="570" y="26"/>
                  <a:pt x="570" y="26"/>
                </a:cubicBezTo>
                <a:cubicBezTo>
                  <a:pt x="568" y="26"/>
                  <a:pt x="567" y="25"/>
                  <a:pt x="565" y="26"/>
                </a:cubicBezTo>
                <a:cubicBezTo>
                  <a:pt x="564" y="26"/>
                  <a:pt x="564" y="26"/>
                  <a:pt x="563" y="26"/>
                </a:cubicBezTo>
                <a:cubicBezTo>
                  <a:pt x="562" y="26"/>
                  <a:pt x="562" y="25"/>
                  <a:pt x="562" y="25"/>
                </a:cubicBezTo>
                <a:cubicBezTo>
                  <a:pt x="561" y="25"/>
                  <a:pt x="561" y="26"/>
                  <a:pt x="561" y="26"/>
                </a:cubicBezTo>
                <a:cubicBezTo>
                  <a:pt x="559" y="26"/>
                  <a:pt x="558" y="25"/>
                  <a:pt x="557" y="25"/>
                </a:cubicBezTo>
                <a:cubicBezTo>
                  <a:pt x="555" y="25"/>
                  <a:pt x="553" y="26"/>
                  <a:pt x="551" y="25"/>
                </a:cubicBezTo>
                <a:cubicBezTo>
                  <a:pt x="550" y="25"/>
                  <a:pt x="549" y="24"/>
                  <a:pt x="548" y="24"/>
                </a:cubicBezTo>
                <a:cubicBezTo>
                  <a:pt x="548" y="24"/>
                  <a:pt x="547" y="25"/>
                  <a:pt x="547" y="25"/>
                </a:cubicBezTo>
                <a:cubicBezTo>
                  <a:pt x="545" y="25"/>
                  <a:pt x="543" y="25"/>
                  <a:pt x="541" y="25"/>
                </a:cubicBezTo>
                <a:cubicBezTo>
                  <a:pt x="541" y="24"/>
                  <a:pt x="541" y="25"/>
                  <a:pt x="540" y="25"/>
                </a:cubicBezTo>
                <a:cubicBezTo>
                  <a:pt x="539" y="24"/>
                  <a:pt x="538" y="24"/>
                  <a:pt x="537" y="25"/>
                </a:cubicBezTo>
                <a:cubicBezTo>
                  <a:pt x="536" y="25"/>
                  <a:pt x="534" y="25"/>
                  <a:pt x="534" y="24"/>
                </a:cubicBezTo>
                <a:cubicBezTo>
                  <a:pt x="535" y="24"/>
                  <a:pt x="536" y="24"/>
                  <a:pt x="536" y="24"/>
                </a:cubicBezTo>
                <a:cubicBezTo>
                  <a:pt x="534" y="23"/>
                  <a:pt x="532" y="24"/>
                  <a:pt x="530" y="24"/>
                </a:cubicBezTo>
                <a:cubicBezTo>
                  <a:pt x="529" y="24"/>
                  <a:pt x="528" y="24"/>
                  <a:pt x="527" y="24"/>
                </a:cubicBezTo>
                <a:cubicBezTo>
                  <a:pt x="527" y="24"/>
                  <a:pt x="526" y="24"/>
                  <a:pt x="526" y="24"/>
                </a:cubicBezTo>
                <a:cubicBezTo>
                  <a:pt x="526" y="24"/>
                  <a:pt x="525" y="23"/>
                  <a:pt x="525" y="23"/>
                </a:cubicBezTo>
                <a:cubicBezTo>
                  <a:pt x="524" y="23"/>
                  <a:pt x="525" y="24"/>
                  <a:pt x="525" y="24"/>
                </a:cubicBezTo>
                <a:cubicBezTo>
                  <a:pt x="524" y="25"/>
                  <a:pt x="524" y="23"/>
                  <a:pt x="523" y="23"/>
                </a:cubicBezTo>
                <a:cubicBezTo>
                  <a:pt x="522" y="23"/>
                  <a:pt x="521" y="24"/>
                  <a:pt x="520" y="24"/>
                </a:cubicBezTo>
                <a:cubicBezTo>
                  <a:pt x="519" y="24"/>
                  <a:pt x="518" y="23"/>
                  <a:pt x="517" y="23"/>
                </a:cubicBezTo>
                <a:cubicBezTo>
                  <a:pt x="517" y="23"/>
                  <a:pt x="516" y="24"/>
                  <a:pt x="516" y="24"/>
                </a:cubicBezTo>
                <a:cubicBezTo>
                  <a:pt x="515" y="24"/>
                  <a:pt x="515" y="23"/>
                  <a:pt x="515" y="23"/>
                </a:cubicBezTo>
                <a:cubicBezTo>
                  <a:pt x="514" y="23"/>
                  <a:pt x="513" y="24"/>
                  <a:pt x="513" y="24"/>
                </a:cubicBezTo>
                <a:cubicBezTo>
                  <a:pt x="512" y="24"/>
                  <a:pt x="512" y="23"/>
                  <a:pt x="512" y="23"/>
                </a:cubicBezTo>
                <a:cubicBezTo>
                  <a:pt x="511" y="23"/>
                  <a:pt x="511" y="23"/>
                  <a:pt x="510" y="24"/>
                </a:cubicBezTo>
                <a:cubicBezTo>
                  <a:pt x="510" y="24"/>
                  <a:pt x="509" y="23"/>
                  <a:pt x="508" y="23"/>
                </a:cubicBezTo>
                <a:cubicBezTo>
                  <a:pt x="508" y="23"/>
                  <a:pt x="507" y="23"/>
                  <a:pt x="507" y="23"/>
                </a:cubicBezTo>
                <a:cubicBezTo>
                  <a:pt x="507" y="23"/>
                  <a:pt x="507" y="23"/>
                  <a:pt x="506" y="23"/>
                </a:cubicBezTo>
                <a:cubicBezTo>
                  <a:pt x="505" y="23"/>
                  <a:pt x="505" y="22"/>
                  <a:pt x="504" y="23"/>
                </a:cubicBezTo>
                <a:cubicBezTo>
                  <a:pt x="503" y="23"/>
                  <a:pt x="503" y="23"/>
                  <a:pt x="503" y="23"/>
                </a:cubicBezTo>
                <a:cubicBezTo>
                  <a:pt x="503" y="23"/>
                  <a:pt x="503" y="23"/>
                  <a:pt x="502" y="23"/>
                </a:cubicBezTo>
                <a:cubicBezTo>
                  <a:pt x="502" y="23"/>
                  <a:pt x="502" y="22"/>
                  <a:pt x="502" y="22"/>
                </a:cubicBezTo>
                <a:cubicBezTo>
                  <a:pt x="502" y="22"/>
                  <a:pt x="502" y="22"/>
                  <a:pt x="501" y="22"/>
                </a:cubicBezTo>
                <a:cubicBezTo>
                  <a:pt x="501" y="22"/>
                  <a:pt x="501" y="22"/>
                  <a:pt x="501" y="22"/>
                </a:cubicBezTo>
                <a:cubicBezTo>
                  <a:pt x="500" y="22"/>
                  <a:pt x="499" y="22"/>
                  <a:pt x="499" y="22"/>
                </a:cubicBezTo>
                <a:cubicBezTo>
                  <a:pt x="498" y="22"/>
                  <a:pt x="498" y="22"/>
                  <a:pt x="498" y="22"/>
                </a:cubicBezTo>
                <a:cubicBezTo>
                  <a:pt x="497" y="22"/>
                  <a:pt x="497" y="23"/>
                  <a:pt x="497" y="23"/>
                </a:cubicBezTo>
                <a:cubicBezTo>
                  <a:pt x="497" y="23"/>
                  <a:pt x="496" y="22"/>
                  <a:pt x="496" y="23"/>
                </a:cubicBezTo>
                <a:cubicBezTo>
                  <a:pt x="496" y="23"/>
                  <a:pt x="496" y="23"/>
                  <a:pt x="495" y="23"/>
                </a:cubicBezTo>
                <a:cubicBezTo>
                  <a:pt x="495" y="23"/>
                  <a:pt x="494" y="22"/>
                  <a:pt x="493" y="22"/>
                </a:cubicBezTo>
                <a:cubicBezTo>
                  <a:pt x="493" y="22"/>
                  <a:pt x="494" y="22"/>
                  <a:pt x="494" y="21"/>
                </a:cubicBezTo>
                <a:cubicBezTo>
                  <a:pt x="493" y="21"/>
                  <a:pt x="492" y="23"/>
                  <a:pt x="491" y="23"/>
                </a:cubicBezTo>
                <a:cubicBezTo>
                  <a:pt x="490" y="23"/>
                  <a:pt x="489" y="23"/>
                  <a:pt x="488" y="23"/>
                </a:cubicBezTo>
                <a:cubicBezTo>
                  <a:pt x="487" y="23"/>
                  <a:pt x="486" y="22"/>
                  <a:pt x="486" y="22"/>
                </a:cubicBezTo>
                <a:cubicBezTo>
                  <a:pt x="485" y="22"/>
                  <a:pt x="485" y="22"/>
                  <a:pt x="485" y="22"/>
                </a:cubicBezTo>
                <a:cubicBezTo>
                  <a:pt x="484" y="22"/>
                  <a:pt x="484" y="22"/>
                  <a:pt x="483" y="22"/>
                </a:cubicBezTo>
                <a:cubicBezTo>
                  <a:pt x="483" y="22"/>
                  <a:pt x="482" y="22"/>
                  <a:pt x="482" y="22"/>
                </a:cubicBezTo>
                <a:cubicBezTo>
                  <a:pt x="481" y="22"/>
                  <a:pt x="480" y="22"/>
                  <a:pt x="479" y="22"/>
                </a:cubicBezTo>
                <a:cubicBezTo>
                  <a:pt x="479" y="22"/>
                  <a:pt x="479" y="21"/>
                  <a:pt x="479" y="21"/>
                </a:cubicBezTo>
                <a:cubicBezTo>
                  <a:pt x="478" y="21"/>
                  <a:pt x="478" y="22"/>
                  <a:pt x="477" y="22"/>
                </a:cubicBezTo>
                <a:cubicBezTo>
                  <a:pt x="477" y="22"/>
                  <a:pt x="476" y="22"/>
                  <a:pt x="476" y="22"/>
                </a:cubicBezTo>
                <a:cubicBezTo>
                  <a:pt x="475" y="22"/>
                  <a:pt x="474" y="22"/>
                  <a:pt x="474" y="22"/>
                </a:cubicBezTo>
                <a:cubicBezTo>
                  <a:pt x="472" y="22"/>
                  <a:pt x="470" y="22"/>
                  <a:pt x="467" y="22"/>
                </a:cubicBezTo>
                <a:cubicBezTo>
                  <a:pt x="467" y="22"/>
                  <a:pt x="466" y="21"/>
                  <a:pt x="466" y="21"/>
                </a:cubicBezTo>
                <a:cubicBezTo>
                  <a:pt x="466" y="21"/>
                  <a:pt x="467" y="21"/>
                  <a:pt x="467" y="21"/>
                </a:cubicBezTo>
                <a:cubicBezTo>
                  <a:pt x="466" y="20"/>
                  <a:pt x="466" y="21"/>
                  <a:pt x="465" y="21"/>
                </a:cubicBezTo>
                <a:cubicBezTo>
                  <a:pt x="465" y="21"/>
                  <a:pt x="465" y="22"/>
                  <a:pt x="465" y="22"/>
                </a:cubicBezTo>
                <a:cubicBezTo>
                  <a:pt x="464" y="22"/>
                  <a:pt x="464" y="22"/>
                  <a:pt x="463" y="22"/>
                </a:cubicBezTo>
                <a:cubicBezTo>
                  <a:pt x="461" y="22"/>
                  <a:pt x="459" y="21"/>
                  <a:pt x="456" y="21"/>
                </a:cubicBezTo>
                <a:cubicBezTo>
                  <a:pt x="455" y="21"/>
                  <a:pt x="454" y="22"/>
                  <a:pt x="453" y="21"/>
                </a:cubicBezTo>
                <a:cubicBezTo>
                  <a:pt x="452" y="21"/>
                  <a:pt x="451" y="20"/>
                  <a:pt x="451" y="21"/>
                </a:cubicBezTo>
                <a:cubicBezTo>
                  <a:pt x="451" y="21"/>
                  <a:pt x="451" y="22"/>
                  <a:pt x="451" y="22"/>
                </a:cubicBezTo>
                <a:cubicBezTo>
                  <a:pt x="450" y="21"/>
                  <a:pt x="450" y="21"/>
                  <a:pt x="449" y="21"/>
                </a:cubicBezTo>
                <a:cubicBezTo>
                  <a:pt x="448" y="20"/>
                  <a:pt x="446" y="21"/>
                  <a:pt x="445" y="21"/>
                </a:cubicBezTo>
                <a:cubicBezTo>
                  <a:pt x="443" y="21"/>
                  <a:pt x="441" y="20"/>
                  <a:pt x="439" y="20"/>
                </a:cubicBezTo>
                <a:cubicBezTo>
                  <a:pt x="438" y="20"/>
                  <a:pt x="438" y="20"/>
                  <a:pt x="437" y="20"/>
                </a:cubicBezTo>
                <a:cubicBezTo>
                  <a:pt x="437" y="20"/>
                  <a:pt x="437" y="20"/>
                  <a:pt x="436" y="20"/>
                </a:cubicBezTo>
                <a:cubicBezTo>
                  <a:pt x="436" y="20"/>
                  <a:pt x="435" y="21"/>
                  <a:pt x="434" y="21"/>
                </a:cubicBezTo>
                <a:cubicBezTo>
                  <a:pt x="433" y="21"/>
                  <a:pt x="432" y="20"/>
                  <a:pt x="431" y="20"/>
                </a:cubicBezTo>
                <a:cubicBezTo>
                  <a:pt x="429" y="21"/>
                  <a:pt x="428" y="20"/>
                  <a:pt x="426" y="20"/>
                </a:cubicBezTo>
                <a:cubicBezTo>
                  <a:pt x="424" y="20"/>
                  <a:pt x="421" y="21"/>
                  <a:pt x="419" y="20"/>
                </a:cubicBezTo>
                <a:cubicBezTo>
                  <a:pt x="419" y="20"/>
                  <a:pt x="419" y="19"/>
                  <a:pt x="419" y="19"/>
                </a:cubicBezTo>
                <a:cubicBezTo>
                  <a:pt x="419" y="19"/>
                  <a:pt x="419" y="19"/>
                  <a:pt x="418" y="20"/>
                </a:cubicBezTo>
                <a:cubicBezTo>
                  <a:pt x="418" y="20"/>
                  <a:pt x="419" y="20"/>
                  <a:pt x="418" y="20"/>
                </a:cubicBezTo>
                <a:cubicBezTo>
                  <a:pt x="417" y="21"/>
                  <a:pt x="416" y="20"/>
                  <a:pt x="414" y="20"/>
                </a:cubicBezTo>
                <a:cubicBezTo>
                  <a:pt x="414" y="19"/>
                  <a:pt x="414" y="20"/>
                  <a:pt x="413" y="20"/>
                </a:cubicBezTo>
                <a:cubicBezTo>
                  <a:pt x="413" y="20"/>
                  <a:pt x="413" y="20"/>
                  <a:pt x="412" y="20"/>
                </a:cubicBezTo>
                <a:cubicBezTo>
                  <a:pt x="412" y="20"/>
                  <a:pt x="411" y="20"/>
                  <a:pt x="410" y="20"/>
                </a:cubicBezTo>
                <a:cubicBezTo>
                  <a:pt x="410" y="19"/>
                  <a:pt x="410" y="19"/>
                  <a:pt x="410" y="19"/>
                </a:cubicBezTo>
                <a:cubicBezTo>
                  <a:pt x="409" y="19"/>
                  <a:pt x="410" y="19"/>
                  <a:pt x="410" y="20"/>
                </a:cubicBezTo>
                <a:cubicBezTo>
                  <a:pt x="408" y="20"/>
                  <a:pt x="406" y="20"/>
                  <a:pt x="404" y="20"/>
                </a:cubicBezTo>
                <a:cubicBezTo>
                  <a:pt x="402" y="20"/>
                  <a:pt x="401" y="19"/>
                  <a:pt x="399" y="19"/>
                </a:cubicBezTo>
                <a:cubicBezTo>
                  <a:pt x="399" y="19"/>
                  <a:pt x="398" y="19"/>
                  <a:pt x="398" y="19"/>
                </a:cubicBezTo>
                <a:cubicBezTo>
                  <a:pt x="397" y="19"/>
                  <a:pt x="397" y="19"/>
                  <a:pt x="397" y="19"/>
                </a:cubicBezTo>
                <a:cubicBezTo>
                  <a:pt x="395" y="19"/>
                  <a:pt x="394" y="19"/>
                  <a:pt x="392" y="19"/>
                </a:cubicBezTo>
                <a:cubicBezTo>
                  <a:pt x="392" y="19"/>
                  <a:pt x="392" y="19"/>
                  <a:pt x="391" y="19"/>
                </a:cubicBezTo>
                <a:cubicBezTo>
                  <a:pt x="391" y="19"/>
                  <a:pt x="391" y="18"/>
                  <a:pt x="391" y="18"/>
                </a:cubicBezTo>
                <a:cubicBezTo>
                  <a:pt x="390" y="18"/>
                  <a:pt x="390" y="18"/>
                  <a:pt x="390" y="19"/>
                </a:cubicBezTo>
                <a:cubicBezTo>
                  <a:pt x="387" y="19"/>
                  <a:pt x="385" y="19"/>
                  <a:pt x="382" y="19"/>
                </a:cubicBezTo>
                <a:cubicBezTo>
                  <a:pt x="381" y="19"/>
                  <a:pt x="379" y="19"/>
                  <a:pt x="378" y="19"/>
                </a:cubicBezTo>
                <a:cubicBezTo>
                  <a:pt x="378" y="19"/>
                  <a:pt x="377" y="19"/>
                  <a:pt x="376" y="19"/>
                </a:cubicBezTo>
                <a:cubicBezTo>
                  <a:pt x="375" y="19"/>
                  <a:pt x="373" y="19"/>
                  <a:pt x="372" y="19"/>
                </a:cubicBezTo>
                <a:cubicBezTo>
                  <a:pt x="371" y="19"/>
                  <a:pt x="370" y="18"/>
                  <a:pt x="369" y="18"/>
                </a:cubicBezTo>
                <a:cubicBezTo>
                  <a:pt x="369" y="18"/>
                  <a:pt x="368" y="18"/>
                  <a:pt x="368" y="18"/>
                </a:cubicBezTo>
                <a:cubicBezTo>
                  <a:pt x="367" y="18"/>
                  <a:pt x="366" y="18"/>
                  <a:pt x="366" y="18"/>
                </a:cubicBezTo>
                <a:cubicBezTo>
                  <a:pt x="364" y="19"/>
                  <a:pt x="363" y="18"/>
                  <a:pt x="362" y="18"/>
                </a:cubicBezTo>
                <a:cubicBezTo>
                  <a:pt x="360" y="19"/>
                  <a:pt x="359" y="19"/>
                  <a:pt x="357" y="19"/>
                </a:cubicBezTo>
                <a:cubicBezTo>
                  <a:pt x="353" y="19"/>
                  <a:pt x="350" y="19"/>
                  <a:pt x="346" y="19"/>
                </a:cubicBezTo>
                <a:cubicBezTo>
                  <a:pt x="344" y="18"/>
                  <a:pt x="343" y="19"/>
                  <a:pt x="341" y="19"/>
                </a:cubicBezTo>
                <a:cubicBezTo>
                  <a:pt x="341" y="18"/>
                  <a:pt x="340" y="18"/>
                  <a:pt x="340" y="18"/>
                </a:cubicBezTo>
                <a:cubicBezTo>
                  <a:pt x="340" y="18"/>
                  <a:pt x="340" y="18"/>
                  <a:pt x="340" y="18"/>
                </a:cubicBezTo>
                <a:cubicBezTo>
                  <a:pt x="339" y="18"/>
                  <a:pt x="338" y="19"/>
                  <a:pt x="338" y="19"/>
                </a:cubicBezTo>
                <a:cubicBezTo>
                  <a:pt x="337" y="19"/>
                  <a:pt x="337" y="18"/>
                  <a:pt x="337" y="18"/>
                </a:cubicBezTo>
                <a:cubicBezTo>
                  <a:pt x="336" y="18"/>
                  <a:pt x="336" y="18"/>
                  <a:pt x="336" y="18"/>
                </a:cubicBezTo>
                <a:cubicBezTo>
                  <a:pt x="336" y="18"/>
                  <a:pt x="336" y="19"/>
                  <a:pt x="335" y="19"/>
                </a:cubicBezTo>
                <a:cubicBezTo>
                  <a:pt x="334" y="19"/>
                  <a:pt x="333" y="19"/>
                  <a:pt x="333" y="19"/>
                </a:cubicBezTo>
                <a:cubicBezTo>
                  <a:pt x="332" y="19"/>
                  <a:pt x="331" y="18"/>
                  <a:pt x="331" y="18"/>
                </a:cubicBezTo>
                <a:cubicBezTo>
                  <a:pt x="329" y="18"/>
                  <a:pt x="328" y="19"/>
                  <a:pt x="327" y="19"/>
                </a:cubicBezTo>
                <a:cubicBezTo>
                  <a:pt x="323" y="19"/>
                  <a:pt x="320" y="19"/>
                  <a:pt x="316" y="19"/>
                </a:cubicBezTo>
                <a:cubicBezTo>
                  <a:pt x="311" y="19"/>
                  <a:pt x="307" y="19"/>
                  <a:pt x="303" y="19"/>
                </a:cubicBezTo>
                <a:cubicBezTo>
                  <a:pt x="300" y="19"/>
                  <a:pt x="298" y="19"/>
                  <a:pt x="295" y="19"/>
                </a:cubicBezTo>
                <a:cubicBezTo>
                  <a:pt x="294" y="19"/>
                  <a:pt x="294" y="19"/>
                  <a:pt x="293" y="19"/>
                </a:cubicBezTo>
                <a:cubicBezTo>
                  <a:pt x="293" y="19"/>
                  <a:pt x="293" y="18"/>
                  <a:pt x="293" y="18"/>
                </a:cubicBezTo>
                <a:cubicBezTo>
                  <a:pt x="293" y="18"/>
                  <a:pt x="292" y="18"/>
                  <a:pt x="292" y="19"/>
                </a:cubicBezTo>
                <a:cubicBezTo>
                  <a:pt x="292" y="19"/>
                  <a:pt x="293" y="19"/>
                  <a:pt x="293" y="19"/>
                </a:cubicBezTo>
                <a:cubicBezTo>
                  <a:pt x="293" y="20"/>
                  <a:pt x="291" y="19"/>
                  <a:pt x="290" y="19"/>
                </a:cubicBezTo>
                <a:cubicBezTo>
                  <a:pt x="287" y="19"/>
                  <a:pt x="285" y="19"/>
                  <a:pt x="282" y="19"/>
                </a:cubicBezTo>
                <a:cubicBezTo>
                  <a:pt x="282" y="19"/>
                  <a:pt x="282" y="18"/>
                  <a:pt x="281" y="18"/>
                </a:cubicBezTo>
                <a:cubicBezTo>
                  <a:pt x="281" y="19"/>
                  <a:pt x="281" y="19"/>
                  <a:pt x="281" y="19"/>
                </a:cubicBezTo>
                <a:cubicBezTo>
                  <a:pt x="280" y="19"/>
                  <a:pt x="279" y="19"/>
                  <a:pt x="279" y="19"/>
                </a:cubicBezTo>
                <a:cubicBezTo>
                  <a:pt x="277" y="19"/>
                  <a:pt x="275" y="20"/>
                  <a:pt x="273" y="20"/>
                </a:cubicBezTo>
                <a:cubicBezTo>
                  <a:pt x="266" y="20"/>
                  <a:pt x="260" y="19"/>
                  <a:pt x="254" y="20"/>
                </a:cubicBezTo>
                <a:cubicBezTo>
                  <a:pt x="250" y="20"/>
                  <a:pt x="247" y="20"/>
                  <a:pt x="244" y="20"/>
                </a:cubicBezTo>
                <a:cubicBezTo>
                  <a:pt x="230" y="20"/>
                  <a:pt x="218" y="20"/>
                  <a:pt x="204" y="20"/>
                </a:cubicBezTo>
                <a:cubicBezTo>
                  <a:pt x="199" y="20"/>
                  <a:pt x="194" y="20"/>
                  <a:pt x="189" y="20"/>
                </a:cubicBezTo>
                <a:cubicBezTo>
                  <a:pt x="187" y="20"/>
                  <a:pt x="184" y="20"/>
                  <a:pt x="182" y="20"/>
                </a:cubicBezTo>
                <a:cubicBezTo>
                  <a:pt x="180" y="20"/>
                  <a:pt x="178" y="20"/>
                  <a:pt x="176" y="20"/>
                </a:cubicBezTo>
                <a:cubicBezTo>
                  <a:pt x="174" y="20"/>
                  <a:pt x="173" y="20"/>
                  <a:pt x="172" y="20"/>
                </a:cubicBezTo>
                <a:cubicBezTo>
                  <a:pt x="168" y="20"/>
                  <a:pt x="165" y="20"/>
                  <a:pt x="162" y="20"/>
                </a:cubicBezTo>
                <a:cubicBezTo>
                  <a:pt x="162" y="20"/>
                  <a:pt x="161" y="20"/>
                  <a:pt x="161" y="20"/>
                </a:cubicBezTo>
                <a:cubicBezTo>
                  <a:pt x="161" y="20"/>
                  <a:pt x="161" y="20"/>
                  <a:pt x="160" y="20"/>
                </a:cubicBezTo>
                <a:cubicBezTo>
                  <a:pt x="160" y="20"/>
                  <a:pt x="160" y="19"/>
                  <a:pt x="160" y="19"/>
                </a:cubicBezTo>
                <a:cubicBezTo>
                  <a:pt x="160" y="19"/>
                  <a:pt x="159" y="20"/>
                  <a:pt x="159" y="20"/>
                </a:cubicBezTo>
                <a:cubicBezTo>
                  <a:pt x="158" y="20"/>
                  <a:pt x="157" y="20"/>
                  <a:pt x="156" y="20"/>
                </a:cubicBezTo>
                <a:cubicBezTo>
                  <a:pt x="152" y="20"/>
                  <a:pt x="149" y="20"/>
                  <a:pt x="146" y="20"/>
                </a:cubicBezTo>
                <a:cubicBezTo>
                  <a:pt x="145" y="20"/>
                  <a:pt x="144" y="19"/>
                  <a:pt x="142" y="20"/>
                </a:cubicBezTo>
                <a:cubicBezTo>
                  <a:pt x="138" y="21"/>
                  <a:pt x="134" y="20"/>
                  <a:pt x="129" y="20"/>
                </a:cubicBezTo>
                <a:cubicBezTo>
                  <a:pt x="128" y="20"/>
                  <a:pt x="127" y="19"/>
                  <a:pt x="125" y="19"/>
                </a:cubicBezTo>
                <a:cubicBezTo>
                  <a:pt x="123" y="20"/>
                  <a:pt x="122" y="20"/>
                  <a:pt x="120" y="20"/>
                </a:cubicBezTo>
                <a:cubicBezTo>
                  <a:pt x="120" y="20"/>
                  <a:pt x="119" y="20"/>
                  <a:pt x="119" y="20"/>
                </a:cubicBezTo>
                <a:cubicBezTo>
                  <a:pt x="116" y="20"/>
                  <a:pt x="113" y="20"/>
                  <a:pt x="111" y="20"/>
                </a:cubicBezTo>
                <a:cubicBezTo>
                  <a:pt x="110" y="20"/>
                  <a:pt x="110" y="20"/>
                  <a:pt x="109" y="20"/>
                </a:cubicBezTo>
                <a:cubicBezTo>
                  <a:pt x="108" y="20"/>
                  <a:pt x="107" y="20"/>
                  <a:pt x="105" y="19"/>
                </a:cubicBezTo>
                <a:cubicBezTo>
                  <a:pt x="105" y="19"/>
                  <a:pt x="104" y="19"/>
                  <a:pt x="104" y="19"/>
                </a:cubicBezTo>
                <a:cubicBezTo>
                  <a:pt x="100" y="19"/>
                  <a:pt x="97" y="20"/>
                  <a:pt x="94" y="19"/>
                </a:cubicBezTo>
                <a:cubicBezTo>
                  <a:pt x="86" y="19"/>
                  <a:pt x="80" y="19"/>
                  <a:pt x="73" y="19"/>
                </a:cubicBezTo>
                <a:cubicBezTo>
                  <a:pt x="71" y="19"/>
                  <a:pt x="69" y="18"/>
                  <a:pt x="68" y="19"/>
                </a:cubicBezTo>
                <a:cubicBezTo>
                  <a:pt x="66" y="19"/>
                  <a:pt x="64" y="18"/>
                  <a:pt x="62" y="18"/>
                </a:cubicBezTo>
                <a:cubicBezTo>
                  <a:pt x="58" y="18"/>
                  <a:pt x="55" y="18"/>
                  <a:pt x="51" y="18"/>
                </a:cubicBezTo>
                <a:cubicBezTo>
                  <a:pt x="44" y="17"/>
                  <a:pt x="38" y="18"/>
                  <a:pt x="32" y="17"/>
                </a:cubicBezTo>
                <a:cubicBezTo>
                  <a:pt x="28" y="17"/>
                  <a:pt x="25" y="17"/>
                  <a:pt x="22" y="15"/>
                </a:cubicBezTo>
                <a:cubicBezTo>
                  <a:pt x="21" y="14"/>
                  <a:pt x="20" y="13"/>
                  <a:pt x="19" y="12"/>
                </a:cubicBezTo>
                <a:cubicBezTo>
                  <a:pt x="19" y="12"/>
                  <a:pt x="19" y="12"/>
                  <a:pt x="19" y="12"/>
                </a:cubicBezTo>
                <a:cubicBezTo>
                  <a:pt x="19" y="11"/>
                  <a:pt x="17" y="12"/>
                  <a:pt x="17" y="11"/>
                </a:cubicBezTo>
                <a:cubicBezTo>
                  <a:pt x="18" y="10"/>
                  <a:pt x="19" y="11"/>
                  <a:pt x="20" y="11"/>
                </a:cubicBezTo>
                <a:cubicBezTo>
                  <a:pt x="21" y="11"/>
                  <a:pt x="22" y="11"/>
                  <a:pt x="22" y="10"/>
                </a:cubicBezTo>
                <a:cubicBezTo>
                  <a:pt x="22" y="9"/>
                  <a:pt x="22" y="9"/>
                  <a:pt x="22" y="9"/>
                </a:cubicBezTo>
                <a:cubicBezTo>
                  <a:pt x="22" y="8"/>
                  <a:pt x="22" y="8"/>
                  <a:pt x="22" y="8"/>
                </a:cubicBezTo>
                <a:cubicBezTo>
                  <a:pt x="22" y="8"/>
                  <a:pt x="21" y="8"/>
                  <a:pt x="21" y="7"/>
                </a:cubicBezTo>
                <a:cubicBezTo>
                  <a:pt x="22" y="6"/>
                  <a:pt x="23" y="8"/>
                  <a:pt x="24" y="8"/>
                </a:cubicBezTo>
                <a:cubicBezTo>
                  <a:pt x="25" y="9"/>
                  <a:pt x="27" y="11"/>
                  <a:pt x="28" y="10"/>
                </a:cubicBezTo>
                <a:cubicBezTo>
                  <a:pt x="29" y="9"/>
                  <a:pt x="29" y="9"/>
                  <a:pt x="29" y="9"/>
                </a:cubicBezTo>
                <a:cubicBezTo>
                  <a:pt x="30" y="9"/>
                  <a:pt x="31" y="10"/>
                  <a:pt x="31" y="10"/>
                </a:cubicBezTo>
                <a:cubicBezTo>
                  <a:pt x="33" y="10"/>
                  <a:pt x="34" y="10"/>
                  <a:pt x="36" y="10"/>
                </a:cubicBezTo>
                <a:cubicBezTo>
                  <a:pt x="42" y="11"/>
                  <a:pt x="48" y="11"/>
                  <a:pt x="55" y="11"/>
                </a:cubicBezTo>
                <a:cubicBezTo>
                  <a:pt x="59" y="11"/>
                  <a:pt x="62" y="12"/>
                  <a:pt x="66" y="11"/>
                </a:cubicBezTo>
                <a:cubicBezTo>
                  <a:pt x="68" y="11"/>
                  <a:pt x="71" y="11"/>
                  <a:pt x="73" y="12"/>
                </a:cubicBezTo>
                <a:cubicBezTo>
                  <a:pt x="74" y="12"/>
                  <a:pt x="74" y="13"/>
                  <a:pt x="74" y="13"/>
                </a:cubicBezTo>
                <a:cubicBezTo>
                  <a:pt x="74" y="13"/>
                  <a:pt x="74" y="12"/>
                  <a:pt x="74" y="12"/>
                </a:cubicBezTo>
                <a:cubicBezTo>
                  <a:pt x="75" y="12"/>
                  <a:pt x="75" y="13"/>
                  <a:pt x="76" y="13"/>
                </a:cubicBezTo>
                <a:cubicBezTo>
                  <a:pt x="76" y="12"/>
                  <a:pt x="76" y="12"/>
                  <a:pt x="77" y="12"/>
                </a:cubicBezTo>
                <a:cubicBezTo>
                  <a:pt x="77" y="12"/>
                  <a:pt x="77" y="12"/>
                  <a:pt x="77" y="12"/>
                </a:cubicBezTo>
                <a:cubicBezTo>
                  <a:pt x="77" y="12"/>
                  <a:pt x="76" y="12"/>
                  <a:pt x="77" y="13"/>
                </a:cubicBezTo>
                <a:cubicBezTo>
                  <a:pt x="77" y="13"/>
                  <a:pt x="78" y="12"/>
                  <a:pt x="79" y="12"/>
                </a:cubicBezTo>
                <a:cubicBezTo>
                  <a:pt x="81" y="12"/>
                  <a:pt x="82" y="12"/>
                  <a:pt x="84" y="12"/>
                </a:cubicBezTo>
                <a:cubicBezTo>
                  <a:pt x="86" y="12"/>
                  <a:pt x="87" y="12"/>
                  <a:pt x="88" y="13"/>
                </a:cubicBezTo>
                <a:cubicBezTo>
                  <a:pt x="88" y="13"/>
                  <a:pt x="89" y="13"/>
                  <a:pt x="89" y="13"/>
                </a:cubicBezTo>
                <a:cubicBezTo>
                  <a:pt x="90" y="13"/>
                  <a:pt x="91" y="13"/>
                  <a:pt x="92" y="13"/>
                </a:cubicBezTo>
                <a:cubicBezTo>
                  <a:pt x="93" y="13"/>
                  <a:pt x="95" y="13"/>
                  <a:pt x="96" y="13"/>
                </a:cubicBezTo>
                <a:cubicBezTo>
                  <a:pt x="96" y="13"/>
                  <a:pt x="96" y="13"/>
                  <a:pt x="96" y="13"/>
                </a:cubicBezTo>
                <a:cubicBezTo>
                  <a:pt x="97" y="13"/>
                  <a:pt x="97" y="13"/>
                  <a:pt x="97" y="13"/>
                </a:cubicBezTo>
                <a:cubicBezTo>
                  <a:pt x="98" y="13"/>
                  <a:pt x="98" y="14"/>
                  <a:pt x="99" y="14"/>
                </a:cubicBezTo>
                <a:cubicBezTo>
                  <a:pt x="100" y="14"/>
                  <a:pt x="102" y="14"/>
                  <a:pt x="103" y="14"/>
                </a:cubicBezTo>
                <a:cubicBezTo>
                  <a:pt x="104" y="14"/>
                  <a:pt x="104" y="14"/>
                  <a:pt x="104" y="14"/>
                </a:cubicBezTo>
                <a:cubicBezTo>
                  <a:pt x="105" y="14"/>
                  <a:pt x="105" y="13"/>
                  <a:pt x="106" y="13"/>
                </a:cubicBezTo>
                <a:cubicBezTo>
                  <a:pt x="107" y="13"/>
                  <a:pt x="109" y="13"/>
                  <a:pt x="110" y="13"/>
                </a:cubicBezTo>
                <a:cubicBezTo>
                  <a:pt x="112" y="13"/>
                  <a:pt x="114" y="13"/>
                  <a:pt x="115" y="13"/>
                </a:cubicBezTo>
                <a:cubicBezTo>
                  <a:pt x="116" y="13"/>
                  <a:pt x="117" y="14"/>
                  <a:pt x="117" y="14"/>
                </a:cubicBezTo>
                <a:cubicBezTo>
                  <a:pt x="117" y="14"/>
                  <a:pt x="116" y="13"/>
                  <a:pt x="117" y="13"/>
                </a:cubicBezTo>
                <a:cubicBezTo>
                  <a:pt x="118" y="12"/>
                  <a:pt x="119" y="13"/>
                  <a:pt x="120" y="13"/>
                </a:cubicBezTo>
                <a:cubicBezTo>
                  <a:pt x="122" y="13"/>
                  <a:pt x="123" y="12"/>
                  <a:pt x="124" y="13"/>
                </a:cubicBezTo>
                <a:cubicBezTo>
                  <a:pt x="124" y="13"/>
                  <a:pt x="124" y="14"/>
                  <a:pt x="124" y="14"/>
                </a:cubicBezTo>
                <a:cubicBezTo>
                  <a:pt x="124" y="14"/>
                  <a:pt x="125" y="14"/>
                  <a:pt x="125" y="15"/>
                </a:cubicBezTo>
                <a:cubicBezTo>
                  <a:pt x="126" y="15"/>
                  <a:pt x="125" y="15"/>
                  <a:pt x="125" y="15"/>
                </a:cubicBezTo>
                <a:cubicBezTo>
                  <a:pt x="126" y="15"/>
                  <a:pt x="128" y="15"/>
                  <a:pt x="128" y="15"/>
                </a:cubicBezTo>
                <a:cubicBezTo>
                  <a:pt x="127" y="14"/>
                  <a:pt x="126" y="14"/>
                  <a:pt x="126" y="14"/>
                </a:cubicBezTo>
                <a:cubicBezTo>
                  <a:pt x="126" y="14"/>
                  <a:pt x="127" y="14"/>
                  <a:pt x="128" y="14"/>
                </a:cubicBezTo>
                <a:cubicBezTo>
                  <a:pt x="130" y="13"/>
                  <a:pt x="132" y="12"/>
                  <a:pt x="134" y="13"/>
                </a:cubicBezTo>
                <a:cubicBezTo>
                  <a:pt x="134" y="14"/>
                  <a:pt x="133" y="14"/>
                  <a:pt x="133" y="14"/>
                </a:cubicBezTo>
                <a:cubicBezTo>
                  <a:pt x="133" y="14"/>
                  <a:pt x="133" y="14"/>
                  <a:pt x="133" y="14"/>
                </a:cubicBezTo>
                <a:cubicBezTo>
                  <a:pt x="133" y="14"/>
                  <a:pt x="133" y="15"/>
                  <a:pt x="133" y="15"/>
                </a:cubicBezTo>
                <a:cubicBezTo>
                  <a:pt x="134" y="15"/>
                  <a:pt x="134" y="14"/>
                  <a:pt x="134" y="14"/>
                </a:cubicBezTo>
                <a:cubicBezTo>
                  <a:pt x="134" y="14"/>
                  <a:pt x="135" y="14"/>
                  <a:pt x="135" y="14"/>
                </a:cubicBezTo>
                <a:cubicBezTo>
                  <a:pt x="136" y="14"/>
                  <a:pt x="136" y="13"/>
                  <a:pt x="137" y="13"/>
                </a:cubicBezTo>
                <a:cubicBezTo>
                  <a:pt x="139" y="13"/>
                  <a:pt x="141" y="13"/>
                  <a:pt x="143" y="13"/>
                </a:cubicBezTo>
                <a:cubicBezTo>
                  <a:pt x="146" y="13"/>
                  <a:pt x="148" y="14"/>
                  <a:pt x="150" y="13"/>
                </a:cubicBezTo>
                <a:cubicBezTo>
                  <a:pt x="153" y="13"/>
                  <a:pt x="156" y="13"/>
                  <a:pt x="159" y="14"/>
                </a:cubicBezTo>
                <a:cubicBezTo>
                  <a:pt x="160" y="14"/>
                  <a:pt x="161" y="14"/>
                  <a:pt x="162" y="14"/>
                </a:cubicBezTo>
                <a:cubicBezTo>
                  <a:pt x="163" y="14"/>
                  <a:pt x="164" y="15"/>
                  <a:pt x="164" y="14"/>
                </a:cubicBezTo>
                <a:cubicBezTo>
                  <a:pt x="164" y="14"/>
                  <a:pt x="163" y="14"/>
                  <a:pt x="163" y="13"/>
                </a:cubicBezTo>
                <a:cubicBezTo>
                  <a:pt x="165" y="12"/>
                  <a:pt x="167" y="13"/>
                  <a:pt x="169" y="14"/>
                </a:cubicBezTo>
                <a:cubicBezTo>
                  <a:pt x="169" y="14"/>
                  <a:pt x="170" y="13"/>
                  <a:pt x="170" y="14"/>
                </a:cubicBezTo>
                <a:cubicBezTo>
                  <a:pt x="171" y="14"/>
                  <a:pt x="171" y="14"/>
                  <a:pt x="171" y="14"/>
                </a:cubicBezTo>
                <a:cubicBezTo>
                  <a:pt x="172" y="14"/>
                  <a:pt x="172" y="14"/>
                  <a:pt x="173" y="14"/>
                </a:cubicBezTo>
                <a:cubicBezTo>
                  <a:pt x="174" y="15"/>
                  <a:pt x="174" y="15"/>
                  <a:pt x="175" y="15"/>
                </a:cubicBezTo>
                <a:cubicBezTo>
                  <a:pt x="175" y="15"/>
                  <a:pt x="176" y="15"/>
                  <a:pt x="176" y="15"/>
                </a:cubicBezTo>
                <a:cubicBezTo>
                  <a:pt x="177" y="15"/>
                  <a:pt x="177" y="15"/>
                  <a:pt x="178" y="15"/>
                </a:cubicBezTo>
                <a:cubicBezTo>
                  <a:pt x="178" y="15"/>
                  <a:pt x="178" y="15"/>
                  <a:pt x="179" y="15"/>
                </a:cubicBezTo>
                <a:cubicBezTo>
                  <a:pt x="179" y="15"/>
                  <a:pt x="179" y="15"/>
                  <a:pt x="179" y="15"/>
                </a:cubicBezTo>
                <a:cubicBezTo>
                  <a:pt x="179" y="16"/>
                  <a:pt x="180" y="16"/>
                  <a:pt x="180" y="16"/>
                </a:cubicBezTo>
                <a:cubicBezTo>
                  <a:pt x="180" y="16"/>
                  <a:pt x="180" y="15"/>
                  <a:pt x="180" y="15"/>
                </a:cubicBezTo>
                <a:cubicBezTo>
                  <a:pt x="181" y="14"/>
                  <a:pt x="181" y="14"/>
                  <a:pt x="181" y="13"/>
                </a:cubicBezTo>
                <a:cubicBezTo>
                  <a:pt x="182" y="13"/>
                  <a:pt x="182" y="14"/>
                  <a:pt x="182" y="14"/>
                </a:cubicBezTo>
                <a:cubicBezTo>
                  <a:pt x="183" y="14"/>
                  <a:pt x="183" y="14"/>
                  <a:pt x="183" y="14"/>
                </a:cubicBezTo>
                <a:cubicBezTo>
                  <a:pt x="183" y="15"/>
                  <a:pt x="181" y="14"/>
                  <a:pt x="181" y="15"/>
                </a:cubicBezTo>
                <a:cubicBezTo>
                  <a:pt x="182" y="16"/>
                  <a:pt x="183" y="15"/>
                  <a:pt x="184" y="15"/>
                </a:cubicBezTo>
                <a:cubicBezTo>
                  <a:pt x="184" y="14"/>
                  <a:pt x="185" y="14"/>
                  <a:pt x="185" y="14"/>
                </a:cubicBezTo>
                <a:cubicBezTo>
                  <a:pt x="186" y="14"/>
                  <a:pt x="186" y="14"/>
                  <a:pt x="186" y="14"/>
                </a:cubicBezTo>
                <a:cubicBezTo>
                  <a:pt x="187" y="14"/>
                  <a:pt x="187" y="13"/>
                  <a:pt x="187" y="13"/>
                </a:cubicBezTo>
                <a:cubicBezTo>
                  <a:pt x="188" y="13"/>
                  <a:pt x="190" y="13"/>
                  <a:pt x="191" y="13"/>
                </a:cubicBezTo>
                <a:cubicBezTo>
                  <a:pt x="191" y="13"/>
                  <a:pt x="192" y="14"/>
                  <a:pt x="192" y="14"/>
                </a:cubicBezTo>
                <a:cubicBezTo>
                  <a:pt x="192" y="14"/>
                  <a:pt x="192" y="13"/>
                  <a:pt x="192" y="13"/>
                </a:cubicBezTo>
                <a:cubicBezTo>
                  <a:pt x="194" y="12"/>
                  <a:pt x="195" y="14"/>
                  <a:pt x="197" y="14"/>
                </a:cubicBezTo>
                <a:cubicBezTo>
                  <a:pt x="198" y="14"/>
                  <a:pt x="199" y="14"/>
                  <a:pt x="198" y="14"/>
                </a:cubicBezTo>
                <a:cubicBezTo>
                  <a:pt x="198" y="14"/>
                  <a:pt x="197" y="14"/>
                  <a:pt x="197" y="15"/>
                </a:cubicBezTo>
                <a:cubicBezTo>
                  <a:pt x="197" y="15"/>
                  <a:pt x="198" y="16"/>
                  <a:pt x="198" y="15"/>
                </a:cubicBezTo>
                <a:cubicBezTo>
                  <a:pt x="198" y="15"/>
                  <a:pt x="197" y="15"/>
                  <a:pt x="197" y="15"/>
                </a:cubicBezTo>
                <a:cubicBezTo>
                  <a:pt x="198" y="15"/>
                  <a:pt x="198" y="15"/>
                  <a:pt x="198" y="15"/>
                </a:cubicBezTo>
                <a:cubicBezTo>
                  <a:pt x="199" y="15"/>
                  <a:pt x="201" y="15"/>
                  <a:pt x="201" y="15"/>
                </a:cubicBezTo>
                <a:cubicBezTo>
                  <a:pt x="201" y="14"/>
                  <a:pt x="199" y="14"/>
                  <a:pt x="200" y="14"/>
                </a:cubicBezTo>
                <a:cubicBezTo>
                  <a:pt x="200" y="13"/>
                  <a:pt x="201" y="13"/>
                  <a:pt x="202" y="13"/>
                </a:cubicBezTo>
                <a:cubicBezTo>
                  <a:pt x="202" y="13"/>
                  <a:pt x="203" y="13"/>
                  <a:pt x="203" y="13"/>
                </a:cubicBezTo>
                <a:cubicBezTo>
                  <a:pt x="203" y="14"/>
                  <a:pt x="202" y="15"/>
                  <a:pt x="202" y="15"/>
                </a:cubicBezTo>
                <a:cubicBezTo>
                  <a:pt x="203" y="15"/>
                  <a:pt x="203" y="14"/>
                  <a:pt x="204" y="14"/>
                </a:cubicBezTo>
                <a:cubicBezTo>
                  <a:pt x="204" y="14"/>
                  <a:pt x="204" y="15"/>
                  <a:pt x="204" y="15"/>
                </a:cubicBezTo>
                <a:cubicBezTo>
                  <a:pt x="204" y="14"/>
                  <a:pt x="204" y="13"/>
                  <a:pt x="205" y="13"/>
                </a:cubicBezTo>
                <a:cubicBezTo>
                  <a:pt x="206" y="13"/>
                  <a:pt x="207" y="13"/>
                  <a:pt x="208" y="13"/>
                </a:cubicBezTo>
                <a:cubicBezTo>
                  <a:pt x="209" y="13"/>
                  <a:pt x="209" y="14"/>
                  <a:pt x="209" y="14"/>
                </a:cubicBezTo>
                <a:cubicBezTo>
                  <a:pt x="210" y="14"/>
                  <a:pt x="210" y="13"/>
                  <a:pt x="211" y="13"/>
                </a:cubicBezTo>
                <a:cubicBezTo>
                  <a:pt x="211" y="13"/>
                  <a:pt x="211" y="13"/>
                  <a:pt x="211" y="13"/>
                </a:cubicBezTo>
                <a:cubicBezTo>
                  <a:pt x="211" y="13"/>
                  <a:pt x="211" y="14"/>
                  <a:pt x="212" y="14"/>
                </a:cubicBezTo>
                <a:cubicBezTo>
                  <a:pt x="212" y="14"/>
                  <a:pt x="212" y="13"/>
                  <a:pt x="213" y="13"/>
                </a:cubicBezTo>
                <a:cubicBezTo>
                  <a:pt x="214" y="13"/>
                  <a:pt x="216" y="14"/>
                  <a:pt x="218" y="14"/>
                </a:cubicBezTo>
                <a:cubicBezTo>
                  <a:pt x="218" y="14"/>
                  <a:pt x="219" y="14"/>
                  <a:pt x="219" y="14"/>
                </a:cubicBezTo>
                <a:cubicBezTo>
                  <a:pt x="220" y="14"/>
                  <a:pt x="219" y="15"/>
                  <a:pt x="219" y="15"/>
                </a:cubicBezTo>
                <a:cubicBezTo>
                  <a:pt x="220" y="15"/>
                  <a:pt x="221" y="14"/>
                  <a:pt x="221" y="14"/>
                </a:cubicBezTo>
                <a:cubicBezTo>
                  <a:pt x="221" y="14"/>
                  <a:pt x="222" y="13"/>
                  <a:pt x="222" y="13"/>
                </a:cubicBezTo>
                <a:cubicBezTo>
                  <a:pt x="222" y="13"/>
                  <a:pt x="221" y="13"/>
                  <a:pt x="221" y="13"/>
                </a:cubicBezTo>
                <a:cubicBezTo>
                  <a:pt x="221" y="13"/>
                  <a:pt x="222" y="13"/>
                  <a:pt x="222" y="13"/>
                </a:cubicBezTo>
                <a:cubicBezTo>
                  <a:pt x="223" y="13"/>
                  <a:pt x="223" y="14"/>
                  <a:pt x="223" y="14"/>
                </a:cubicBezTo>
                <a:cubicBezTo>
                  <a:pt x="223" y="14"/>
                  <a:pt x="223" y="13"/>
                  <a:pt x="224" y="13"/>
                </a:cubicBezTo>
                <a:cubicBezTo>
                  <a:pt x="225" y="13"/>
                  <a:pt x="225" y="13"/>
                  <a:pt x="226" y="14"/>
                </a:cubicBezTo>
                <a:cubicBezTo>
                  <a:pt x="227" y="14"/>
                  <a:pt x="228" y="14"/>
                  <a:pt x="228" y="14"/>
                </a:cubicBezTo>
                <a:cubicBezTo>
                  <a:pt x="229" y="15"/>
                  <a:pt x="230" y="16"/>
                  <a:pt x="230" y="15"/>
                </a:cubicBezTo>
                <a:cubicBezTo>
                  <a:pt x="231" y="15"/>
                  <a:pt x="228" y="14"/>
                  <a:pt x="229" y="14"/>
                </a:cubicBezTo>
                <a:cubicBezTo>
                  <a:pt x="229" y="13"/>
                  <a:pt x="230" y="14"/>
                  <a:pt x="230" y="14"/>
                </a:cubicBezTo>
                <a:cubicBezTo>
                  <a:pt x="231" y="14"/>
                  <a:pt x="231" y="15"/>
                  <a:pt x="232" y="14"/>
                </a:cubicBezTo>
                <a:cubicBezTo>
                  <a:pt x="232" y="14"/>
                  <a:pt x="233" y="14"/>
                  <a:pt x="233" y="14"/>
                </a:cubicBezTo>
                <a:cubicBezTo>
                  <a:pt x="233" y="13"/>
                  <a:pt x="234" y="14"/>
                  <a:pt x="234" y="14"/>
                </a:cubicBezTo>
                <a:cubicBezTo>
                  <a:pt x="236" y="14"/>
                  <a:pt x="237" y="14"/>
                  <a:pt x="238" y="14"/>
                </a:cubicBezTo>
                <a:cubicBezTo>
                  <a:pt x="241" y="14"/>
                  <a:pt x="243" y="13"/>
                  <a:pt x="245" y="14"/>
                </a:cubicBezTo>
                <a:cubicBezTo>
                  <a:pt x="246" y="14"/>
                  <a:pt x="246" y="13"/>
                  <a:pt x="246" y="14"/>
                </a:cubicBezTo>
                <a:cubicBezTo>
                  <a:pt x="247" y="14"/>
                  <a:pt x="246" y="15"/>
                  <a:pt x="247" y="15"/>
                </a:cubicBezTo>
                <a:cubicBezTo>
                  <a:pt x="247" y="15"/>
                  <a:pt x="247" y="14"/>
                  <a:pt x="248" y="14"/>
                </a:cubicBezTo>
                <a:cubicBezTo>
                  <a:pt x="249" y="13"/>
                  <a:pt x="249" y="14"/>
                  <a:pt x="250" y="14"/>
                </a:cubicBezTo>
                <a:cubicBezTo>
                  <a:pt x="251" y="14"/>
                  <a:pt x="251" y="14"/>
                  <a:pt x="251" y="14"/>
                </a:cubicBezTo>
                <a:cubicBezTo>
                  <a:pt x="251" y="14"/>
                  <a:pt x="251" y="13"/>
                  <a:pt x="251" y="13"/>
                </a:cubicBezTo>
                <a:cubicBezTo>
                  <a:pt x="252" y="13"/>
                  <a:pt x="253" y="14"/>
                  <a:pt x="254" y="14"/>
                </a:cubicBezTo>
                <a:cubicBezTo>
                  <a:pt x="254" y="14"/>
                  <a:pt x="254" y="14"/>
                  <a:pt x="255" y="14"/>
                </a:cubicBezTo>
                <a:cubicBezTo>
                  <a:pt x="256" y="14"/>
                  <a:pt x="257" y="14"/>
                  <a:pt x="259" y="14"/>
                </a:cubicBezTo>
                <a:cubicBezTo>
                  <a:pt x="259" y="14"/>
                  <a:pt x="260" y="14"/>
                  <a:pt x="259" y="14"/>
                </a:cubicBezTo>
                <a:cubicBezTo>
                  <a:pt x="259" y="14"/>
                  <a:pt x="259" y="14"/>
                  <a:pt x="259" y="15"/>
                </a:cubicBezTo>
                <a:cubicBezTo>
                  <a:pt x="260" y="15"/>
                  <a:pt x="261" y="15"/>
                  <a:pt x="261" y="14"/>
                </a:cubicBezTo>
                <a:cubicBezTo>
                  <a:pt x="262" y="14"/>
                  <a:pt x="263" y="14"/>
                  <a:pt x="263" y="14"/>
                </a:cubicBezTo>
                <a:cubicBezTo>
                  <a:pt x="263" y="13"/>
                  <a:pt x="264" y="14"/>
                  <a:pt x="264" y="14"/>
                </a:cubicBezTo>
                <a:cubicBezTo>
                  <a:pt x="264" y="13"/>
                  <a:pt x="263" y="13"/>
                  <a:pt x="264" y="13"/>
                </a:cubicBezTo>
                <a:cubicBezTo>
                  <a:pt x="264" y="13"/>
                  <a:pt x="264" y="13"/>
                  <a:pt x="264" y="13"/>
                </a:cubicBezTo>
                <a:cubicBezTo>
                  <a:pt x="265" y="13"/>
                  <a:pt x="265" y="13"/>
                  <a:pt x="265" y="13"/>
                </a:cubicBezTo>
                <a:cubicBezTo>
                  <a:pt x="266" y="14"/>
                  <a:pt x="267" y="13"/>
                  <a:pt x="268" y="13"/>
                </a:cubicBezTo>
                <a:cubicBezTo>
                  <a:pt x="268" y="13"/>
                  <a:pt x="269" y="13"/>
                  <a:pt x="270" y="13"/>
                </a:cubicBezTo>
                <a:cubicBezTo>
                  <a:pt x="270" y="13"/>
                  <a:pt x="270" y="13"/>
                  <a:pt x="270" y="14"/>
                </a:cubicBezTo>
                <a:cubicBezTo>
                  <a:pt x="270" y="14"/>
                  <a:pt x="270" y="14"/>
                  <a:pt x="271" y="14"/>
                </a:cubicBezTo>
                <a:cubicBezTo>
                  <a:pt x="271" y="14"/>
                  <a:pt x="272" y="14"/>
                  <a:pt x="272" y="14"/>
                </a:cubicBezTo>
                <a:cubicBezTo>
                  <a:pt x="272" y="14"/>
                  <a:pt x="271" y="13"/>
                  <a:pt x="272" y="13"/>
                </a:cubicBezTo>
                <a:cubicBezTo>
                  <a:pt x="272" y="13"/>
                  <a:pt x="272" y="14"/>
                  <a:pt x="273" y="14"/>
                </a:cubicBezTo>
                <a:cubicBezTo>
                  <a:pt x="273" y="14"/>
                  <a:pt x="272" y="14"/>
                  <a:pt x="273" y="15"/>
                </a:cubicBezTo>
                <a:cubicBezTo>
                  <a:pt x="273" y="15"/>
                  <a:pt x="273" y="14"/>
                  <a:pt x="274" y="14"/>
                </a:cubicBezTo>
                <a:cubicBezTo>
                  <a:pt x="274" y="14"/>
                  <a:pt x="275" y="14"/>
                  <a:pt x="275" y="14"/>
                </a:cubicBezTo>
                <a:cubicBezTo>
                  <a:pt x="275" y="13"/>
                  <a:pt x="273" y="14"/>
                  <a:pt x="273" y="14"/>
                </a:cubicBezTo>
                <a:cubicBezTo>
                  <a:pt x="273" y="13"/>
                  <a:pt x="274" y="13"/>
                  <a:pt x="275" y="13"/>
                </a:cubicBezTo>
                <a:cubicBezTo>
                  <a:pt x="275" y="13"/>
                  <a:pt x="275" y="12"/>
                  <a:pt x="275" y="13"/>
                </a:cubicBezTo>
                <a:cubicBezTo>
                  <a:pt x="276" y="13"/>
                  <a:pt x="275" y="13"/>
                  <a:pt x="275" y="14"/>
                </a:cubicBezTo>
                <a:cubicBezTo>
                  <a:pt x="275" y="14"/>
                  <a:pt x="277" y="14"/>
                  <a:pt x="277" y="14"/>
                </a:cubicBezTo>
                <a:cubicBezTo>
                  <a:pt x="277" y="14"/>
                  <a:pt x="276" y="13"/>
                  <a:pt x="276" y="13"/>
                </a:cubicBezTo>
                <a:cubicBezTo>
                  <a:pt x="277" y="13"/>
                  <a:pt x="278" y="14"/>
                  <a:pt x="279" y="14"/>
                </a:cubicBezTo>
                <a:cubicBezTo>
                  <a:pt x="283" y="15"/>
                  <a:pt x="286" y="14"/>
                  <a:pt x="290" y="14"/>
                </a:cubicBezTo>
                <a:cubicBezTo>
                  <a:pt x="291" y="14"/>
                  <a:pt x="291" y="14"/>
                  <a:pt x="292" y="14"/>
                </a:cubicBezTo>
                <a:cubicBezTo>
                  <a:pt x="293" y="14"/>
                  <a:pt x="293" y="14"/>
                  <a:pt x="294" y="13"/>
                </a:cubicBezTo>
                <a:cubicBezTo>
                  <a:pt x="294" y="13"/>
                  <a:pt x="294" y="13"/>
                  <a:pt x="294" y="13"/>
                </a:cubicBezTo>
                <a:cubicBezTo>
                  <a:pt x="294" y="13"/>
                  <a:pt x="294" y="12"/>
                  <a:pt x="294" y="12"/>
                </a:cubicBezTo>
                <a:cubicBezTo>
                  <a:pt x="295" y="12"/>
                  <a:pt x="296" y="12"/>
                  <a:pt x="296" y="13"/>
                </a:cubicBezTo>
                <a:cubicBezTo>
                  <a:pt x="296" y="13"/>
                  <a:pt x="297" y="13"/>
                  <a:pt x="297" y="13"/>
                </a:cubicBezTo>
                <a:cubicBezTo>
                  <a:pt x="297" y="14"/>
                  <a:pt x="296" y="14"/>
                  <a:pt x="296" y="14"/>
                </a:cubicBezTo>
                <a:cubicBezTo>
                  <a:pt x="297" y="15"/>
                  <a:pt x="299" y="14"/>
                  <a:pt x="300" y="14"/>
                </a:cubicBezTo>
                <a:cubicBezTo>
                  <a:pt x="300" y="14"/>
                  <a:pt x="300" y="14"/>
                  <a:pt x="301" y="13"/>
                </a:cubicBezTo>
                <a:cubicBezTo>
                  <a:pt x="301" y="13"/>
                  <a:pt x="301" y="13"/>
                  <a:pt x="301" y="13"/>
                </a:cubicBezTo>
                <a:cubicBezTo>
                  <a:pt x="302" y="13"/>
                  <a:pt x="302" y="13"/>
                  <a:pt x="302" y="13"/>
                </a:cubicBezTo>
                <a:cubicBezTo>
                  <a:pt x="303" y="13"/>
                  <a:pt x="303" y="14"/>
                  <a:pt x="304" y="14"/>
                </a:cubicBezTo>
                <a:cubicBezTo>
                  <a:pt x="304" y="13"/>
                  <a:pt x="305" y="13"/>
                  <a:pt x="305" y="13"/>
                </a:cubicBezTo>
                <a:cubicBezTo>
                  <a:pt x="307" y="13"/>
                  <a:pt x="309" y="13"/>
                  <a:pt x="311" y="13"/>
                </a:cubicBezTo>
                <a:cubicBezTo>
                  <a:pt x="311" y="13"/>
                  <a:pt x="311" y="13"/>
                  <a:pt x="311" y="13"/>
                </a:cubicBezTo>
                <a:cubicBezTo>
                  <a:pt x="312" y="13"/>
                  <a:pt x="312" y="13"/>
                  <a:pt x="312" y="13"/>
                </a:cubicBezTo>
                <a:cubicBezTo>
                  <a:pt x="312" y="13"/>
                  <a:pt x="312" y="14"/>
                  <a:pt x="313" y="14"/>
                </a:cubicBezTo>
                <a:cubicBezTo>
                  <a:pt x="313" y="14"/>
                  <a:pt x="313" y="13"/>
                  <a:pt x="314" y="13"/>
                </a:cubicBezTo>
                <a:cubicBezTo>
                  <a:pt x="315" y="13"/>
                  <a:pt x="316" y="14"/>
                  <a:pt x="318" y="14"/>
                </a:cubicBezTo>
                <a:cubicBezTo>
                  <a:pt x="318" y="14"/>
                  <a:pt x="318" y="13"/>
                  <a:pt x="318" y="13"/>
                </a:cubicBezTo>
                <a:cubicBezTo>
                  <a:pt x="319" y="13"/>
                  <a:pt x="320" y="13"/>
                  <a:pt x="320" y="14"/>
                </a:cubicBezTo>
                <a:cubicBezTo>
                  <a:pt x="322" y="14"/>
                  <a:pt x="324" y="14"/>
                  <a:pt x="325" y="14"/>
                </a:cubicBezTo>
                <a:cubicBezTo>
                  <a:pt x="326" y="13"/>
                  <a:pt x="326" y="13"/>
                  <a:pt x="326" y="13"/>
                </a:cubicBezTo>
                <a:cubicBezTo>
                  <a:pt x="327" y="12"/>
                  <a:pt x="328" y="13"/>
                  <a:pt x="328" y="13"/>
                </a:cubicBezTo>
                <a:cubicBezTo>
                  <a:pt x="329" y="13"/>
                  <a:pt x="329" y="13"/>
                  <a:pt x="329" y="13"/>
                </a:cubicBezTo>
                <a:cubicBezTo>
                  <a:pt x="330" y="13"/>
                  <a:pt x="331" y="13"/>
                  <a:pt x="332" y="14"/>
                </a:cubicBezTo>
                <a:cubicBezTo>
                  <a:pt x="332" y="14"/>
                  <a:pt x="332" y="14"/>
                  <a:pt x="332" y="14"/>
                </a:cubicBezTo>
                <a:cubicBezTo>
                  <a:pt x="333" y="14"/>
                  <a:pt x="333" y="13"/>
                  <a:pt x="334" y="13"/>
                </a:cubicBezTo>
                <a:cubicBezTo>
                  <a:pt x="334" y="13"/>
                  <a:pt x="334" y="13"/>
                  <a:pt x="334" y="13"/>
                </a:cubicBezTo>
                <a:cubicBezTo>
                  <a:pt x="334" y="13"/>
                  <a:pt x="334" y="13"/>
                  <a:pt x="335" y="13"/>
                </a:cubicBezTo>
                <a:cubicBezTo>
                  <a:pt x="335" y="13"/>
                  <a:pt x="335" y="13"/>
                  <a:pt x="336" y="13"/>
                </a:cubicBezTo>
                <a:cubicBezTo>
                  <a:pt x="338" y="12"/>
                  <a:pt x="341" y="12"/>
                  <a:pt x="344" y="13"/>
                </a:cubicBezTo>
                <a:cubicBezTo>
                  <a:pt x="345" y="13"/>
                  <a:pt x="346" y="13"/>
                  <a:pt x="347" y="13"/>
                </a:cubicBezTo>
                <a:cubicBezTo>
                  <a:pt x="349" y="14"/>
                  <a:pt x="350" y="13"/>
                  <a:pt x="353" y="13"/>
                </a:cubicBezTo>
                <a:cubicBezTo>
                  <a:pt x="354" y="13"/>
                  <a:pt x="355" y="13"/>
                  <a:pt x="356" y="14"/>
                </a:cubicBezTo>
                <a:cubicBezTo>
                  <a:pt x="359" y="14"/>
                  <a:pt x="362" y="14"/>
                  <a:pt x="364" y="14"/>
                </a:cubicBezTo>
                <a:cubicBezTo>
                  <a:pt x="365" y="14"/>
                  <a:pt x="365" y="14"/>
                  <a:pt x="365" y="14"/>
                </a:cubicBezTo>
                <a:cubicBezTo>
                  <a:pt x="366" y="14"/>
                  <a:pt x="366" y="14"/>
                  <a:pt x="367" y="14"/>
                </a:cubicBezTo>
                <a:cubicBezTo>
                  <a:pt x="369" y="14"/>
                  <a:pt x="371" y="14"/>
                  <a:pt x="373" y="14"/>
                </a:cubicBezTo>
                <a:cubicBezTo>
                  <a:pt x="374" y="14"/>
                  <a:pt x="376" y="14"/>
                  <a:pt x="377" y="13"/>
                </a:cubicBezTo>
                <a:cubicBezTo>
                  <a:pt x="378" y="13"/>
                  <a:pt x="380" y="13"/>
                  <a:pt x="379" y="13"/>
                </a:cubicBezTo>
                <a:cubicBezTo>
                  <a:pt x="379" y="14"/>
                  <a:pt x="378" y="13"/>
                  <a:pt x="378" y="13"/>
                </a:cubicBezTo>
                <a:cubicBezTo>
                  <a:pt x="379" y="15"/>
                  <a:pt x="381" y="14"/>
                  <a:pt x="382" y="14"/>
                </a:cubicBezTo>
                <a:cubicBezTo>
                  <a:pt x="383" y="14"/>
                  <a:pt x="384" y="14"/>
                  <a:pt x="385" y="14"/>
                </a:cubicBezTo>
                <a:cubicBezTo>
                  <a:pt x="386" y="13"/>
                  <a:pt x="386" y="13"/>
                  <a:pt x="387" y="13"/>
                </a:cubicBezTo>
                <a:cubicBezTo>
                  <a:pt x="388" y="13"/>
                  <a:pt x="389" y="13"/>
                  <a:pt x="389" y="13"/>
                </a:cubicBezTo>
                <a:cubicBezTo>
                  <a:pt x="391" y="13"/>
                  <a:pt x="395" y="13"/>
                  <a:pt x="393" y="13"/>
                </a:cubicBezTo>
                <a:cubicBezTo>
                  <a:pt x="393" y="14"/>
                  <a:pt x="392" y="13"/>
                  <a:pt x="392" y="13"/>
                </a:cubicBezTo>
                <a:cubicBezTo>
                  <a:pt x="392" y="14"/>
                  <a:pt x="394" y="14"/>
                  <a:pt x="395" y="14"/>
                </a:cubicBezTo>
                <a:cubicBezTo>
                  <a:pt x="396" y="14"/>
                  <a:pt x="397" y="15"/>
                  <a:pt x="398" y="15"/>
                </a:cubicBezTo>
                <a:cubicBezTo>
                  <a:pt x="398" y="15"/>
                  <a:pt x="398" y="14"/>
                  <a:pt x="398" y="14"/>
                </a:cubicBezTo>
                <a:cubicBezTo>
                  <a:pt x="399" y="14"/>
                  <a:pt x="399" y="15"/>
                  <a:pt x="399" y="15"/>
                </a:cubicBezTo>
                <a:cubicBezTo>
                  <a:pt x="400" y="15"/>
                  <a:pt x="401" y="14"/>
                  <a:pt x="402" y="14"/>
                </a:cubicBezTo>
                <a:cubicBezTo>
                  <a:pt x="402" y="14"/>
                  <a:pt x="403" y="14"/>
                  <a:pt x="403" y="14"/>
                </a:cubicBezTo>
                <a:cubicBezTo>
                  <a:pt x="403" y="13"/>
                  <a:pt x="400" y="14"/>
                  <a:pt x="401" y="13"/>
                </a:cubicBezTo>
                <a:cubicBezTo>
                  <a:pt x="402" y="13"/>
                  <a:pt x="404" y="13"/>
                  <a:pt x="405" y="13"/>
                </a:cubicBezTo>
                <a:cubicBezTo>
                  <a:pt x="407" y="13"/>
                  <a:pt x="408" y="13"/>
                  <a:pt x="409" y="13"/>
                </a:cubicBezTo>
                <a:cubicBezTo>
                  <a:pt x="410" y="13"/>
                  <a:pt x="411" y="13"/>
                  <a:pt x="412" y="12"/>
                </a:cubicBezTo>
                <a:cubicBezTo>
                  <a:pt x="412" y="12"/>
                  <a:pt x="412" y="12"/>
                  <a:pt x="412" y="12"/>
                </a:cubicBezTo>
                <a:cubicBezTo>
                  <a:pt x="412" y="12"/>
                  <a:pt x="411" y="11"/>
                  <a:pt x="410" y="11"/>
                </a:cubicBezTo>
                <a:cubicBezTo>
                  <a:pt x="407" y="10"/>
                  <a:pt x="403" y="11"/>
                  <a:pt x="399" y="11"/>
                </a:cubicBezTo>
                <a:cubicBezTo>
                  <a:pt x="397" y="11"/>
                  <a:pt x="395" y="10"/>
                  <a:pt x="393" y="11"/>
                </a:cubicBezTo>
                <a:cubicBezTo>
                  <a:pt x="393" y="11"/>
                  <a:pt x="393" y="11"/>
                  <a:pt x="393" y="11"/>
                </a:cubicBezTo>
                <a:cubicBezTo>
                  <a:pt x="392" y="12"/>
                  <a:pt x="391" y="12"/>
                  <a:pt x="390" y="12"/>
                </a:cubicBezTo>
                <a:cubicBezTo>
                  <a:pt x="389" y="12"/>
                  <a:pt x="389" y="12"/>
                  <a:pt x="388" y="12"/>
                </a:cubicBezTo>
                <a:cubicBezTo>
                  <a:pt x="388" y="12"/>
                  <a:pt x="387" y="11"/>
                  <a:pt x="387" y="11"/>
                </a:cubicBezTo>
                <a:cubicBezTo>
                  <a:pt x="387" y="11"/>
                  <a:pt x="389" y="11"/>
                  <a:pt x="388" y="11"/>
                </a:cubicBezTo>
                <a:cubicBezTo>
                  <a:pt x="387" y="10"/>
                  <a:pt x="385" y="11"/>
                  <a:pt x="384" y="10"/>
                </a:cubicBezTo>
                <a:cubicBezTo>
                  <a:pt x="374" y="10"/>
                  <a:pt x="366" y="11"/>
                  <a:pt x="357" y="10"/>
                </a:cubicBezTo>
                <a:cubicBezTo>
                  <a:pt x="357" y="10"/>
                  <a:pt x="356" y="10"/>
                  <a:pt x="356" y="10"/>
                </a:cubicBezTo>
                <a:cubicBezTo>
                  <a:pt x="355" y="10"/>
                  <a:pt x="355" y="11"/>
                  <a:pt x="355" y="11"/>
                </a:cubicBezTo>
                <a:cubicBezTo>
                  <a:pt x="354" y="11"/>
                  <a:pt x="353" y="9"/>
                  <a:pt x="353" y="10"/>
                </a:cubicBezTo>
                <a:cubicBezTo>
                  <a:pt x="354" y="10"/>
                  <a:pt x="354" y="10"/>
                  <a:pt x="354" y="11"/>
                </a:cubicBezTo>
                <a:cubicBezTo>
                  <a:pt x="353" y="11"/>
                  <a:pt x="351" y="10"/>
                  <a:pt x="350" y="10"/>
                </a:cubicBezTo>
                <a:cubicBezTo>
                  <a:pt x="349" y="10"/>
                  <a:pt x="349" y="11"/>
                  <a:pt x="348" y="11"/>
                </a:cubicBezTo>
                <a:cubicBezTo>
                  <a:pt x="348" y="11"/>
                  <a:pt x="348" y="11"/>
                  <a:pt x="348" y="11"/>
                </a:cubicBezTo>
                <a:cubicBezTo>
                  <a:pt x="347" y="10"/>
                  <a:pt x="347" y="11"/>
                  <a:pt x="346" y="11"/>
                </a:cubicBezTo>
                <a:cubicBezTo>
                  <a:pt x="346" y="11"/>
                  <a:pt x="347" y="10"/>
                  <a:pt x="346" y="10"/>
                </a:cubicBezTo>
                <a:cubicBezTo>
                  <a:pt x="346" y="10"/>
                  <a:pt x="346" y="11"/>
                  <a:pt x="345" y="11"/>
                </a:cubicBezTo>
                <a:cubicBezTo>
                  <a:pt x="345" y="11"/>
                  <a:pt x="345" y="11"/>
                  <a:pt x="344" y="11"/>
                </a:cubicBezTo>
                <a:cubicBezTo>
                  <a:pt x="344" y="11"/>
                  <a:pt x="344" y="10"/>
                  <a:pt x="344" y="10"/>
                </a:cubicBezTo>
                <a:cubicBezTo>
                  <a:pt x="344" y="10"/>
                  <a:pt x="343" y="11"/>
                  <a:pt x="343" y="11"/>
                </a:cubicBezTo>
                <a:cubicBezTo>
                  <a:pt x="343" y="11"/>
                  <a:pt x="342" y="11"/>
                  <a:pt x="342" y="11"/>
                </a:cubicBezTo>
                <a:cubicBezTo>
                  <a:pt x="339" y="10"/>
                  <a:pt x="337" y="11"/>
                  <a:pt x="334" y="11"/>
                </a:cubicBezTo>
                <a:cubicBezTo>
                  <a:pt x="332" y="11"/>
                  <a:pt x="330" y="12"/>
                  <a:pt x="328" y="11"/>
                </a:cubicBezTo>
                <a:cubicBezTo>
                  <a:pt x="327" y="11"/>
                  <a:pt x="327" y="10"/>
                  <a:pt x="326" y="10"/>
                </a:cubicBezTo>
                <a:cubicBezTo>
                  <a:pt x="326" y="10"/>
                  <a:pt x="326" y="11"/>
                  <a:pt x="326" y="11"/>
                </a:cubicBezTo>
                <a:cubicBezTo>
                  <a:pt x="325" y="11"/>
                  <a:pt x="325" y="11"/>
                  <a:pt x="325" y="11"/>
                </a:cubicBezTo>
                <a:cubicBezTo>
                  <a:pt x="324" y="12"/>
                  <a:pt x="325" y="12"/>
                  <a:pt x="324" y="12"/>
                </a:cubicBezTo>
                <a:cubicBezTo>
                  <a:pt x="324" y="12"/>
                  <a:pt x="322" y="12"/>
                  <a:pt x="323" y="11"/>
                </a:cubicBezTo>
                <a:cubicBezTo>
                  <a:pt x="323" y="11"/>
                  <a:pt x="324" y="12"/>
                  <a:pt x="324" y="11"/>
                </a:cubicBezTo>
                <a:cubicBezTo>
                  <a:pt x="324" y="10"/>
                  <a:pt x="320" y="12"/>
                  <a:pt x="319" y="11"/>
                </a:cubicBezTo>
                <a:cubicBezTo>
                  <a:pt x="319" y="10"/>
                  <a:pt x="321" y="11"/>
                  <a:pt x="321" y="10"/>
                </a:cubicBezTo>
                <a:cubicBezTo>
                  <a:pt x="320" y="9"/>
                  <a:pt x="319" y="10"/>
                  <a:pt x="318" y="10"/>
                </a:cubicBezTo>
                <a:cubicBezTo>
                  <a:pt x="310" y="9"/>
                  <a:pt x="303" y="10"/>
                  <a:pt x="295" y="10"/>
                </a:cubicBezTo>
                <a:cubicBezTo>
                  <a:pt x="290" y="10"/>
                  <a:pt x="286" y="10"/>
                  <a:pt x="281" y="10"/>
                </a:cubicBezTo>
                <a:cubicBezTo>
                  <a:pt x="277" y="10"/>
                  <a:pt x="274" y="11"/>
                  <a:pt x="270" y="11"/>
                </a:cubicBezTo>
                <a:cubicBezTo>
                  <a:pt x="254" y="11"/>
                  <a:pt x="241" y="12"/>
                  <a:pt x="225" y="11"/>
                </a:cubicBezTo>
                <a:cubicBezTo>
                  <a:pt x="223" y="11"/>
                  <a:pt x="222" y="11"/>
                  <a:pt x="221" y="11"/>
                </a:cubicBezTo>
                <a:cubicBezTo>
                  <a:pt x="221" y="11"/>
                  <a:pt x="220" y="11"/>
                  <a:pt x="220" y="10"/>
                </a:cubicBezTo>
                <a:cubicBezTo>
                  <a:pt x="221" y="10"/>
                  <a:pt x="222" y="11"/>
                  <a:pt x="224" y="10"/>
                </a:cubicBezTo>
                <a:cubicBezTo>
                  <a:pt x="229" y="10"/>
                  <a:pt x="234" y="10"/>
                  <a:pt x="239" y="10"/>
                </a:cubicBezTo>
                <a:cubicBezTo>
                  <a:pt x="251" y="10"/>
                  <a:pt x="261" y="10"/>
                  <a:pt x="273" y="10"/>
                </a:cubicBezTo>
                <a:cubicBezTo>
                  <a:pt x="280" y="10"/>
                  <a:pt x="287" y="9"/>
                  <a:pt x="295" y="9"/>
                </a:cubicBezTo>
                <a:cubicBezTo>
                  <a:pt x="297" y="9"/>
                  <a:pt x="299" y="9"/>
                  <a:pt x="301" y="9"/>
                </a:cubicBezTo>
                <a:cubicBezTo>
                  <a:pt x="305" y="9"/>
                  <a:pt x="309" y="9"/>
                  <a:pt x="314" y="9"/>
                </a:cubicBezTo>
                <a:cubicBezTo>
                  <a:pt x="314" y="9"/>
                  <a:pt x="316" y="9"/>
                  <a:pt x="316" y="8"/>
                </a:cubicBezTo>
                <a:cubicBezTo>
                  <a:pt x="314" y="7"/>
                  <a:pt x="313" y="8"/>
                  <a:pt x="311" y="8"/>
                </a:cubicBezTo>
                <a:cubicBezTo>
                  <a:pt x="303" y="8"/>
                  <a:pt x="297" y="8"/>
                  <a:pt x="289" y="9"/>
                </a:cubicBezTo>
                <a:cubicBezTo>
                  <a:pt x="285" y="9"/>
                  <a:pt x="282" y="8"/>
                  <a:pt x="279" y="8"/>
                </a:cubicBezTo>
                <a:cubicBezTo>
                  <a:pt x="278" y="8"/>
                  <a:pt x="277" y="9"/>
                  <a:pt x="276" y="9"/>
                </a:cubicBezTo>
                <a:cubicBezTo>
                  <a:pt x="274" y="9"/>
                  <a:pt x="273" y="8"/>
                  <a:pt x="271" y="9"/>
                </a:cubicBezTo>
                <a:cubicBezTo>
                  <a:pt x="266" y="9"/>
                  <a:pt x="262" y="9"/>
                  <a:pt x="258" y="9"/>
                </a:cubicBezTo>
                <a:cubicBezTo>
                  <a:pt x="249" y="9"/>
                  <a:pt x="242" y="9"/>
                  <a:pt x="233" y="9"/>
                </a:cubicBezTo>
                <a:cubicBezTo>
                  <a:pt x="231" y="9"/>
                  <a:pt x="229" y="10"/>
                  <a:pt x="227" y="9"/>
                </a:cubicBezTo>
                <a:cubicBezTo>
                  <a:pt x="219" y="9"/>
                  <a:pt x="213" y="10"/>
                  <a:pt x="206" y="10"/>
                </a:cubicBezTo>
                <a:cubicBezTo>
                  <a:pt x="202" y="10"/>
                  <a:pt x="199" y="9"/>
                  <a:pt x="195" y="9"/>
                </a:cubicBezTo>
                <a:cubicBezTo>
                  <a:pt x="194" y="10"/>
                  <a:pt x="193" y="9"/>
                  <a:pt x="191" y="9"/>
                </a:cubicBezTo>
                <a:cubicBezTo>
                  <a:pt x="190" y="9"/>
                  <a:pt x="190" y="9"/>
                  <a:pt x="189" y="9"/>
                </a:cubicBezTo>
                <a:cubicBezTo>
                  <a:pt x="188" y="9"/>
                  <a:pt x="188" y="9"/>
                  <a:pt x="187" y="9"/>
                </a:cubicBezTo>
                <a:cubicBezTo>
                  <a:pt x="186" y="9"/>
                  <a:pt x="185" y="9"/>
                  <a:pt x="184" y="9"/>
                </a:cubicBezTo>
                <a:cubicBezTo>
                  <a:pt x="182" y="9"/>
                  <a:pt x="180" y="10"/>
                  <a:pt x="178" y="9"/>
                </a:cubicBezTo>
                <a:cubicBezTo>
                  <a:pt x="178" y="9"/>
                  <a:pt x="178" y="9"/>
                  <a:pt x="177" y="9"/>
                </a:cubicBezTo>
                <a:cubicBezTo>
                  <a:pt x="177" y="9"/>
                  <a:pt x="177" y="9"/>
                  <a:pt x="177" y="9"/>
                </a:cubicBezTo>
                <a:cubicBezTo>
                  <a:pt x="176" y="9"/>
                  <a:pt x="176" y="9"/>
                  <a:pt x="176" y="9"/>
                </a:cubicBezTo>
                <a:cubicBezTo>
                  <a:pt x="174" y="10"/>
                  <a:pt x="172" y="9"/>
                  <a:pt x="170" y="9"/>
                </a:cubicBezTo>
                <a:cubicBezTo>
                  <a:pt x="170" y="9"/>
                  <a:pt x="170" y="10"/>
                  <a:pt x="169" y="10"/>
                </a:cubicBezTo>
                <a:cubicBezTo>
                  <a:pt x="168" y="10"/>
                  <a:pt x="167" y="10"/>
                  <a:pt x="165" y="10"/>
                </a:cubicBezTo>
                <a:cubicBezTo>
                  <a:pt x="164" y="10"/>
                  <a:pt x="163" y="10"/>
                  <a:pt x="162" y="10"/>
                </a:cubicBezTo>
                <a:cubicBezTo>
                  <a:pt x="158" y="9"/>
                  <a:pt x="154" y="10"/>
                  <a:pt x="150" y="9"/>
                </a:cubicBezTo>
                <a:cubicBezTo>
                  <a:pt x="147" y="9"/>
                  <a:pt x="144" y="9"/>
                  <a:pt x="141" y="9"/>
                </a:cubicBezTo>
                <a:cubicBezTo>
                  <a:pt x="137" y="9"/>
                  <a:pt x="133" y="10"/>
                  <a:pt x="129" y="9"/>
                </a:cubicBezTo>
                <a:cubicBezTo>
                  <a:pt x="128" y="9"/>
                  <a:pt x="128" y="9"/>
                  <a:pt x="128" y="9"/>
                </a:cubicBezTo>
                <a:cubicBezTo>
                  <a:pt x="126" y="8"/>
                  <a:pt x="125" y="9"/>
                  <a:pt x="124" y="9"/>
                </a:cubicBezTo>
                <a:cubicBezTo>
                  <a:pt x="124" y="9"/>
                  <a:pt x="124" y="8"/>
                  <a:pt x="124" y="8"/>
                </a:cubicBezTo>
                <a:cubicBezTo>
                  <a:pt x="123" y="8"/>
                  <a:pt x="123" y="10"/>
                  <a:pt x="123" y="9"/>
                </a:cubicBezTo>
                <a:cubicBezTo>
                  <a:pt x="122" y="9"/>
                  <a:pt x="122" y="8"/>
                  <a:pt x="122" y="8"/>
                </a:cubicBezTo>
                <a:cubicBezTo>
                  <a:pt x="121" y="8"/>
                  <a:pt x="121" y="9"/>
                  <a:pt x="120" y="9"/>
                </a:cubicBezTo>
                <a:cubicBezTo>
                  <a:pt x="119" y="9"/>
                  <a:pt x="119" y="8"/>
                  <a:pt x="119" y="9"/>
                </a:cubicBezTo>
                <a:cubicBezTo>
                  <a:pt x="118" y="9"/>
                  <a:pt x="118" y="9"/>
                  <a:pt x="118" y="9"/>
                </a:cubicBezTo>
                <a:cubicBezTo>
                  <a:pt x="117" y="9"/>
                  <a:pt x="115" y="9"/>
                  <a:pt x="114" y="9"/>
                </a:cubicBezTo>
                <a:cubicBezTo>
                  <a:pt x="113" y="9"/>
                  <a:pt x="112" y="9"/>
                  <a:pt x="110" y="9"/>
                </a:cubicBezTo>
                <a:cubicBezTo>
                  <a:pt x="110" y="9"/>
                  <a:pt x="109" y="9"/>
                  <a:pt x="109" y="9"/>
                </a:cubicBezTo>
                <a:cubicBezTo>
                  <a:pt x="108" y="9"/>
                  <a:pt x="108" y="9"/>
                  <a:pt x="108" y="9"/>
                </a:cubicBezTo>
                <a:cubicBezTo>
                  <a:pt x="107" y="8"/>
                  <a:pt x="106" y="9"/>
                  <a:pt x="104" y="9"/>
                </a:cubicBezTo>
                <a:cubicBezTo>
                  <a:pt x="104" y="9"/>
                  <a:pt x="104" y="9"/>
                  <a:pt x="103" y="9"/>
                </a:cubicBezTo>
                <a:cubicBezTo>
                  <a:pt x="102" y="9"/>
                  <a:pt x="101" y="9"/>
                  <a:pt x="100" y="9"/>
                </a:cubicBezTo>
                <a:cubicBezTo>
                  <a:pt x="100" y="9"/>
                  <a:pt x="99" y="9"/>
                  <a:pt x="99" y="9"/>
                </a:cubicBezTo>
                <a:cubicBezTo>
                  <a:pt x="99" y="9"/>
                  <a:pt x="98" y="8"/>
                  <a:pt x="98" y="8"/>
                </a:cubicBezTo>
                <a:cubicBezTo>
                  <a:pt x="98" y="8"/>
                  <a:pt x="98" y="9"/>
                  <a:pt x="97" y="9"/>
                </a:cubicBezTo>
                <a:cubicBezTo>
                  <a:pt x="97" y="9"/>
                  <a:pt x="97" y="9"/>
                  <a:pt x="96" y="9"/>
                </a:cubicBezTo>
                <a:cubicBezTo>
                  <a:pt x="93" y="9"/>
                  <a:pt x="90" y="9"/>
                  <a:pt x="86" y="9"/>
                </a:cubicBezTo>
                <a:cubicBezTo>
                  <a:pt x="86" y="9"/>
                  <a:pt x="86" y="8"/>
                  <a:pt x="86" y="8"/>
                </a:cubicBezTo>
                <a:cubicBezTo>
                  <a:pt x="86" y="8"/>
                  <a:pt x="85" y="9"/>
                  <a:pt x="85" y="8"/>
                </a:cubicBezTo>
                <a:cubicBezTo>
                  <a:pt x="85" y="8"/>
                  <a:pt x="85" y="8"/>
                  <a:pt x="85" y="8"/>
                </a:cubicBezTo>
                <a:cubicBezTo>
                  <a:pt x="85" y="8"/>
                  <a:pt x="84" y="8"/>
                  <a:pt x="84" y="7"/>
                </a:cubicBezTo>
                <a:cubicBezTo>
                  <a:pt x="84" y="6"/>
                  <a:pt x="86" y="7"/>
                  <a:pt x="87" y="7"/>
                </a:cubicBezTo>
                <a:cubicBezTo>
                  <a:pt x="89" y="7"/>
                  <a:pt x="90" y="7"/>
                  <a:pt x="92" y="7"/>
                </a:cubicBezTo>
                <a:cubicBezTo>
                  <a:pt x="93" y="7"/>
                  <a:pt x="94" y="7"/>
                  <a:pt x="94" y="6"/>
                </a:cubicBezTo>
                <a:cubicBezTo>
                  <a:pt x="93" y="5"/>
                  <a:pt x="91" y="6"/>
                  <a:pt x="90" y="6"/>
                </a:cubicBezTo>
                <a:cubicBezTo>
                  <a:pt x="88" y="6"/>
                  <a:pt x="86" y="6"/>
                  <a:pt x="84" y="6"/>
                </a:cubicBezTo>
                <a:cubicBezTo>
                  <a:pt x="83" y="6"/>
                  <a:pt x="81" y="6"/>
                  <a:pt x="81" y="7"/>
                </a:cubicBezTo>
                <a:cubicBezTo>
                  <a:pt x="82" y="7"/>
                  <a:pt x="82" y="7"/>
                  <a:pt x="82" y="7"/>
                </a:cubicBezTo>
                <a:cubicBezTo>
                  <a:pt x="83" y="7"/>
                  <a:pt x="83" y="7"/>
                  <a:pt x="83" y="7"/>
                </a:cubicBezTo>
                <a:cubicBezTo>
                  <a:pt x="83" y="8"/>
                  <a:pt x="82" y="8"/>
                  <a:pt x="82" y="9"/>
                </a:cubicBezTo>
                <a:cubicBezTo>
                  <a:pt x="81" y="9"/>
                  <a:pt x="81" y="8"/>
                  <a:pt x="81" y="8"/>
                </a:cubicBezTo>
                <a:cubicBezTo>
                  <a:pt x="81" y="8"/>
                  <a:pt x="82" y="8"/>
                  <a:pt x="82" y="8"/>
                </a:cubicBezTo>
                <a:cubicBezTo>
                  <a:pt x="81" y="7"/>
                  <a:pt x="79" y="8"/>
                  <a:pt x="78" y="8"/>
                </a:cubicBezTo>
                <a:cubicBezTo>
                  <a:pt x="76" y="8"/>
                  <a:pt x="74" y="8"/>
                  <a:pt x="72" y="8"/>
                </a:cubicBezTo>
                <a:cubicBezTo>
                  <a:pt x="69" y="7"/>
                  <a:pt x="67" y="7"/>
                  <a:pt x="64" y="8"/>
                </a:cubicBezTo>
                <a:cubicBezTo>
                  <a:pt x="63" y="8"/>
                  <a:pt x="63" y="8"/>
                  <a:pt x="62" y="8"/>
                </a:cubicBezTo>
                <a:cubicBezTo>
                  <a:pt x="62" y="7"/>
                  <a:pt x="62" y="8"/>
                  <a:pt x="62" y="8"/>
                </a:cubicBezTo>
                <a:cubicBezTo>
                  <a:pt x="61" y="7"/>
                  <a:pt x="61" y="7"/>
                  <a:pt x="61" y="7"/>
                </a:cubicBezTo>
                <a:cubicBezTo>
                  <a:pt x="60" y="7"/>
                  <a:pt x="60" y="7"/>
                  <a:pt x="59" y="7"/>
                </a:cubicBezTo>
                <a:cubicBezTo>
                  <a:pt x="57" y="7"/>
                  <a:pt x="55" y="8"/>
                  <a:pt x="53" y="8"/>
                </a:cubicBezTo>
                <a:cubicBezTo>
                  <a:pt x="51" y="8"/>
                  <a:pt x="49" y="7"/>
                  <a:pt x="47" y="7"/>
                </a:cubicBezTo>
                <a:cubicBezTo>
                  <a:pt x="43" y="8"/>
                  <a:pt x="39" y="7"/>
                  <a:pt x="34" y="7"/>
                </a:cubicBezTo>
                <a:cubicBezTo>
                  <a:pt x="33" y="7"/>
                  <a:pt x="33" y="6"/>
                  <a:pt x="33" y="6"/>
                </a:cubicBezTo>
                <a:cubicBezTo>
                  <a:pt x="33" y="6"/>
                  <a:pt x="32" y="7"/>
                  <a:pt x="32" y="7"/>
                </a:cubicBezTo>
                <a:cubicBezTo>
                  <a:pt x="31" y="7"/>
                  <a:pt x="30" y="7"/>
                  <a:pt x="29" y="7"/>
                </a:cubicBezTo>
                <a:cubicBezTo>
                  <a:pt x="28" y="7"/>
                  <a:pt x="27" y="6"/>
                  <a:pt x="27" y="6"/>
                </a:cubicBezTo>
                <a:cubicBezTo>
                  <a:pt x="26" y="6"/>
                  <a:pt x="26" y="7"/>
                  <a:pt x="26" y="7"/>
                </a:cubicBezTo>
                <a:cubicBezTo>
                  <a:pt x="24" y="7"/>
                  <a:pt x="23" y="6"/>
                  <a:pt x="21" y="6"/>
                </a:cubicBezTo>
                <a:cubicBezTo>
                  <a:pt x="19" y="6"/>
                  <a:pt x="18" y="6"/>
                  <a:pt x="16" y="5"/>
                </a:cubicBezTo>
                <a:cubicBezTo>
                  <a:pt x="15" y="5"/>
                  <a:pt x="14" y="5"/>
                  <a:pt x="12" y="5"/>
                </a:cubicBezTo>
                <a:cubicBezTo>
                  <a:pt x="11" y="4"/>
                  <a:pt x="8" y="5"/>
                  <a:pt x="9" y="4"/>
                </a:cubicBezTo>
                <a:cubicBezTo>
                  <a:pt x="9" y="4"/>
                  <a:pt x="10" y="4"/>
                  <a:pt x="10" y="4"/>
                </a:cubicBezTo>
                <a:cubicBezTo>
                  <a:pt x="12" y="3"/>
                  <a:pt x="15" y="4"/>
                  <a:pt x="17" y="4"/>
                </a:cubicBezTo>
                <a:cubicBezTo>
                  <a:pt x="17" y="4"/>
                  <a:pt x="18" y="4"/>
                  <a:pt x="18" y="4"/>
                </a:cubicBezTo>
                <a:cubicBezTo>
                  <a:pt x="18" y="4"/>
                  <a:pt x="17" y="3"/>
                  <a:pt x="18" y="3"/>
                </a:cubicBezTo>
                <a:cubicBezTo>
                  <a:pt x="18" y="3"/>
                  <a:pt x="19" y="4"/>
                  <a:pt x="19" y="4"/>
                </a:cubicBezTo>
                <a:cubicBezTo>
                  <a:pt x="20" y="5"/>
                  <a:pt x="21" y="5"/>
                  <a:pt x="21" y="4"/>
                </a:cubicBezTo>
                <a:cubicBezTo>
                  <a:pt x="21" y="4"/>
                  <a:pt x="21" y="4"/>
                  <a:pt x="21" y="3"/>
                </a:cubicBezTo>
                <a:cubicBezTo>
                  <a:pt x="21" y="3"/>
                  <a:pt x="19" y="3"/>
                  <a:pt x="20" y="2"/>
                </a:cubicBezTo>
                <a:cubicBezTo>
                  <a:pt x="20" y="2"/>
                  <a:pt x="21" y="3"/>
                  <a:pt x="21" y="2"/>
                </a:cubicBezTo>
                <a:cubicBezTo>
                  <a:pt x="21" y="2"/>
                  <a:pt x="21" y="2"/>
                  <a:pt x="21" y="2"/>
                </a:cubicBezTo>
                <a:cubicBezTo>
                  <a:pt x="22" y="1"/>
                  <a:pt x="23" y="2"/>
                  <a:pt x="23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32" y="2"/>
                  <a:pt x="38" y="3"/>
                  <a:pt x="45" y="2"/>
                </a:cubicBezTo>
                <a:cubicBezTo>
                  <a:pt x="47" y="2"/>
                  <a:pt x="49" y="3"/>
                  <a:pt x="50" y="3"/>
                </a:cubicBezTo>
                <a:cubicBezTo>
                  <a:pt x="56" y="2"/>
                  <a:pt x="61" y="3"/>
                  <a:pt x="67" y="3"/>
                </a:cubicBezTo>
                <a:cubicBezTo>
                  <a:pt x="70" y="3"/>
                  <a:pt x="73" y="4"/>
                  <a:pt x="76" y="4"/>
                </a:cubicBezTo>
                <a:cubicBezTo>
                  <a:pt x="83" y="4"/>
                  <a:pt x="89" y="4"/>
                  <a:pt x="96" y="4"/>
                </a:cubicBezTo>
                <a:cubicBezTo>
                  <a:pt x="101" y="5"/>
                  <a:pt x="106" y="4"/>
                  <a:pt x="111" y="4"/>
                </a:cubicBezTo>
                <a:cubicBezTo>
                  <a:pt x="118" y="4"/>
                  <a:pt x="125" y="5"/>
                  <a:pt x="132" y="5"/>
                </a:cubicBezTo>
                <a:cubicBezTo>
                  <a:pt x="140" y="5"/>
                  <a:pt x="148" y="5"/>
                  <a:pt x="156" y="5"/>
                </a:cubicBezTo>
                <a:cubicBezTo>
                  <a:pt x="159" y="5"/>
                  <a:pt x="162" y="5"/>
                  <a:pt x="166" y="5"/>
                </a:cubicBezTo>
                <a:cubicBezTo>
                  <a:pt x="169" y="5"/>
                  <a:pt x="172" y="5"/>
                  <a:pt x="176" y="5"/>
                </a:cubicBezTo>
                <a:cubicBezTo>
                  <a:pt x="183" y="4"/>
                  <a:pt x="189" y="5"/>
                  <a:pt x="196" y="5"/>
                </a:cubicBezTo>
                <a:cubicBezTo>
                  <a:pt x="201" y="4"/>
                  <a:pt x="204" y="4"/>
                  <a:pt x="209" y="4"/>
                </a:cubicBezTo>
                <a:cubicBezTo>
                  <a:pt x="218" y="4"/>
                  <a:pt x="226" y="4"/>
                  <a:pt x="235" y="4"/>
                </a:cubicBezTo>
                <a:cubicBezTo>
                  <a:pt x="237" y="4"/>
                  <a:pt x="239" y="5"/>
                  <a:pt x="241" y="4"/>
                </a:cubicBezTo>
                <a:cubicBezTo>
                  <a:pt x="244" y="4"/>
                  <a:pt x="247" y="5"/>
                  <a:pt x="250" y="4"/>
                </a:cubicBezTo>
                <a:cubicBezTo>
                  <a:pt x="252" y="4"/>
                  <a:pt x="255" y="4"/>
                  <a:pt x="258" y="4"/>
                </a:cubicBezTo>
                <a:cubicBezTo>
                  <a:pt x="262" y="4"/>
                  <a:pt x="266" y="4"/>
                  <a:pt x="270" y="4"/>
                </a:cubicBezTo>
                <a:cubicBezTo>
                  <a:pt x="279" y="3"/>
                  <a:pt x="286" y="3"/>
                  <a:pt x="294" y="3"/>
                </a:cubicBezTo>
                <a:cubicBezTo>
                  <a:pt x="294" y="3"/>
                  <a:pt x="295" y="4"/>
                  <a:pt x="295" y="4"/>
                </a:cubicBezTo>
                <a:cubicBezTo>
                  <a:pt x="296" y="4"/>
                  <a:pt x="297" y="3"/>
                  <a:pt x="297" y="3"/>
                </a:cubicBezTo>
                <a:cubicBezTo>
                  <a:pt x="304" y="4"/>
                  <a:pt x="310" y="3"/>
                  <a:pt x="316" y="3"/>
                </a:cubicBezTo>
                <a:cubicBezTo>
                  <a:pt x="323" y="3"/>
                  <a:pt x="328" y="3"/>
                  <a:pt x="334" y="3"/>
                </a:cubicBezTo>
                <a:cubicBezTo>
                  <a:pt x="339" y="3"/>
                  <a:pt x="344" y="4"/>
                  <a:pt x="349" y="3"/>
                </a:cubicBezTo>
                <a:cubicBezTo>
                  <a:pt x="353" y="3"/>
                  <a:pt x="357" y="3"/>
                  <a:pt x="362" y="3"/>
                </a:cubicBezTo>
                <a:cubicBezTo>
                  <a:pt x="365" y="3"/>
                  <a:pt x="368" y="4"/>
                  <a:pt x="372" y="3"/>
                </a:cubicBezTo>
                <a:cubicBezTo>
                  <a:pt x="374" y="3"/>
                  <a:pt x="377" y="4"/>
                  <a:pt x="379" y="3"/>
                </a:cubicBezTo>
                <a:cubicBezTo>
                  <a:pt x="384" y="3"/>
                  <a:pt x="387" y="4"/>
                  <a:pt x="392" y="4"/>
                </a:cubicBezTo>
                <a:cubicBezTo>
                  <a:pt x="393" y="4"/>
                  <a:pt x="394" y="4"/>
                  <a:pt x="396" y="4"/>
                </a:cubicBezTo>
                <a:cubicBezTo>
                  <a:pt x="399" y="3"/>
                  <a:pt x="402" y="4"/>
                  <a:pt x="406" y="4"/>
                </a:cubicBezTo>
                <a:cubicBezTo>
                  <a:pt x="408" y="4"/>
                  <a:pt x="409" y="4"/>
                  <a:pt x="411" y="4"/>
                </a:cubicBezTo>
                <a:cubicBezTo>
                  <a:pt x="411" y="4"/>
                  <a:pt x="412" y="4"/>
                  <a:pt x="412" y="4"/>
                </a:cubicBezTo>
                <a:cubicBezTo>
                  <a:pt x="413" y="4"/>
                  <a:pt x="412" y="5"/>
                  <a:pt x="413" y="5"/>
                </a:cubicBezTo>
                <a:cubicBezTo>
                  <a:pt x="413" y="5"/>
                  <a:pt x="414" y="4"/>
                  <a:pt x="415" y="4"/>
                </a:cubicBezTo>
                <a:cubicBezTo>
                  <a:pt x="420" y="4"/>
                  <a:pt x="424" y="5"/>
                  <a:pt x="428" y="5"/>
                </a:cubicBezTo>
                <a:cubicBezTo>
                  <a:pt x="433" y="5"/>
                  <a:pt x="437" y="4"/>
                  <a:pt x="442" y="5"/>
                </a:cubicBezTo>
                <a:cubicBezTo>
                  <a:pt x="443" y="6"/>
                  <a:pt x="443" y="5"/>
                  <a:pt x="444" y="6"/>
                </a:cubicBezTo>
                <a:cubicBezTo>
                  <a:pt x="445" y="6"/>
                  <a:pt x="444" y="6"/>
                  <a:pt x="445" y="6"/>
                </a:cubicBezTo>
                <a:cubicBezTo>
                  <a:pt x="445" y="7"/>
                  <a:pt x="446" y="6"/>
                  <a:pt x="447" y="6"/>
                </a:cubicBezTo>
                <a:cubicBezTo>
                  <a:pt x="447" y="6"/>
                  <a:pt x="446" y="6"/>
                  <a:pt x="446" y="6"/>
                </a:cubicBezTo>
                <a:cubicBezTo>
                  <a:pt x="447" y="5"/>
                  <a:pt x="450" y="6"/>
                  <a:pt x="449" y="7"/>
                </a:cubicBezTo>
                <a:cubicBezTo>
                  <a:pt x="449" y="7"/>
                  <a:pt x="448" y="7"/>
                  <a:pt x="448" y="7"/>
                </a:cubicBezTo>
                <a:cubicBezTo>
                  <a:pt x="446" y="8"/>
                  <a:pt x="441" y="7"/>
                  <a:pt x="443" y="8"/>
                </a:cubicBezTo>
                <a:cubicBezTo>
                  <a:pt x="444" y="9"/>
                  <a:pt x="445" y="8"/>
                  <a:pt x="446" y="8"/>
                </a:cubicBezTo>
                <a:cubicBezTo>
                  <a:pt x="449" y="8"/>
                  <a:pt x="452" y="9"/>
                  <a:pt x="455" y="8"/>
                </a:cubicBezTo>
                <a:cubicBezTo>
                  <a:pt x="456" y="8"/>
                  <a:pt x="458" y="8"/>
                  <a:pt x="457" y="8"/>
                </a:cubicBezTo>
                <a:cubicBezTo>
                  <a:pt x="456" y="7"/>
                  <a:pt x="455" y="8"/>
                  <a:pt x="454" y="8"/>
                </a:cubicBezTo>
                <a:cubicBezTo>
                  <a:pt x="454" y="7"/>
                  <a:pt x="453" y="8"/>
                  <a:pt x="452" y="8"/>
                </a:cubicBezTo>
                <a:cubicBezTo>
                  <a:pt x="452" y="7"/>
                  <a:pt x="451" y="7"/>
                  <a:pt x="451" y="7"/>
                </a:cubicBezTo>
                <a:cubicBezTo>
                  <a:pt x="451" y="7"/>
                  <a:pt x="452" y="7"/>
                  <a:pt x="451" y="7"/>
                </a:cubicBezTo>
                <a:cubicBezTo>
                  <a:pt x="451" y="6"/>
                  <a:pt x="450" y="7"/>
                  <a:pt x="450" y="7"/>
                </a:cubicBezTo>
                <a:cubicBezTo>
                  <a:pt x="448" y="6"/>
                  <a:pt x="454" y="6"/>
                  <a:pt x="456" y="6"/>
                </a:cubicBezTo>
                <a:cubicBezTo>
                  <a:pt x="460" y="6"/>
                  <a:pt x="463" y="6"/>
                  <a:pt x="467" y="6"/>
                </a:cubicBezTo>
                <a:cubicBezTo>
                  <a:pt x="469" y="7"/>
                  <a:pt x="471" y="6"/>
                  <a:pt x="474" y="6"/>
                </a:cubicBezTo>
                <a:cubicBezTo>
                  <a:pt x="476" y="7"/>
                  <a:pt x="477" y="7"/>
                  <a:pt x="479" y="7"/>
                </a:cubicBezTo>
                <a:cubicBezTo>
                  <a:pt x="484" y="7"/>
                  <a:pt x="488" y="7"/>
                  <a:pt x="492" y="7"/>
                </a:cubicBezTo>
                <a:cubicBezTo>
                  <a:pt x="493" y="7"/>
                  <a:pt x="495" y="8"/>
                  <a:pt x="496" y="8"/>
                </a:cubicBezTo>
                <a:cubicBezTo>
                  <a:pt x="500" y="7"/>
                  <a:pt x="504" y="8"/>
                  <a:pt x="509" y="8"/>
                </a:cubicBezTo>
                <a:cubicBezTo>
                  <a:pt x="510" y="8"/>
                  <a:pt x="511" y="8"/>
                  <a:pt x="512" y="8"/>
                </a:cubicBezTo>
                <a:cubicBezTo>
                  <a:pt x="518" y="8"/>
                  <a:pt x="524" y="8"/>
                  <a:pt x="530" y="8"/>
                </a:cubicBezTo>
                <a:cubicBezTo>
                  <a:pt x="533" y="9"/>
                  <a:pt x="535" y="9"/>
                  <a:pt x="538" y="9"/>
                </a:cubicBezTo>
                <a:cubicBezTo>
                  <a:pt x="538" y="9"/>
                  <a:pt x="538" y="9"/>
                  <a:pt x="538" y="9"/>
                </a:cubicBezTo>
                <a:cubicBezTo>
                  <a:pt x="539" y="9"/>
                  <a:pt x="540" y="9"/>
                  <a:pt x="541" y="9"/>
                </a:cubicBezTo>
                <a:cubicBezTo>
                  <a:pt x="545" y="9"/>
                  <a:pt x="549" y="9"/>
                  <a:pt x="553" y="10"/>
                </a:cubicBezTo>
                <a:cubicBezTo>
                  <a:pt x="555" y="10"/>
                  <a:pt x="557" y="10"/>
                  <a:pt x="559" y="11"/>
                </a:cubicBezTo>
                <a:cubicBezTo>
                  <a:pt x="559" y="11"/>
                  <a:pt x="561" y="11"/>
                  <a:pt x="561" y="11"/>
                </a:cubicBezTo>
                <a:cubicBezTo>
                  <a:pt x="561" y="10"/>
                  <a:pt x="560" y="10"/>
                  <a:pt x="560" y="10"/>
                </a:cubicBezTo>
                <a:cubicBezTo>
                  <a:pt x="561" y="10"/>
                  <a:pt x="562" y="11"/>
                  <a:pt x="563" y="11"/>
                </a:cubicBezTo>
                <a:cubicBezTo>
                  <a:pt x="563" y="11"/>
                  <a:pt x="563" y="11"/>
                  <a:pt x="563" y="11"/>
                </a:cubicBezTo>
                <a:cubicBezTo>
                  <a:pt x="563" y="11"/>
                  <a:pt x="563" y="10"/>
                  <a:pt x="564" y="10"/>
                </a:cubicBezTo>
                <a:cubicBezTo>
                  <a:pt x="564" y="10"/>
                  <a:pt x="565" y="10"/>
                  <a:pt x="566" y="10"/>
                </a:cubicBezTo>
                <a:cubicBezTo>
                  <a:pt x="567" y="10"/>
                  <a:pt x="568" y="10"/>
                  <a:pt x="569" y="11"/>
                </a:cubicBezTo>
                <a:cubicBezTo>
                  <a:pt x="569" y="11"/>
                  <a:pt x="570" y="11"/>
                  <a:pt x="570" y="11"/>
                </a:cubicBezTo>
                <a:cubicBezTo>
                  <a:pt x="572" y="11"/>
                  <a:pt x="574" y="11"/>
                  <a:pt x="575" y="11"/>
                </a:cubicBezTo>
                <a:cubicBezTo>
                  <a:pt x="576" y="11"/>
                  <a:pt x="579" y="11"/>
                  <a:pt x="578" y="11"/>
                </a:cubicBezTo>
                <a:cubicBezTo>
                  <a:pt x="578" y="12"/>
                  <a:pt x="577" y="12"/>
                  <a:pt x="578" y="12"/>
                </a:cubicBezTo>
                <a:cubicBezTo>
                  <a:pt x="578" y="12"/>
                  <a:pt x="579" y="12"/>
                  <a:pt x="580" y="12"/>
                </a:cubicBezTo>
                <a:cubicBezTo>
                  <a:pt x="581" y="12"/>
                  <a:pt x="582" y="11"/>
                  <a:pt x="583" y="11"/>
                </a:cubicBezTo>
                <a:cubicBezTo>
                  <a:pt x="585" y="11"/>
                  <a:pt x="587" y="12"/>
                  <a:pt x="590" y="12"/>
                </a:cubicBezTo>
                <a:cubicBezTo>
                  <a:pt x="590" y="12"/>
                  <a:pt x="590" y="12"/>
                  <a:pt x="591" y="12"/>
                </a:cubicBezTo>
                <a:cubicBezTo>
                  <a:pt x="591" y="12"/>
                  <a:pt x="592" y="13"/>
                  <a:pt x="592" y="13"/>
                </a:cubicBezTo>
                <a:cubicBezTo>
                  <a:pt x="592" y="13"/>
                  <a:pt x="592" y="12"/>
                  <a:pt x="592" y="12"/>
                </a:cubicBezTo>
                <a:cubicBezTo>
                  <a:pt x="595" y="12"/>
                  <a:pt x="597" y="12"/>
                  <a:pt x="600" y="13"/>
                </a:cubicBezTo>
                <a:cubicBezTo>
                  <a:pt x="600" y="13"/>
                  <a:pt x="601" y="12"/>
                  <a:pt x="601" y="13"/>
                </a:cubicBezTo>
                <a:cubicBezTo>
                  <a:pt x="601" y="13"/>
                  <a:pt x="600" y="13"/>
                  <a:pt x="600" y="13"/>
                </a:cubicBezTo>
                <a:cubicBezTo>
                  <a:pt x="601" y="13"/>
                  <a:pt x="601" y="13"/>
                  <a:pt x="602" y="13"/>
                </a:cubicBezTo>
                <a:cubicBezTo>
                  <a:pt x="602" y="13"/>
                  <a:pt x="602" y="13"/>
                  <a:pt x="603" y="13"/>
                </a:cubicBezTo>
                <a:cubicBezTo>
                  <a:pt x="603" y="13"/>
                  <a:pt x="604" y="13"/>
                  <a:pt x="604" y="13"/>
                </a:cubicBezTo>
                <a:cubicBezTo>
                  <a:pt x="605" y="13"/>
                  <a:pt x="606" y="13"/>
                  <a:pt x="607" y="13"/>
                </a:cubicBezTo>
                <a:cubicBezTo>
                  <a:pt x="608" y="13"/>
                  <a:pt x="608" y="14"/>
                  <a:pt x="608" y="14"/>
                </a:cubicBezTo>
                <a:cubicBezTo>
                  <a:pt x="608" y="14"/>
                  <a:pt x="608" y="13"/>
                  <a:pt x="608" y="13"/>
                </a:cubicBezTo>
                <a:cubicBezTo>
                  <a:pt x="612" y="13"/>
                  <a:pt x="614" y="13"/>
                  <a:pt x="618" y="14"/>
                </a:cubicBezTo>
                <a:cubicBezTo>
                  <a:pt x="618" y="14"/>
                  <a:pt x="619" y="14"/>
                  <a:pt x="619" y="14"/>
                </a:cubicBezTo>
                <a:cubicBezTo>
                  <a:pt x="620" y="14"/>
                  <a:pt x="620" y="15"/>
                  <a:pt x="620" y="14"/>
                </a:cubicBezTo>
                <a:cubicBezTo>
                  <a:pt x="620" y="14"/>
                  <a:pt x="620" y="14"/>
                  <a:pt x="621" y="14"/>
                </a:cubicBezTo>
                <a:cubicBezTo>
                  <a:pt x="621" y="14"/>
                  <a:pt x="621" y="14"/>
                  <a:pt x="622" y="14"/>
                </a:cubicBezTo>
                <a:cubicBezTo>
                  <a:pt x="622" y="14"/>
                  <a:pt x="621" y="15"/>
                  <a:pt x="622" y="15"/>
                </a:cubicBezTo>
                <a:cubicBezTo>
                  <a:pt x="622" y="15"/>
                  <a:pt x="623" y="15"/>
                  <a:pt x="623" y="15"/>
                </a:cubicBezTo>
                <a:cubicBezTo>
                  <a:pt x="624" y="15"/>
                  <a:pt x="624" y="15"/>
                  <a:pt x="625" y="15"/>
                </a:cubicBezTo>
                <a:cubicBezTo>
                  <a:pt x="625" y="15"/>
                  <a:pt x="624" y="14"/>
                  <a:pt x="624" y="14"/>
                </a:cubicBezTo>
                <a:cubicBezTo>
                  <a:pt x="625" y="14"/>
                  <a:pt x="625" y="14"/>
                  <a:pt x="625" y="15"/>
                </a:cubicBezTo>
                <a:close/>
                <a:moveTo>
                  <a:pt x="651" y="17"/>
                </a:moveTo>
                <a:cubicBezTo>
                  <a:pt x="651" y="17"/>
                  <a:pt x="649" y="16"/>
                  <a:pt x="650" y="16"/>
                </a:cubicBezTo>
                <a:cubicBezTo>
                  <a:pt x="650" y="16"/>
                  <a:pt x="651" y="16"/>
                  <a:pt x="651" y="17"/>
                </a:cubicBezTo>
                <a:close/>
                <a:moveTo>
                  <a:pt x="636" y="31"/>
                </a:moveTo>
                <a:cubicBezTo>
                  <a:pt x="636" y="31"/>
                  <a:pt x="635" y="31"/>
                  <a:pt x="636" y="30"/>
                </a:cubicBezTo>
                <a:cubicBezTo>
                  <a:pt x="636" y="30"/>
                  <a:pt x="636" y="31"/>
                  <a:pt x="636" y="31"/>
                </a:cubicBezTo>
                <a:close/>
                <a:moveTo>
                  <a:pt x="638" y="31"/>
                </a:moveTo>
                <a:cubicBezTo>
                  <a:pt x="638" y="31"/>
                  <a:pt x="637" y="31"/>
                  <a:pt x="637" y="31"/>
                </a:cubicBezTo>
                <a:cubicBezTo>
                  <a:pt x="637" y="31"/>
                  <a:pt x="638" y="31"/>
                  <a:pt x="638" y="31"/>
                </a:cubicBezTo>
                <a:close/>
                <a:moveTo>
                  <a:pt x="643" y="32"/>
                </a:moveTo>
                <a:cubicBezTo>
                  <a:pt x="642" y="32"/>
                  <a:pt x="642" y="31"/>
                  <a:pt x="641" y="31"/>
                </a:cubicBezTo>
                <a:cubicBezTo>
                  <a:pt x="640" y="31"/>
                  <a:pt x="638" y="31"/>
                  <a:pt x="639" y="30"/>
                </a:cubicBezTo>
                <a:cubicBezTo>
                  <a:pt x="639" y="30"/>
                  <a:pt x="640" y="30"/>
                  <a:pt x="640" y="31"/>
                </a:cubicBezTo>
                <a:cubicBezTo>
                  <a:pt x="641" y="31"/>
                  <a:pt x="640" y="31"/>
                  <a:pt x="640" y="31"/>
                </a:cubicBezTo>
                <a:cubicBezTo>
                  <a:pt x="641" y="31"/>
                  <a:pt x="643" y="31"/>
                  <a:pt x="643" y="32"/>
                </a:cubicBezTo>
                <a:close/>
                <a:moveTo>
                  <a:pt x="652" y="25"/>
                </a:moveTo>
                <a:cubicBezTo>
                  <a:pt x="652" y="26"/>
                  <a:pt x="652" y="25"/>
                  <a:pt x="651" y="25"/>
                </a:cubicBezTo>
                <a:cubicBezTo>
                  <a:pt x="651" y="25"/>
                  <a:pt x="649" y="25"/>
                  <a:pt x="650" y="25"/>
                </a:cubicBezTo>
                <a:cubicBezTo>
                  <a:pt x="650" y="24"/>
                  <a:pt x="652" y="24"/>
                  <a:pt x="652" y="25"/>
                </a:cubicBezTo>
                <a:close/>
                <a:moveTo>
                  <a:pt x="654" y="32"/>
                </a:moveTo>
                <a:cubicBezTo>
                  <a:pt x="654" y="33"/>
                  <a:pt x="653" y="32"/>
                  <a:pt x="653" y="32"/>
                </a:cubicBezTo>
                <a:cubicBezTo>
                  <a:pt x="653" y="32"/>
                  <a:pt x="653" y="32"/>
                  <a:pt x="654" y="32"/>
                </a:cubicBezTo>
                <a:cubicBezTo>
                  <a:pt x="654" y="32"/>
                  <a:pt x="655" y="32"/>
                  <a:pt x="654" y="32"/>
                </a:cubicBezTo>
                <a:close/>
                <a:moveTo>
                  <a:pt x="676" y="34"/>
                </a:moveTo>
                <a:cubicBezTo>
                  <a:pt x="676" y="34"/>
                  <a:pt x="675" y="34"/>
                  <a:pt x="675" y="34"/>
                </a:cubicBezTo>
                <a:cubicBezTo>
                  <a:pt x="675" y="34"/>
                  <a:pt x="676" y="34"/>
                  <a:pt x="676" y="34"/>
                </a:cubicBezTo>
                <a:close/>
                <a:moveTo>
                  <a:pt x="676" y="27"/>
                </a:moveTo>
                <a:cubicBezTo>
                  <a:pt x="676" y="28"/>
                  <a:pt x="675" y="27"/>
                  <a:pt x="675" y="27"/>
                </a:cubicBezTo>
                <a:cubicBezTo>
                  <a:pt x="676" y="26"/>
                  <a:pt x="676" y="27"/>
                  <a:pt x="676" y="27"/>
                </a:cubicBezTo>
                <a:close/>
                <a:moveTo>
                  <a:pt x="680" y="35"/>
                </a:moveTo>
                <a:cubicBezTo>
                  <a:pt x="679" y="35"/>
                  <a:pt x="677" y="34"/>
                  <a:pt x="678" y="34"/>
                </a:cubicBezTo>
                <a:cubicBezTo>
                  <a:pt x="679" y="34"/>
                  <a:pt x="680" y="34"/>
                  <a:pt x="680" y="35"/>
                </a:cubicBezTo>
                <a:close/>
                <a:moveTo>
                  <a:pt x="684" y="43"/>
                </a:moveTo>
                <a:cubicBezTo>
                  <a:pt x="683" y="43"/>
                  <a:pt x="683" y="43"/>
                  <a:pt x="682" y="43"/>
                </a:cubicBezTo>
                <a:cubicBezTo>
                  <a:pt x="674" y="42"/>
                  <a:pt x="667" y="42"/>
                  <a:pt x="659" y="41"/>
                </a:cubicBezTo>
                <a:cubicBezTo>
                  <a:pt x="655" y="40"/>
                  <a:pt x="652" y="41"/>
                  <a:pt x="648" y="40"/>
                </a:cubicBezTo>
                <a:cubicBezTo>
                  <a:pt x="645" y="39"/>
                  <a:pt x="642" y="40"/>
                  <a:pt x="638" y="39"/>
                </a:cubicBezTo>
                <a:cubicBezTo>
                  <a:pt x="630" y="39"/>
                  <a:pt x="623" y="38"/>
                  <a:pt x="615" y="37"/>
                </a:cubicBezTo>
                <a:cubicBezTo>
                  <a:pt x="612" y="37"/>
                  <a:pt x="610" y="37"/>
                  <a:pt x="607" y="37"/>
                </a:cubicBezTo>
                <a:cubicBezTo>
                  <a:pt x="605" y="36"/>
                  <a:pt x="604" y="37"/>
                  <a:pt x="602" y="37"/>
                </a:cubicBezTo>
                <a:cubicBezTo>
                  <a:pt x="598" y="36"/>
                  <a:pt x="595" y="36"/>
                  <a:pt x="591" y="36"/>
                </a:cubicBezTo>
                <a:cubicBezTo>
                  <a:pt x="587" y="36"/>
                  <a:pt x="583" y="35"/>
                  <a:pt x="578" y="35"/>
                </a:cubicBezTo>
                <a:cubicBezTo>
                  <a:pt x="577" y="35"/>
                  <a:pt x="577" y="35"/>
                  <a:pt x="576" y="35"/>
                </a:cubicBezTo>
                <a:cubicBezTo>
                  <a:pt x="576" y="34"/>
                  <a:pt x="576" y="34"/>
                  <a:pt x="576" y="34"/>
                </a:cubicBezTo>
                <a:cubicBezTo>
                  <a:pt x="577" y="33"/>
                  <a:pt x="579" y="34"/>
                  <a:pt x="580" y="34"/>
                </a:cubicBezTo>
                <a:cubicBezTo>
                  <a:pt x="582" y="33"/>
                  <a:pt x="584" y="34"/>
                  <a:pt x="586" y="34"/>
                </a:cubicBezTo>
                <a:cubicBezTo>
                  <a:pt x="587" y="34"/>
                  <a:pt x="587" y="34"/>
                  <a:pt x="587" y="34"/>
                </a:cubicBezTo>
                <a:cubicBezTo>
                  <a:pt x="588" y="34"/>
                  <a:pt x="589" y="34"/>
                  <a:pt x="589" y="34"/>
                </a:cubicBezTo>
                <a:cubicBezTo>
                  <a:pt x="592" y="35"/>
                  <a:pt x="594" y="35"/>
                  <a:pt x="597" y="35"/>
                </a:cubicBezTo>
                <a:cubicBezTo>
                  <a:pt x="598" y="35"/>
                  <a:pt x="599" y="35"/>
                  <a:pt x="600" y="35"/>
                </a:cubicBezTo>
                <a:cubicBezTo>
                  <a:pt x="603" y="35"/>
                  <a:pt x="605" y="36"/>
                  <a:pt x="607" y="36"/>
                </a:cubicBezTo>
                <a:cubicBezTo>
                  <a:pt x="609" y="36"/>
                  <a:pt x="610" y="36"/>
                  <a:pt x="611" y="36"/>
                </a:cubicBezTo>
                <a:cubicBezTo>
                  <a:pt x="613" y="36"/>
                  <a:pt x="613" y="36"/>
                  <a:pt x="615" y="36"/>
                </a:cubicBezTo>
                <a:cubicBezTo>
                  <a:pt x="617" y="36"/>
                  <a:pt x="620" y="37"/>
                  <a:pt x="622" y="37"/>
                </a:cubicBezTo>
                <a:cubicBezTo>
                  <a:pt x="628" y="37"/>
                  <a:pt x="633" y="38"/>
                  <a:pt x="639" y="38"/>
                </a:cubicBezTo>
                <a:cubicBezTo>
                  <a:pt x="640" y="38"/>
                  <a:pt x="640" y="38"/>
                  <a:pt x="641" y="38"/>
                </a:cubicBezTo>
                <a:cubicBezTo>
                  <a:pt x="643" y="38"/>
                  <a:pt x="645" y="39"/>
                  <a:pt x="647" y="39"/>
                </a:cubicBezTo>
                <a:cubicBezTo>
                  <a:pt x="654" y="39"/>
                  <a:pt x="660" y="40"/>
                  <a:pt x="667" y="40"/>
                </a:cubicBezTo>
                <a:cubicBezTo>
                  <a:pt x="670" y="41"/>
                  <a:pt x="673" y="41"/>
                  <a:pt x="677" y="41"/>
                </a:cubicBezTo>
                <a:cubicBezTo>
                  <a:pt x="679" y="42"/>
                  <a:pt x="681" y="41"/>
                  <a:pt x="682" y="42"/>
                </a:cubicBezTo>
                <a:cubicBezTo>
                  <a:pt x="683" y="42"/>
                  <a:pt x="684" y="42"/>
                  <a:pt x="684" y="43"/>
                </a:cubicBezTo>
                <a:close/>
                <a:moveTo>
                  <a:pt x="688" y="35"/>
                </a:moveTo>
                <a:cubicBezTo>
                  <a:pt x="688" y="36"/>
                  <a:pt x="687" y="35"/>
                  <a:pt x="686" y="35"/>
                </a:cubicBezTo>
                <a:cubicBezTo>
                  <a:pt x="684" y="35"/>
                  <a:pt x="680" y="35"/>
                  <a:pt x="681" y="34"/>
                </a:cubicBezTo>
                <a:cubicBezTo>
                  <a:pt x="681" y="33"/>
                  <a:pt x="682" y="34"/>
                  <a:pt x="683" y="34"/>
                </a:cubicBezTo>
                <a:cubicBezTo>
                  <a:pt x="684" y="35"/>
                  <a:pt x="688" y="33"/>
                  <a:pt x="688" y="35"/>
                </a:cubicBezTo>
                <a:close/>
                <a:moveTo>
                  <a:pt x="698" y="22"/>
                </a:moveTo>
                <a:cubicBezTo>
                  <a:pt x="698" y="23"/>
                  <a:pt x="697" y="22"/>
                  <a:pt x="697" y="22"/>
                </a:cubicBezTo>
                <a:cubicBezTo>
                  <a:pt x="698" y="22"/>
                  <a:pt x="698" y="22"/>
                  <a:pt x="698" y="22"/>
                </a:cubicBezTo>
                <a:close/>
                <a:moveTo>
                  <a:pt x="699" y="36"/>
                </a:moveTo>
                <a:cubicBezTo>
                  <a:pt x="699" y="37"/>
                  <a:pt x="698" y="36"/>
                  <a:pt x="698" y="36"/>
                </a:cubicBezTo>
                <a:cubicBezTo>
                  <a:pt x="698" y="36"/>
                  <a:pt x="699" y="36"/>
                  <a:pt x="699" y="36"/>
                </a:cubicBezTo>
                <a:close/>
                <a:moveTo>
                  <a:pt x="703" y="37"/>
                </a:moveTo>
                <a:cubicBezTo>
                  <a:pt x="703" y="37"/>
                  <a:pt x="701" y="36"/>
                  <a:pt x="702" y="36"/>
                </a:cubicBezTo>
                <a:cubicBezTo>
                  <a:pt x="702" y="36"/>
                  <a:pt x="703" y="36"/>
                  <a:pt x="703" y="37"/>
                </a:cubicBezTo>
                <a:close/>
                <a:moveTo>
                  <a:pt x="707" y="37"/>
                </a:moveTo>
                <a:cubicBezTo>
                  <a:pt x="706" y="38"/>
                  <a:pt x="705" y="37"/>
                  <a:pt x="704" y="37"/>
                </a:cubicBezTo>
                <a:cubicBezTo>
                  <a:pt x="704" y="37"/>
                  <a:pt x="704" y="37"/>
                  <a:pt x="704" y="37"/>
                </a:cubicBezTo>
                <a:cubicBezTo>
                  <a:pt x="704" y="36"/>
                  <a:pt x="705" y="36"/>
                  <a:pt x="706" y="36"/>
                </a:cubicBezTo>
                <a:cubicBezTo>
                  <a:pt x="706" y="36"/>
                  <a:pt x="706" y="36"/>
                  <a:pt x="707" y="36"/>
                </a:cubicBezTo>
                <a:cubicBezTo>
                  <a:pt x="707" y="36"/>
                  <a:pt x="707" y="37"/>
                  <a:pt x="707" y="37"/>
                </a:cubicBezTo>
                <a:close/>
                <a:moveTo>
                  <a:pt x="709" y="36"/>
                </a:moveTo>
                <a:cubicBezTo>
                  <a:pt x="709" y="37"/>
                  <a:pt x="709" y="37"/>
                  <a:pt x="709" y="37"/>
                </a:cubicBezTo>
                <a:cubicBezTo>
                  <a:pt x="710" y="37"/>
                  <a:pt x="710" y="37"/>
                  <a:pt x="711" y="37"/>
                </a:cubicBezTo>
                <a:cubicBezTo>
                  <a:pt x="711" y="37"/>
                  <a:pt x="711" y="37"/>
                  <a:pt x="711" y="37"/>
                </a:cubicBezTo>
                <a:cubicBezTo>
                  <a:pt x="711" y="38"/>
                  <a:pt x="709" y="37"/>
                  <a:pt x="708" y="37"/>
                </a:cubicBezTo>
                <a:cubicBezTo>
                  <a:pt x="708" y="37"/>
                  <a:pt x="708" y="37"/>
                  <a:pt x="708" y="37"/>
                </a:cubicBezTo>
                <a:cubicBezTo>
                  <a:pt x="708" y="37"/>
                  <a:pt x="708" y="37"/>
                  <a:pt x="709" y="37"/>
                </a:cubicBezTo>
                <a:cubicBezTo>
                  <a:pt x="709" y="37"/>
                  <a:pt x="708" y="36"/>
                  <a:pt x="708" y="36"/>
                </a:cubicBezTo>
                <a:cubicBezTo>
                  <a:pt x="708" y="36"/>
                  <a:pt x="709" y="36"/>
                  <a:pt x="709" y="36"/>
                </a:cubicBezTo>
                <a:cubicBezTo>
                  <a:pt x="709" y="36"/>
                  <a:pt x="709" y="36"/>
                  <a:pt x="709" y="36"/>
                </a:cubicBezTo>
                <a:close/>
                <a:moveTo>
                  <a:pt x="718" y="37"/>
                </a:moveTo>
                <a:cubicBezTo>
                  <a:pt x="718" y="37"/>
                  <a:pt x="717" y="36"/>
                  <a:pt x="717" y="36"/>
                </a:cubicBezTo>
                <a:cubicBezTo>
                  <a:pt x="717" y="36"/>
                  <a:pt x="718" y="36"/>
                  <a:pt x="718" y="37"/>
                </a:cubicBezTo>
                <a:close/>
                <a:moveTo>
                  <a:pt x="719" y="38"/>
                </a:moveTo>
                <a:cubicBezTo>
                  <a:pt x="719" y="39"/>
                  <a:pt x="718" y="38"/>
                  <a:pt x="717" y="38"/>
                </a:cubicBezTo>
                <a:cubicBezTo>
                  <a:pt x="717" y="38"/>
                  <a:pt x="716" y="38"/>
                  <a:pt x="717" y="38"/>
                </a:cubicBezTo>
                <a:cubicBezTo>
                  <a:pt x="717" y="37"/>
                  <a:pt x="720" y="38"/>
                  <a:pt x="719" y="38"/>
                </a:cubicBezTo>
                <a:close/>
                <a:moveTo>
                  <a:pt x="723" y="39"/>
                </a:moveTo>
                <a:cubicBezTo>
                  <a:pt x="723" y="39"/>
                  <a:pt x="722" y="38"/>
                  <a:pt x="721" y="38"/>
                </a:cubicBezTo>
                <a:cubicBezTo>
                  <a:pt x="721" y="38"/>
                  <a:pt x="719" y="38"/>
                  <a:pt x="720" y="38"/>
                </a:cubicBezTo>
                <a:cubicBezTo>
                  <a:pt x="721" y="37"/>
                  <a:pt x="723" y="37"/>
                  <a:pt x="723" y="39"/>
                </a:cubicBezTo>
                <a:close/>
                <a:moveTo>
                  <a:pt x="726" y="39"/>
                </a:moveTo>
                <a:cubicBezTo>
                  <a:pt x="726" y="39"/>
                  <a:pt x="724" y="38"/>
                  <a:pt x="724" y="38"/>
                </a:cubicBezTo>
                <a:cubicBezTo>
                  <a:pt x="725" y="38"/>
                  <a:pt x="726" y="38"/>
                  <a:pt x="726" y="39"/>
                </a:cubicBezTo>
                <a:close/>
                <a:moveTo>
                  <a:pt x="728" y="39"/>
                </a:moveTo>
                <a:cubicBezTo>
                  <a:pt x="728" y="39"/>
                  <a:pt x="727" y="39"/>
                  <a:pt x="727" y="39"/>
                </a:cubicBezTo>
                <a:cubicBezTo>
                  <a:pt x="727" y="38"/>
                  <a:pt x="728" y="38"/>
                  <a:pt x="728" y="39"/>
                </a:cubicBezTo>
                <a:close/>
                <a:moveTo>
                  <a:pt x="737" y="40"/>
                </a:moveTo>
                <a:cubicBezTo>
                  <a:pt x="737" y="41"/>
                  <a:pt x="735" y="40"/>
                  <a:pt x="736" y="40"/>
                </a:cubicBezTo>
                <a:cubicBezTo>
                  <a:pt x="736" y="39"/>
                  <a:pt x="737" y="40"/>
                  <a:pt x="737" y="40"/>
                </a:cubicBezTo>
                <a:close/>
                <a:moveTo>
                  <a:pt x="739" y="40"/>
                </a:moveTo>
                <a:cubicBezTo>
                  <a:pt x="739" y="40"/>
                  <a:pt x="737" y="40"/>
                  <a:pt x="738" y="40"/>
                </a:cubicBezTo>
                <a:cubicBezTo>
                  <a:pt x="738" y="40"/>
                  <a:pt x="739" y="40"/>
                  <a:pt x="739" y="40"/>
                </a:cubicBezTo>
                <a:close/>
                <a:moveTo>
                  <a:pt x="739" y="26"/>
                </a:moveTo>
                <a:cubicBezTo>
                  <a:pt x="739" y="26"/>
                  <a:pt x="739" y="26"/>
                  <a:pt x="739" y="27"/>
                </a:cubicBezTo>
                <a:cubicBezTo>
                  <a:pt x="738" y="27"/>
                  <a:pt x="738" y="27"/>
                  <a:pt x="738" y="27"/>
                </a:cubicBezTo>
                <a:cubicBezTo>
                  <a:pt x="738" y="27"/>
                  <a:pt x="736" y="26"/>
                  <a:pt x="737" y="26"/>
                </a:cubicBezTo>
                <a:cubicBezTo>
                  <a:pt x="738" y="25"/>
                  <a:pt x="739" y="25"/>
                  <a:pt x="739" y="26"/>
                </a:cubicBezTo>
                <a:close/>
                <a:moveTo>
                  <a:pt x="740" y="29"/>
                </a:moveTo>
                <a:cubicBezTo>
                  <a:pt x="740" y="29"/>
                  <a:pt x="739" y="28"/>
                  <a:pt x="739" y="28"/>
                </a:cubicBezTo>
                <a:cubicBezTo>
                  <a:pt x="739" y="28"/>
                  <a:pt x="738" y="28"/>
                  <a:pt x="738" y="27"/>
                </a:cubicBezTo>
                <a:cubicBezTo>
                  <a:pt x="739" y="27"/>
                  <a:pt x="740" y="27"/>
                  <a:pt x="740" y="28"/>
                </a:cubicBezTo>
                <a:cubicBezTo>
                  <a:pt x="740" y="28"/>
                  <a:pt x="740" y="28"/>
                  <a:pt x="740" y="29"/>
                </a:cubicBezTo>
                <a:close/>
                <a:moveTo>
                  <a:pt x="742" y="28"/>
                </a:moveTo>
                <a:cubicBezTo>
                  <a:pt x="741" y="29"/>
                  <a:pt x="741" y="28"/>
                  <a:pt x="741" y="28"/>
                </a:cubicBezTo>
                <a:cubicBezTo>
                  <a:pt x="741" y="28"/>
                  <a:pt x="742" y="28"/>
                  <a:pt x="742" y="28"/>
                </a:cubicBezTo>
                <a:close/>
                <a:moveTo>
                  <a:pt x="746" y="27"/>
                </a:moveTo>
                <a:cubicBezTo>
                  <a:pt x="746" y="28"/>
                  <a:pt x="745" y="27"/>
                  <a:pt x="745" y="27"/>
                </a:cubicBezTo>
                <a:cubicBezTo>
                  <a:pt x="746" y="27"/>
                  <a:pt x="747" y="27"/>
                  <a:pt x="746" y="27"/>
                </a:cubicBezTo>
                <a:close/>
                <a:moveTo>
                  <a:pt x="747" y="29"/>
                </a:moveTo>
                <a:cubicBezTo>
                  <a:pt x="747" y="29"/>
                  <a:pt x="747" y="29"/>
                  <a:pt x="746" y="29"/>
                </a:cubicBezTo>
                <a:cubicBezTo>
                  <a:pt x="746" y="29"/>
                  <a:pt x="746" y="28"/>
                  <a:pt x="746" y="28"/>
                </a:cubicBezTo>
                <a:cubicBezTo>
                  <a:pt x="746" y="28"/>
                  <a:pt x="747" y="28"/>
                  <a:pt x="747" y="28"/>
                </a:cubicBezTo>
                <a:cubicBezTo>
                  <a:pt x="747" y="29"/>
                  <a:pt x="747" y="29"/>
                  <a:pt x="747" y="29"/>
                </a:cubicBezTo>
                <a:close/>
                <a:moveTo>
                  <a:pt x="748" y="41"/>
                </a:moveTo>
                <a:cubicBezTo>
                  <a:pt x="748" y="41"/>
                  <a:pt x="746" y="40"/>
                  <a:pt x="746" y="40"/>
                </a:cubicBezTo>
                <a:cubicBezTo>
                  <a:pt x="747" y="40"/>
                  <a:pt x="748" y="40"/>
                  <a:pt x="748" y="41"/>
                </a:cubicBezTo>
                <a:close/>
                <a:moveTo>
                  <a:pt x="751" y="31"/>
                </a:moveTo>
                <a:cubicBezTo>
                  <a:pt x="751" y="31"/>
                  <a:pt x="750" y="30"/>
                  <a:pt x="750" y="30"/>
                </a:cubicBezTo>
                <a:cubicBezTo>
                  <a:pt x="749" y="30"/>
                  <a:pt x="748" y="29"/>
                  <a:pt x="749" y="29"/>
                </a:cubicBezTo>
                <a:cubicBezTo>
                  <a:pt x="749" y="28"/>
                  <a:pt x="749" y="29"/>
                  <a:pt x="750" y="29"/>
                </a:cubicBezTo>
                <a:cubicBezTo>
                  <a:pt x="750" y="29"/>
                  <a:pt x="750" y="29"/>
                  <a:pt x="750" y="29"/>
                </a:cubicBezTo>
                <a:cubicBezTo>
                  <a:pt x="751" y="29"/>
                  <a:pt x="751" y="29"/>
                  <a:pt x="751" y="30"/>
                </a:cubicBezTo>
                <a:cubicBezTo>
                  <a:pt x="751" y="30"/>
                  <a:pt x="751" y="30"/>
                  <a:pt x="751" y="31"/>
                </a:cubicBezTo>
                <a:close/>
                <a:moveTo>
                  <a:pt x="752" y="28"/>
                </a:moveTo>
                <a:cubicBezTo>
                  <a:pt x="752" y="28"/>
                  <a:pt x="751" y="27"/>
                  <a:pt x="752" y="27"/>
                </a:cubicBezTo>
                <a:cubicBezTo>
                  <a:pt x="752" y="27"/>
                  <a:pt x="752" y="28"/>
                  <a:pt x="752" y="28"/>
                </a:cubicBezTo>
                <a:close/>
                <a:moveTo>
                  <a:pt x="753" y="40"/>
                </a:moveTo>
                <a:cubicBezTo>
                  <a:pt x="753" y="41"/>
                  <a:pt x="751" y="40"/>
                  <a:pt x="751" y="40"/>
                </a:cubicBezTo>
                <a:cubicBezTo>
                  <a:pt x="752" y="40"/>
                  <a:pt x="753" y="40"/>
                  <a:pt x="753" y="40"/>
                </a:cubicBezTo>
                <a:close/>
                <a:moveTo>
                  <a:pt x="753" y="52"/>
                </a:moveTo>
                <a:cubicBezTo>
                  <a:pt x="753" y="52"/>
                  <a:pt x="752" y="51"/>
                  <a:pt x="752" y="51"/>
                </a:cubicBezTo>
                <a:cubicBezTo>
                  <a:pt x="753" y="51"/>
                  <a:pt x="753" y="51"/>
                  <a:pt x="753" y="52"/>
                </a:cubicBezTo>
                <a:close/>
                <a:moveTo>
                  <a:pt x="757" y="29"/>
                </a:moveTo>
                <a:cubicBezTo>
                  <a:pt x="757" y="29"/>
                  <a:pt x="756" y="28"/>
                  <a:pt x="756" y="28"/>
                </a:cubicBezTo>
                <a:cubicBezTo>
                  <a:pt x="756" y="28"/>
                  <a:pt x="755" y="28"/>
                  <a:pt x="756" y="28"/>
                </a:cubicBezTo>
                <a:cubicBezTo>
                  <a:pt x="756" y="28"/>
                  <a:pt x="757" y="28"/>
                  <a:pt x="757" y="29"/>
                </a:cubicBezTo>
                <a:close/>
                <a:moveTo>
                  <a:pt x="758" y="38"/>
                </a:moveTo>
                <a:cubicBezTo>
                  <a:pt x="758" y="38"/>
                  <a:pt x="757" y="38"/>
                  <a:pt x="757" y="38"/>
                </a:cubicBezTo>
                <a:cubicBezTo>
                  <a:pt x="757" y="38"/>
                  <a:pt x="758" y="38"/>
                  <a:pt x="758" y="38"/>
                </a:cubicBezTo>
                <a:close/>
                <a:moveTo>
                  <a:pt x="758" y="29"/>
                </a:moveTo>
                <a:cubicBezTo>
                  <a:pt x="758" y="29"/>
                  <a:pt x="757" y="28"/>
                  <a:pt x="757" y="28"/>
                </a:cubicBezTo>
                <a:cubicBezTo>
                  <a:pt x="758" y="28"/>
                  <a:pt x="758" y="28"/>
                  <a:pt x="758" y="29"/>
                </a:cubicBezTo>
                <a:close/>
                <a:moveTo>
                  <a:pt x="759" y="52"/>
                </a:moveTo>
                <a:cubicBezTo>
                  <a:pt x="759" y="53"/>
                  <a:pt x="758" y="52"/>
                  <a:pt x="758" y="52"/>
                </a:cubicBezTo>
                <a:cubicBezTo>
                  <a:pt x="758" y="52"/>
                  <a:pt x="759" y="52"/>
                  <a:pt x="759" y="52"/>
                </a:cubicBezTo>
                <a:close/>
                <a:moveTo>
                  <a:pt x="761" y="53"/>
                </a:moveTo>
                <a:cubicBezTo>
                  <a:pt x="761" y="53"/>
                  <a:pt x="760" y="52"/>
                  <a:pt x="760" y="52"/>
                </a:cubicBezTo>
                <a:cubicBezTo>
                  <a:pt x="760" y="52"/>
                  <a:pt x="761" y="52"/>
                  <a:pt x="761" y="53"/>
                </a:cubicBezTo>
                <a:close/>
                <a:moveTo>
                  <a:pt x="763" y="51"/>
                </a:moveTo>
                <a:cubicBezTo>
                  <a:pt x="763" y="51"/>
                  <a:pt x="763" y="51"/>
                  <a:pt x="762" y="51"/>
                </a:cubicBezTo>
                <a:cubicBezTo>
                  <a:pt x="763" y="51"/>
                  <a:pt x="763" y="51"/>
                  <a:pt x="764" y="52"/>
                </a:cubicBezTo>
                <a:cubicBezTo>
                  <a:pt x="764" y="52"/>
                  <a:pt x="764" y="52"/>
                  <a:pt x="764" y="52"/>
                </a:cubicBezTo>
                <a:cubicBezTo>
                  <a:pt x="764" y="52"/>
                  <a:pt x="764" y="52"/>
                  <a:pt x="764" y="52"/>
                </a:cubicBezTo>
                <a:cubicBezTo>
                  <a:pt x="764" y="52"/>
                  <a:pt x="765" y="53"/>
                  <a:pt x="766" y="53"/>
                </a:cubicBezTo>
                <a:cubicBezTo>
                  <a:pt x="766" y="53"/>
                  <a:pt x="767" y="53"/>
                  <a:pt x="767" y="53"/>
                </a:cubicBezTo>
                <a:cubicBezTo>
                  <a:pt x="766" y="54"/>
                  <a:pt x="765" y="53"/>
                  <a:pt x="764" y="53"/>
                </a:cubicBezTo>
                <a:cubicBezTo>
                  <a:pt x="763" y="53"/>
                  <a:pt x="761" y="52"/>
                  <a:pt x="762" y="52"/>
                </a:cubicBezTo>
                <a:cubicBezTo>
                  <a:pt x="762" y="52"/>
                  <a:pt x="763" y="52"/>
                  <a:pt x="763" y="52"/>
                </a:cubicBezTo>
                <a:cubicBezTo>
                  <a:pt x="763" y="52"/>
                  <a:pt x="762" y="52"/>
                  <a:pt x="761" y="52"/>
                </a:cubicBezTo>
                <a:cubicBezTo>
                  <a:pt x="761" y="51"/>
                  <a:pt x="759" y="51"/>
                  <a:pt x="760" y="51"/>
                </a:cubicBezTo>
                <a:cubicBezTo>
                  <a:pt x="760" y="51"/>
                  <a:pt x="760" y="51"/>
                  <a:pt x="761" y="51"/>
                </a:cubicBezTo>
                <a:cubicBezTo>
                  <a:pt x="761" y="51"/>
                  <a:pt x="760" y="51"/>
                  <a:pt x="760" y="51"/>
                </a:cubicBezTo>
                <a:cubicBezTo>
                  <a:pt x="758" y="50"/>
                  <a:pt x="757" y="50"/>
                  <a:pt x="755" y="50"/>
                </a:cubicBezTo>
                <a:cubicBezTo>
                  <a:pt x="753" y="50"/>
                  <a:pt x="752" y="49"/>
                  <a:pt x="750" y="50"/>
                </a:cubicBezTo>
                <a:cubicBezTo>
                  <a:pt x="750" y="50"/>
                  <a:pt x="750" y="50"/>
                  <a:pt x="750" y="50"/>
                </a:cubicBezTo>
                <a:cubicBezTo>
                  <a:pt x="749" y="50"/>
                  <a:pt x="748" y="50"/>
                  <a:pt x="748" y="50"/>
                </a:cubicBezTo>
                <a:cubicBezTo>
                  <a:pt x="748" y="49"/>
                  <a:pt x="749" y="50"/>
                  <a:pt x="749" y="49"/>
                </a:cubicBezTo>
                <a:cubicBezTo>
                  <a:pt x="749" y="49"/>
                  <a:pt x="748" y="50"/>
                  <a:pt x="747" y="50"/>
                </a:cubicBezTo>
                <a:cubicBezTo>
                  <a:pt x="747" y="50"/>
                  <a:pt x="747" y="50"/>
                  <a:pt x="746" y="50"/>
                </a:cubicBezTo>
                <a:cubicBezTo>
                  <a:pt x="746" y="50"/>
                  <a:pt x="743" y="50"/>
                  <a:pt x="744" y="50"/>
                </a:cubicBezTo>
                <a:cubicBezTo>
                  <a:pt x="745" y="50"/>
                  <a:pt x="746" y="50"/>
                  <a:pt x="746" y="50"/>
                </a:cubicBezTo>
                <a:cubicBezTo>
                  <a:pt x="747" y="50"/>
                  <a:pt x="747" y="51"/>
                  <a:pt x="747" y="51"/>
                </a:cubicBezTo>
                <a:cubicBezTo>
                  <a:pt x="748" y="51"/>
                  <a:pt x="748" y="50"/>
                  <a:pt x="748" y="50"/>
                </a:cubicBezTo>
                <a:cubicBezTo>
                  <a:pt x="749" y="50"/>
                  <a:pt x="751" y="51"/>
                  <a:pt x="750" y="52"/>
                </a:cubicBezTo>
                <a:cubicBezTo>
                  <a:pt x="749" y="52"/>
                  <a:pt x="748" y="52"/>
                  <a:pt x="747" y="51"/>
                </a:cubicBezTo>
                <a:cubicBezTo>
                  <a:pt x="746" y="51"/>
                  <a:pt x="746" y="51"/>
                  <a:pt x="745" y="51"/>
                </a:cubicBezTo>
                <a:cubicBezTo>
                  <a:pt x="744" y="51"/>
                  <a:pt x="744" y="51"/>
                  <a:pt x="743" y="51"/>
                </a:cubicBezTo>
                <a:cubicBezTo>
                  <a:pt x="742" y="51"/>
                  <a:pt x="741" y="51"/>
                  <a:pt x="740" y="51"/>
                </a:cubicBezTo>
                <a:cubicBezTo>
                  <a:pt x="733" y="50"/>
                  <a:pt x="727" y="50"/>
                  <a:pt x="720" y="49"/>
                </a:cubicBezTo>
                <a:cubicBezTo>
                  <a:pt x="715" y="48"/>
                  <a:pt x="711" y="48"/>
                  <a:pt x="706" y="47"/>
                </a:cubicBezTo>
                <a:cubicBezTo>
                  <a:pt x="705" y="47"/>
                  <a:pt x="704" y="47"/>
                  <a:pt x="703" y="47"/>
                </a:cubicBezTo>
                <a:cubicBezTo>
                  <a:pt x="696" y="46"/>
                  <a:pt x="689" y="46"/>
                  <a:pt x="682" y="45"/>
                </a:cubicBezTo>
                <a:cubicBezTo>
                  <a:pt x="661" y="43"/>
                  <a:pt x="642" y="42"/>
                  <a:pt x="621" y="40"/>
                </a:cubicBezTo>
                <a:cubicBezTo>
                  <a:pt x="620" y="40"/>
                  <a:pt x="620" y="40"/>
                  <a:pt x="619" y="40"/>
                </a:cubicBezTo>
                <a:cubicBezTo>
                  <a:pt x="619" y="40"/>
                  <a:pt x="618" y="39"/>
                  <a:pt x="618" y="39"/>
                </a:cubicBezTo>
                <a:cubicBezTo>
                  <a:pt x="619" y="38"/>
                  <a:pt x="620" y="39"/>
                  <a:pt x="621" y="39"/>
                </a:cubicBezTo>
                <a:cubicBezTo>
                  <a:pt x="631" y="40"/>
                  <a:pt x="640" y="40"/>
                  <a:pt x="650" y="41"/>
                </a:cubicBezTo>
                <a:cubicBezTo>
                  <a:pt x="665" y="43"/>
                  <a:pt x="678" y="44"/>
                  <a:pt x="693" y="45"/>
                </a:cubicBezTo>
                <a:cubicBezTo>
                  <a:pt x="695" y="45"/>
                  <a:pt x="696" y="46"/>
                  <a:pt x="697" y="46"/>
                </a:cubicBezTo>
                <a:cubicBezTo>
                  <a:pt x="700" y="46"/>
                  <a:pt x="702" y="46"/>
                  <a:pt x="705" y="46"/>
                </a:cubicBezTo>
                <a:cubicBezTo>
                  <a:pt x="705" y="46"/>
                  <a:pt x="706" y="46"/>
                  <a:pt x="706" y="46"/>
                </a:cubicBezTo>
                <a:cubicBezTo>
                  <a:pt x="707" y="47"/>
                  <a:pt x="709" y="46"/>
                  <a:pt x="710" y="47"/>
                </a:cubicBezTo>
                <a:cubicBezTo>
                  <a:pt x="718" y="47"/>
                  <a:pt x="725" y="48"/>
                  <a:pt x="733" y="49"/>
                </a:cubicBezTo>
                <a:cubicBezTo>
                  <a:pt x="734" y="49"/>
                  <a:pt x="736" y="49"/>
                  <a:pt x="735" y="49"/>
                </a:cubicBezTo>
                <a:cubicBezTo>
                  <a:pt x="734" y="48"/>
                  <a:pt x="733" y="48"/>
                  <a:pt x="732" y="48"/>
                </a:cubicBezTo>
                <a:cubicBezTo>
                  <a:pt x="729" y="48"/>
                  <a:pt x="726" y="48"/>
                  <a:pt x="723" y="47"/>
                </a:cubicBezTo>
                <a:cubicBezTo>
                  <a:pt x="722" y="47"/>
                  <a:pt x="721" y="47"/>
                  <a:pt x="720" y="47"/>
                </a:cubicBezTo>
                <a:cubicBezTo>
                  <a:pt x="719" y="47"/>
                  <a:pt x="719" y="46"/>
                  <a:pt x="718" y="46"/>
                </a:cubicBezTo>
                <a:cubicBezTo>
                  <a:pt x="717" y="46"/>
                  <a:pt x="716" y="46"/>
                  <a:pt x="715" y="46"/>
                </a:cubicBezTo>
                <a:cubicBezTo>
                  <a:pt x="713" y="46"/>
                  <a:pt x="712" y="45"/>
                  <a:pt x="710" y="45"/>
                </a:cubicBezTo>
                <a:cubicBezTo>
                  <a:pt x="706" y="45"/>
                  <a:pt x="702" y="45"/>
                  <a:pt x="698" y="44"/>
                </a:cubicBezTo>
                <a:cubicBezTo>
                  <a:pt x="694" y="44"/>
                  <a:pt x="690" y="44"/>
                  <a:pt x="686" y="43"/>
                </a:cubicBezTo>
                <a:cubicBezTo>
                  <a:pt x="685" y="43"/>
                  <a:pt x="684" y="43"/>
                  <a:pt x="684" y="42"/>
                </a:cubicBezTo>
                <a:cubicBezTo>
                  <a:pt x="685" y="42"/>
                  <a:pt x="686" y="43"/>
                  <a:pt x="686" y="43"/>
                </a:cubicBezTo>
                <a:cubicBezTo>
                  <a:pt x="689" y="43"/>
                  <a:pt x="692" y="43"/>
                  <a:pt x="695" y="43"/>
                </a:cubicBezTo>
                <a:cubicBezTo>
                  <a:pt x="697" y="44"/>
                  <a:pt x="699" y="43"/>
                  <a:pt x="702" y="44"/>
                </a:cubicBezTo>
                <a:cubicBezTo>
                  <a:pt x="712" y="45"/>
                  <a:pt x="721" y="46"/>
                  <a:pt x="731" y="47"/>
                </a:cubicBezTo>
                <a:cubicBezTo>
                  <a:pt x="741" y="47"/>
                  <a:pt x="750" y="49"/>
                  <a:pt x="761" y="50"/>
                </a:cubicBezTo>
                <a:cubicBezTo>
                  <a:pt x="761" y="50"/>
                  <a:pt x="763" y="50"/>
                  <a:pt x="763" y="51"/>
                </a:cubicBezTo>
                <a:close/>
                <a:moveTo>
                  <a:pt x="741" y="50"/>
                </a:moveTo>
                <a:cubicBezTo>
                  <a:pt x="742" y="49"/>
                  <a:pt x="735" y="49"/>
                  <a:pt x="737" y="49"/>
                </a:cubicBezTo>
                <a:cubicBezTo>
                  <a:pt x="738" y="50"/>
                  <a:pt x="739" y="50"/>
                  <a:pt x="740" y="50"/>
                </a:cubicBezTo>
                <a:cubicBezTo>
                  <a:pt x="740" y="50"/>
                  <a:pt x="741" y="50"/>
                  <a:pt x="741" y="50"/>
                </a:cubicBezTo>
                <a:close/>
                <a:moveTo>
                  <a:pt x="743" y="50"/>
                </a:moveTo>
                <a:cubicBezTo>
                  <a:pt x="743" y="50"/>
                  <a:pt x="743" y="50"/>
                  <a:pt x="743" y="50"/>
                </a:cubicBezTo>
                <a:cubicBezTo>
                  <a:pt x="742" y="49"/>
                  <a:pt x="741" y="50"/>
                  <a:pt x="742" y="50"/>
                </a:cubicBezTo>
                <a:cubicBezTo>
                  <a:pt x="742" y="50"/>
                  <a:pt x="743" y="50"/>
                  <a:pt x="743" y="50"/>
                </a:cubicBezTo>
                <a:close/>
                <a:moveTo>
                  <a:pt x="764" y="29"/>
                </a:moveTo>
                <a:cubicBezTo>
                  <a:pt x="763" y="30"/>
                  <a:pt x="762" y="29"/>
                  <a:pt x="761" y="29"/>
                </a:cubicBezTo>
                <a:cubicBezTo>
                  <a:pt x="761" y="29"/>
                  <a:pt x="761" y="28"/>
                  <a:pt x="761" y="28"/>
                </a:cubicBezTo>
                <a:cubicBezTo>
                  <a:pt x="762" y="28"/>
                  <a:pt x="762" y="28"/>
                  <a:pt x="763" y="28"/>
                </a:cubicBezTo>
                <a:cubicBezTo>
                  <a:pt x="763" y="29"/>
                  <a:pt x="764" y="29"/>
                  <a:pt x="764" y="29"/>
                </a:cubicBezTo>
                <a:close/>
                <a:moveTo>
                  <a:pt x="766" y="51"/>
                </a:moveTo>
                <a:cubicBezTo>
                  <a:pt x="766" y="52"/>
                  <a:pt x="765" y="51"/>
                  <a:pt x="765" y="51"/>
                </a:cubicBezTo>
                <a:cubicBezTo>
                  <a:pt x="764" y="51"/>
                  <a:pt x="763" y="51"/>
                  <a:pt x="763" y="50"/>
                </a:cubicBezTo>
                <a:cubicBezTo>
                  <a:pt x="763" y="50"/>
                  <a:pt x="764" y="50"/>
                  <a:pt x="765" y="51"/>
                </a:cubicBezTo>
                <a:cubicBezTo>
                  <a:pt x="765" y="51"/>
                  <a:pt x="766" y="51"/>
                  <a:pt x="766" y="51"/>
                </a:cubicBezTo>
                <a:close/>
                <a:moveTo>
                  <a:pt x="766" y="41"/>
                </a:moveTo>
                <a:cubicBezTo>
                  <a:pt x="766" y="41"/>
                  <a:pt x="765" y="40"/>
                  <a:pt x="765" y="40"/>
                </a:cubicBezTo>
                <a:cubicBezTo>
                  <a:pt x="765" y="40"/>
                  <a:pt x="766" y="41"/>
                  <a:pt x="766" y="41"/>
                </a:cubicBezTo>
                <a:close/>
                <a:moveTo>
                  <a:pt x="767" y="52"/>
                </a:moveTo>
                <a:cubicBezTo>
                  <a:pt x="767" y="52"/>
                  <a:pt x="766" y="51"/>
                  <a:pt x="766" y="51"/>
                </a:cubicBezTo>
                <a:cubicBezTo>
                  <a:pt x="767" y="51"/>
                  <a:pt x="767" y="51"/>
                  <a:pt x="767" y="52"/>
                </a:cubicBezTo>
                <a:close/>
                <a:moveTo>
                  <a:pt x="769" y="52"/>
                </a:moveTo>
                <a:cubicBezTo>
                  <a:pt x="769" y="52"/>
                  <a:pt x="768" y="51"/>
                  <a:pt x="768" y="51"/>
                </a:cubicBezTo>
                <a:cubicBezTo>
                  <a:pt x="769" y="51"/>
                  <a:pt x="770" y="51"/>
                  <a:pt x="769" y="52"/>
                </a:cubicBezTo>
                <a:close/>
                <a:moveTo>
                  <a:pt x="769" y="54"/>
                </a:moveTo>
                <a:cubicBezTo>
                  <a:pt x="769" y="54"/>
                  <a:pt x="768" y="53"/>
                  <a:pt x="768" y="53"/>
                </a:cubicBezTo>
                <a:cubicBezTo>
                  <a:pt x="769" y="53"/>
                  <a:pt x="769" y="53"/>
                  <a:pt x="769" y="54"/>
                </a:cubicBezTo>
                <a:close/>
                <a:moveTo>
                  <a:pt x="771" y="51"/>
                </a:moveTo>
                <a:cubicBezTo>
                  <a:pt x="771" y="52"/>
                  <a:pt x="770" y="51"/>
                  <a:pt x="770" y="51"/>
                </a:cubicBezTo>
                <a:cubicBezTo>
                  <a:pt x="770" y="51"/>
                  <a:pt x="771" y="51"/>
                  <a:pt x="771" y="51"/>
                </a:cubicBezTo>
                <a:close/>
                <a:moveTo>
                  <a:pt x="771" y="32"/>
                </a:moveTo>
                <a:cubicBezTo>
                  <a:pt x="771" y="32"/>
                  <a:pt x="770" y="32"/>
                  <a:pt x="770" y="32"/>
                </a:cubicBezTo>
                <a:cubicBezTo>
                  <a:pt x="769" y="32"/>
                  <a:pt x="769" y="32"/>
                  <a:pt x="769" y="32"/>
                </a:cubicBezTo>
                <a:cubicBezTo>
                  <a:pt x="769" y="32"/>
                  <a:pt x="769" y="31"/>
                  <a:pt x="768" y="31"/>
                </a:cubicBezTo>
                <a:cubicBezTo>
                  <a:pt x="768" y="32"/>
                  <a:pt x="768" y="32"/>
                  <a:pt x="768" y="32"/>
                </a:cubicBezTo>
                <a:cubicBezTo>
                  <a:pt x="768" y="32"/>
                  <a:pt x="768" y="32"/>
                  <a:pt x="767" y="32"/>
                </a:cubicBezTo>
                <a:cubicBezTo>
                  <a:pt x="767" y="32"/>
                  <a:pt x="766" y="32"/>
                  <a:pt x="766" y="32"/>
                </a:cubicBezTo>
                <a:cubicBezTo>
                  <a:pt x="765" y="32"/>
                  <a:pt x="764" y="31"/>
                  <a:pt x="763" y="31"/>
                </a:cubicBezTo>
                <a:cubicBezTo>
                  <a:pt x="762" y="31"/>
                  <a:pt x="760" y="32"/>
                  <a:pt x="758" y="31"/>
                </a:cubicBezTo>
                <a:cubicBezTo>
                  <a:pt x="758" y="31"/>
                  <a:pt x="758" y="30"/>
                  <a:pt x="757" y="30"/>
                </a:cubicBezTo>
                <a:cubicBezTo>
                  <a:pt x="757" y="30"/>
                  <a:pt x="757" y="31"/>
                  <a:pt x="757" y="31"/>
                </a:cubicBezTo>
                <a:cubicBezTo>
                  <a:pt x="756" y="31"/>
                  <a:pt x="755" y="30"/>
                  <a:pt x="755" y="29"/>
                </a:cubicBezTo>
                <a:cubicBezTo>
                  <a:pt x="757" y="28"/>
                  <a:pt x="759" y="30"/>
                  <a:pt x="760" y="30"/>
                </a:cubicBezTo>
                <a:cubicBezTo>
                  <a:pt x="762" y="30"/>
                  <a:pt x="763" y="30"/>
                  <a:pt x="764" y="30"/>
                </a:cubicBezTo>
                <a:cubicBezTo>
                  <a:pt x="764" y="30"/>
                  <a:pt x="766" y="30"/>
                  <a:pt x="765" y="30"/>
                </a:cubicBezTo>
                <a:cubicBezTo>
                  <a:pt x="765" y="29"/>
                  <a:pt x="764" y="29"/>
                  <a:pt x="765" y="29"/>
                </a:cubicBezTo>
                <a:cubicBezTo>
                  <a:pt x="765" y="29"/>
                  <a:pt x="766" y="29"/>
                  <a:pt x="767" y="29"/>
                </a:cubicBezTo>
                <a:cubicBezTo>
                  <a:pt x="767" y="29"/>
                  <a:pt x="768" y="29"/>
                  <a:pt x="768" y="30"/>
                </a:cubicBezTo>
                <a:cubicBezTo>
                  <a:pt x="768" y="30"/>
                  <a:pt x="767" y="30"/>
                  <a:pt x="767" y="30"/>
                </a:cubicBezTo>
                <a:cubicBezTo>
                  <a:pt x="768" y="31"/>
                  <a:pt x="769" y="30"/>
                  <a:pt x="770" y="31"/>
                </a:cubicBezTo>
                <a:cubicBezTo>
                  <a:pt x="770" y="31"/>
                  <a:pt x="771" y="31"/>
                  <a:pt x="771" y="31"/>
                </a:cubicBezTo>
                <a:cubicBezTo>
                  <a:pt x="771" y="31"/>
                  <a:pt x="771" y="31"/>
                  <a:pt x="771" y="31"/>
                </a:cubicBezTo>
                <a:cubicBezTo>
                  <a:pt x="771" y="32"/>
                  <a:pt x="771" y="32"/>
                  <a:pt x="771" y="32"/>
                </a:cubicBezTo>
                <a:close/>
                <a:moveTo>
                  <a:pt x="760" y="31"/>
                </a:moveTo>
                <a:cubicBezTo>
                  <a:pt x="760" y="31"/>
                  <a:pt x="758" y="30"/>
                  <a:pt x="758" y="31"/>
                </a:cubicBezTo>
                <a:cubicBezTo>
                  <a:pt x="758" y="31"/>
                  <a:pt x="759" y="31"/>
                  <a:pt x="760" y="31"/>
                </a:cubicBezTo>
                <a:close/>
                <a:moveTo>
                  <a:pt x="762" y="31"/>
                </a:moveTo>
                <a:cubicBezTo>
                  <a:pt x="762" y="31"/>
                  <a:pt x="761" y="30"/>
                  <a:pt x="761" y="30"/>
                </a:cubicBezTo>
                <a:cubicBezTo>
                  <a:pt x="761" y="31"/>
                  <a:pt x="761" y="31"/>
                  <a:pt x="762" y="31"/>
                </a:cubicBezTo>
                <a:close/>
                <a:moveTo>
                  <a:pt x="772" y="30"/>
                </a:moveTo>
                <a:cubicBezTo>
                  <a:pt x="772" y="31"/>
                  <a:pt x="769" y="30"/>
                  <a:pt x="770" y="30"/>
                </a:cubicBezTo>
                <a:cubicBezTo>
                  <a:pt x="770" y="29"/>
                  <a:pt x="772" y="29"/>
                  <a:pt x="772" y="30"/>
                </a:cubicBezTo>
                <a:close/>
                <a:moveTo>
                  <a:pt x="773" y="32"/>
                </a:moveTo>
                <a:cubicBezTo>
                  <a:pt x="773" y="32"/>
                  <a:pt x="772" y="32"/>
                  <a:pt x="772" y="31"/>
                </a:cubicBezTo>
                <a:cubicBezTo>
                  <a:pt x="773" y="31"/>
                  <a:pt x="773" y="31"/>
                  <a:pt x="773" y="32"/>
                </a:cubicBezTo>
                <a:close/>
                <a:moveTo>
                  <a:pt x="775" y="42"/>
                </a:moveTo>
                <a:cubicBezTo>
                  <a:pt x="775" y="43"/>
                  <a:pt x="773" y="42"/>
                  <a:pt x="772" y="42"/>
                </a:cubicBezTo>
                <a:cubicBezTo>
                  <a:pt x="771" y="42"/>
                  <a:pt x="769" y="41"/>
                  <a:pt x="770" y="41"/>
                </a:cubicBezTo>
                <a:cubicBezTo>
                  <a:pt x="770" y="41"/>
                  <a:pt x="771" y="41"/>
                  <a:pt x="772" y="41"/>
                </a:cubicBezTo>
                <a:cubicBezTo>
                  <a:pt x="773" y="41"/>
                  <a:pt x="774" y="41"/>
                  <a:pt x="775" y="42"/>
                </a:cubicBezTo>
                <a:cubicBezTo>
                  <a:pt x="775" y="42"/>
                  <a:pt x="775" y="42"/>
                  <a:pt x="775" y="42"/>
                </a:cubicBezTo>
                <a:close/>
                <a:moveTo>
                  <a:pt x="776" y="41"/>
                </a:moveTo>
                <a:cubicBezTo>
                  <a:pt x="776" y="42"/>
                  <a:pt x="776" y="41"/>
                  <a:pt x="775" y="41"/>
                </a:cubicBezTo>
                <a:cubicBezTo>
                  <a:pt x="774" y="41"/>
                  <a:pt x="773" y="41"/>
                  <a:pt x="773" y="41"/>
                </a:cubicBezTo>
                <a:cubicBezTo>
                  <a:pt x="771" y="40"/>
                  <a:pt x="768" y="40"/>
                  <a:pt x="769" y="40"/>
                </a:cubicBezTo>
                <a:cubicBezTo>
                  <a:pt x="771" y="39"/>
                  <a:pt x="772" y="40"/>
                  <a:pt x="774" y="40"/>
                </a:cubicBezTo>
                <a:cubicBezTo>
                  <a:pt x="775" y="40"/>
                  <a:pt x="777" y="40"/>
                  <a:pt x="776" y="41"/>
                </a:cubicBezTo>
                <a:cubicBezTo>
                  <a:pt x="776" y="41"/>
                  <a:pt x="777" y="41"/>
                  <a:pt x="776" y="41"/>
                </a:cubicBezTo>
                <a:close/>
                <a:moveTo>
                  <a:pt x="778" y="41"/>
                </a:moveTo>
                <a:cubicBezTo>
                  <a:pt x="778" y="41"/>
                  <a:pt x="777" y="41"/>
                  <a:pt x="777" y="41"/>
                </a:cubicBezTo>
                <a:cubicBezTo>
                  <a:pt x="777" y="41"/>
                  <a:pt x="778" y="41"/>
                  <a:pt x="778" y="41"/>
                </a:cubicBezTo>
                <a:close/>
                <a:moveTo>
                  <a:pt x="778" y="42"/>
                </a:moveTo>
                <a:cubicBezTo>
                  <a:pt x="778" y="43"/>
                  <a:pt x="777" y="42"/>
                  <a:pt x="777" y="42"/>
                </a:cubicBezTo>
                <a:cubicBezTo>
                  <a:pt x="778" y="42"/>
                  <a:pt x="778" y="42"/>
                  <a:pt x="778" y="42"/>
                </a:cubicBezTo>
                <a:close/>
                <a:moveTo>
                  <a:pt x="780" y="41"/>
                </a:moveTo>
                <a:cubicBezTo>
                  <a:pt x="780" y="42"/>
                  <a:pt x="778" y="41"/>
                  <a:pt x="779" y="41"/>
                </a:cubicBezTo>
                <a:cubicBezTo>
                  <a:pt x="779" y="40"/>
                  <a:pt x="780" y="41"/>
                  <a:pt x="780" y="41"/>
                </a:cubicBezTo>
                <a:close/>
                <a:moveTo>
                  <a:pt x="780" y="33"/>
                </a:moveTo>
                <a:cubicBezTo>
                  <a:pt x="780" y="33"/>
                  <a:pt x="780" y="32"/>
                  <a:pt x="780" y="32"/>
                </a:cubicBezTo>
                <a:cubicBezTo>
                  <a:pt x="780" y="32"/>
                  <a:pt x="780" y="32"/>
                  <a:pt x="780" y="33"/>
                </a:cubicBezTo>
                <a:close/>
                <a:moveTo>
                  <a:pt x="783" y="54"/>
                </a:moveTo>
                <a:cubicBezTo>
                  <a:pt x="783" y="54"/>
                  <a:pt x="783" y="54"/>
                  <a:pt x="783" y="53"/>
                </a:cubicBezTo>
                <a:cubicBezTo>
                  <a:pt x="783" y="53"/>
                  <a:pt x="784" y="54"/>
                  <a:pt x="783" y="54"/>
                </a:cubicBezTo>
                <a:close/>
                <a:moveTo>
                  <a:pt x="784" y="43"/>
                </a:moveTo>
                <a:cubicBezTo>
                  <a:pt x="783" y="44"/>
                  <a:pt x="783" y="43"/>
                  <a:pt x="782" y="43"/>
                </a:cubicBezTo>
                <a:cubicBezTo>
                  <a:pt x="782" y="43"/>
                  <a:pt x="782" y="42"/>
                  <a:pt x="782" y="42"/>
                </a:cubicBezTo>
                <a:cubicBezTo>
                  <a:pt x="783" y="42"/>
                  <a:pt x="783" y="42"/>
                  <a:pt x="783" y="43"/>
                </a:cubicBezTo>
                <a:cubicBezTo>
                  <a:pt x="784" y="43"/>
                  <a:pt x="784" y="43"/>
                  <a:pt x="784" y="43"/>
                </a:cubicBezTo>
                <a:close/>
                <a:moveTo>
                  <a:pt x="786" y="44"/>
                </a:moveTo>
                <a:cubicBezTo>
                  <a:pt x="786" y="44"/>
                  <a:pt x="784" y="43"/>
                  <a:pt x="785" y="43"/>
                </a:cubicBezTo>
                <a:cubicBezTo>
                  <a:pt x="785" y="43"/>
                  <a:pt x="786" y="43"/>
                  <a:pt x="786" y="44"/>
                </a:cubicBezTo>
                <a:close/>
                <a:moveTo>
                  <a:pt x="787" y="40"/>
                </a:moveTo>
                <a:cubicBezTo>
                  <a:pt x="787" y="40"/>
                  <a:pt x="786" y="40"/>
                  <a:pt x="786" y="40"/>
                </a:cubicBezTo>
                <a:cubicBezTo>
                  <a:pt x="785" y="40"/>
                  <a:pt x="784" y="39"/>
                  <a:pt x="785" y="39"/>
                </a:cubicBezTo>
                <a:cubicBezTo>
                  <a:pt x="785" y="39"/>
                  <a:pt x="786" y="40"/>
                  <a:pt x="786" y="40"/>
                </a:cubicBezTo>
                <a:cubicBezTo>
                  <a:pt x="786" y="40"/>
                  <a:pt x="787" y="39"/>
                  <a:pt x="787" y="40"/>
                </a:cubicBezTo>
                <a:close/>
                <a:moveTo>
                  <a:pt x="789" y="43"/>
                </a:moveTo>
                <a:cubicBezTo>
                  <a:pt x="789" y="43"/>
                  <a:pt x="787" y="42"/>
                  <a:pt x="787" y="42"/>
                </a:cubicBezTo>
                <a:cubicBezTo>
                  <a:pt x="788" y="42"/>
                  <a:pt x="789" y="42"/>
                  <a:pt x="789" y="43"/>
                </a:cubicBezTo>
                <a:close/>
                <a:moveTo>
                  <a:pt x="790" y="54"/>
                </a:moveTo>
                <a:cubicBezTo>
                  <a:pt x="790" y="54"/>
                  <a:pt x="789" y="54"/>
                  <a:pt x="789" y="54"/>
                </a:cubicBezTo>
                <a:cubicBezTo>
                  <a:pt x="789" y="54"/>
                  <a:pt x="790" y="54"/>
                  <a:pt x="790" y="54"/>
                </a:cubicBezTo>
                <a:close/>
                <a:moveTo>
                  <a:pt x="778" y="38"/>
                </a:moveTo>
                <a:cubicBezTo>
                  <a:pt x="778" y="38"/>
                  <a:pt x="778" y="38"/>
                  <a:pt x="778" y="38"/>
                </a:cubicBezTo>
                <a:cubicBezTo>
                  <a:pt x="778" y="38"/>
                  <a:pt x="778" y="38"/>
                  <a:pt x="778" y="38"/>
                </a:cubicBezTo>
                <a:close/>
                <a:moveTo>
                  <a:pt x="744" y="35"/>
                </a:moveTo>
                <a:cubicBezTo>
                  <a:pt x="745" y="34"/>
                  <a:pt x="744" y="34"/>
                  <a:pt x="743" y="34"/>
                </a:cubicBezTo>
                <a:cubicBezTo>
                  <a:pt x="743" y="33"/>
                  <a:pt x="741" y="34"/>
                  <a:pt x="742" y="34"/>
                </a:cubicBezTo>
                <a:cubicBezTo>
                  <a:pt x="742" y="35"/>
                  <a:pt x="743" y="34"/>
                  <a:pt x="743" y="34"/>
                </a:cubicBezTo>
                <a:cubicBezTo>
                  <a:pt x="743" y="34"/>
                  <a:pt x="744" y="35"/>
                  <a:pt x="744" y="35"/>
                </a:cubicBezTo>
                <a:close/>
                <a:moveTo>
                  <a:pt x="745" y="38"/>
                </a:moveTo>
                <a:cubicBezTo>
                  <a:pt x="745" y="38"/>
                  <a:pt x="744" y="38"/>
                  <a:pt x="745" y="38"/>
                </a:cubicBezTo>
                <a:cubicBezTo>
                  <a:pt x="745" y="38"/>
                  <a:pt x="745" y="38"/>
                  <a:pt x="745" y="38"/>
                </a:cubicBezTo>
                <a:close/>
                <a:moveTo>
                  <a:pt x="746" y="37"/>
                </a:moveTo>
                <a:cubicBezTo>
                  <a:pt x="747" y="36"/>
                  <a:pt x="743" y="36"/>
                  <a:pt x="744" y="36"/>
                </a:cubicBezTo>
                <a:cubicBezTo>
                  <a:pt x="745" y="37"/>
                  <a:pt x="745" y="37"/>
                  <a:pt x="746" y="37"/>
                </a:cubicBezTo>
                <a:cubicBezTo>
                  <a:pt x="746" y="37"/>
                  <a:pt x="746" y="37"/>
                  <a:pt x="746" y="37"/>
                </a:cubicBezTo>
                <a:close/>
                <a:moveTo>
                  <a:pt x="747" y="38"/>
                </a:moveTo>
                <a:cubicBezTo>
                  <a:pt x="746" y="38"/>
                  <a:pt x="746" y="38"/>
                  <a:pt x="746" y="38"/>
                </a:cubicBezTo>
                <a:cubicBezTo>
                  <a:pt x="746" y="38"/>
                  <a:pt x="747" y="38"/>
                  <a:pt x="747" y="38"/>
                </a:cubicBezTo>
                <a:close/>
                <a:moveTo>
                  <a:pt x="749" y="37"/>
                </a:moveTo>
                <a:cubicBezTo>
                  <a:pt x="749" y="36"/>
                  <a:pt x="747" y="37"/>
                  <a:pt x="747" y="37"/>
                </a:cubicBezTo>
                <a:cubicBezTo>
                  <a:pt x="748" y="37"/>
                  <a:pt x="748" y="37"/>
                  <a:pt x="749" y="37"/>
                </a:cubicBezTo>
                <a:cubicBezTo>
                  <a:pt x="749" y="37"/>
                  <a:pt x="749" y="37"/>
                  <a:pt x="749" y="37"/>
                </a:cubicBezTo>
                <a:close/>
                <a:moveTo>
                  <a:pt x="755" y="36"/>
                </a:moveTo>
                <a:cubicBezTo>
                  <a:pt x="756" y="36"/>
                  <a:pt x="755" y="35"/>
                  <a:pt x="755" y="35"/>
                </a:cubicBezTo>
                <a:cubicBezTo>
                  <a:pt x="755" y="36"/>
                  <a:pt x="755" y="36"/>
                  <a:pt x="755" y="36"/>
                </a:cubicBezTo>
                <a:close/>
                <a:moveTo>
                  <a:pt x="743" y="36"/>
                </a:moveTo>
                <a:cubicBezTo>
                  <a:pt x="744" y="36"/>
                  <a:pt x="742" y="35"/>
                  <a:pt x="741" y="35"/>
                </a:cubicBezTo>
                <a:cubicBezTo>
                  <a:pt x="741" y="35"/>
                  <a:pt x="741" y="35"/>
                  <a:pt x="741" y="35"/>
                </a:cubicBezTo>
                <a:cubicBezTo>
                  <a:pt x="741" y="35"/>
                  <a:pt x="741" y="36"/>
                  <a:pt x="741" y="36"/>
                </a:cubicBezTo>
                <a:cubicBezTo>
                  <a:pt x="740" y="36"/>
                  <a:pt x="739" y="35"/>
                  <a:pt x="737" y="35"/>
                </a:cubicBezTo>
                <a:cubicBezTo>
                  <a:pt x="736" y="35"/>
                  <a:pt x="732" y="35"/>
                  <a:pt x="733" y="34"/>
                </a:cubicBezTo>
                <a:cubicBezTo>
                  <a:pt x="734" y="34"/>
                  <a:pt x="735" y="34"/>
                  <a:pt x="735" y="34"/>
                </a:cubicBezTo>
                <a:cubicBezTo>
                  <a:pt x="736" y="34"/>
                  <a:pt x="736" y="35"/>
                  <a:pt x="736" y="34"/>
                </a:cubicBezTo>
                <a:cubicBezTo>
                  <a:pt x="736" y="34"/>
                  <a:pt x="736" y="34"/>
                  <a:pt x="736" y="34"/>
                </a:cubicBezTo>
                <a:cubicBezTo>
                  <a:pt x="736" y="34"/>
                  <a:pt x="737" y="33"/>
                  <a:pt x="737" y="33"/>
                </a:cubicBezTo>
                <a:cubicBezTo>
                  <a:pt x="736" y="33"/>
                  <a:pt x="735" y="33"/>
                  <a:pt x="735" y="33"/>
                </a:cubicBezTo>
                <a:cubicBezTo>
                  <a:pt x="735" y="32"/>
                  <a:pt x="736" y="33"/>
                  <a:pt x="736" y="33"/>
                </a:cubicBezTo>
                <a:cubicBezTo>
                  <a:pt x="737" y="33"/>
                  <a:pt x="737" y="33"/>
                  <a:pt x="738" y="33"/>
                </a:cubicBezTo>
                <a:cubicBezTo>
                  <a:pt x="738" y="33"/>
                  <a:pt x="738" y="32"/>
                  <a:pt x="738" y="32"/>
                </a:cubicBezTo>
                <a:cubicBezTo>
                  <a:pt x="738" y="32"/>
                  <a:pt x="740" y="32"/>
                  <a:pt x="739" y="32"/>
                </a:cubicBezTo>
                <a:cubicBezTo>
                  <a:pt x="738" y="31"/>
                  <a:pt x="737" y="32"/>
                  <a:pt x="736" y="32"/>
                </a:cubicBezTo>
                <a:cubicBezTo>
                  <a:pt x="735" y="32"/>
                  <a:pt x="734" y="31"/>
                  <a:pt x="735" y="32"/>
                </a:cubicBezTo>
                <a:cubicBezTo>
                  <a:pt x="735" y="32"/>
                  <a:pt x="735" y="32"/>
                  <a:pt x="735" y="32"/>
                </a:cubicBezTo>
                <a:cubicBezTo>
                  <a:pt x="734" y="33"/>
                  <a:pt x="731" y="31"/>
                  <a:pt x="731" y="32"/>
                </a:cubicBezTo>
                <a:cubicBezTo>
                  <a:pt x="732" y="33"/>
                  <a:pt x="733" y="32"/>
                  <a:pt x="734" y="33"/>
                </a:cubicBezTo>
                <a:cubicBezTo>
                  <a:pt x="734" y="33"/>
                  <a:pt x="734" y="33"/>
                  <a:pt x="734" y="33"/>
                </a:cubicBezTo>
                <a:cubicBezTo>
                  <a:pt x="734" y="34"/>
                  <a:pt x="733" y="33"/>
                  <a:pt x="733" y="33"/>
                </a:cubicBezTo>
                <a:cubicBezTo>
                  <a:pt x="732" y="34"/>
                  <a:pt x="732" y="35"/>
                  <a:pt x="732" y="35"/>
                </a:cubicBezTo>
                <a:cubicBezTo>
                  <a:pt x="732" y="34"/>
                  <a:pt x="732" y="34"/>
                  <a:pt x="732" y="33"/>
                </a:cubicBezTo>
                <a:cubicBezTo>
                  <a:pt x="732" y="33"/>
                  <a:pt x="731" y="33"/>
                  <a:pt x="730" y="33"/>
                </a:cubicBezTo>
                <a:cubicBezTo>
                  <a:pt x="729" y="33"/>
                  <a:pt x="728" y="33"/>
                  <a:pt x="729" y="33"/>
                </a:cubicBezTo>
                <a:cubicBezTo>
                  <a:pt x="729" y="34"/>
                  <a:pt x="732" y="33"/>
                  <a:pt x="731" y="34"/>
                </a:cubicBezTo>
                <a:cubicBezTo>
                  <a:pt x="730" y="35"/>
                  <a:pt x="728" y="34"/>
                  <a:pt x="729" y="35"/>
                </a:cubicBezTo>
                <a:cubicBezTo>
                  <a:pt x="729" y="36"/>
                  <a:pt x="731" y="35"/>
                  <a:pt x="733" y="35"/>
                </a:cubicBezTo>
                <a:cubicBezTo>
                  <a:pt x="736" y="36"/>
                  <a:pt x="739" y="37"/>
                  <a:pt x="742" y="36"/>
                </a:cubicBezTo>
                <a:cubicBezTo>
                  <a:pt x="743" y="36"/>
                  <a:pt x="743" y="36"/>
                  <a:pt x="743" y="36"/>
                </a:cubicBezTo>
                <a:close/>
                <a:moveTo>
                  <a:pt x="738" y="34"/>
                </a:moveTo>
                <a:cubicBezTo>
                  <a:pt x="738" y="34"/>
                  <a:pt x="737" y="34"/>
                  <a:pt x="737" y="34"/>
                </a:cubicBezTo>
                <a:cubicBezTo>
                  <a:pt x="738" y="34"/>
                  <a:pt x="738" y="34"/>
                  <a:pt x="738" y="34"/>
                </a:cubicBezTo>
                <a:close/>
                <a:moveTo>
                  <a:pt x="739" y="35"/>
                </a:moveTo>
                <a:cubicBezTo>
                  <a:pt x="740" y="35"/>
                  <a:pt x="739" y="34"/>
                  <a:pt x="739" y="34"/>
                </a:cubicBezTo>
                <a:cubicBezTo>
                  <a:pt x="739" y="34"/>
                  <a:pt x="739" y="35"/>
                  <a:pt x="739" y="35"/>
                </a:cubicBezTo>
                <a:close/>
                <a:moveTo>
                  <a:pt x="741" y="33"/>
                </a:moveTo>
                <a:cubicBezTo>
                  <a:pt x="741" y="33"/>
                  <a:pt x="739" y="33"/>
                  <a:pt x="739" y="33"/>
                </a:cubicBezTo>
                <a:cubicBezTo>
                  <a:pt x="739" y="34"/>
                  <a:pt x="740" y="34"/>
                  <a:pt x="740" y="34"/>
                </a:cubicBezTo>
                <a:cubicBezTo>
                  <a:pt x="740" y="34"/>
                  <a:pt x="741" y="34"/>
                  <a:pt x="741" y="33"/>
                </a:cubicBezTo>
                <a:close/>
                <a:moveTo>
                  <a:pt x="722" y="28"/>
                </a:moveTo>
                <a:cubicBezTo>
                  <a:pt x="723" y="28"/>
                  <a:pt x="722" y="27"/>
                  <a:pt x="722" y="27"/>
                </a:cubicBezTo>
                <a:cubicBezTo>
                  <a:pt x="722" y="27"/>
                  <a:pt x="722" y="27"/>
                  <a:pt x="722" y="26"/>
                </a:cubicBezTo>
                <a:cubicBezTo>
                  <a:pt x="721" y="26"/>
                  <a:pt x="720" y="26"/>
                  <a:pt x="719" y="26"/>
                </a:cubicBezTo>
                <a:cubicBezTo>
                  <a:pt x="719" y="26"/>
                  <a:pt x="719" y="26"/>
                  <a:pt x="718" y="26"/>
                </a:cubicBezTo>
                <a:cubicBezTo>
                  <a:pt x="718" y="26"/>
                  <a:pt x="718" y="27"/>
                  <a:pt x="718" y="27"/>
                </a:cubicBezTo>
                <a:cubicBezTo>
                  <a:pt x="717" y="27"/>
                  <a:pt x="717" y="26"/>
                  <a:pt x="717" y="26"/>
                </a:cubicBezTo>
                <a:cubicBezTo>
                  <a:pt x="717" y="28"/>
                  <a:pt x="719" y="27"/>
                  <a:pt x="720" y="27"/>
                </a:cubicBezTo>
                <a:cubicBezTo>
                  <a:pt x="721" y="27"/>
                  <a:pt x="722" y="28"/>
                  <a:pt x="722" y="28"/>
                </a:cubicBezTo>
                <a:close/>
                <a:moveTo>
                  <a:pt x="723" y="26"/>
                </a:moveTo>
                <a:cubicBezTo>
                  <a:pt x="724" y="25"/>
                  <a:pt x="719" y="24"/>
                  <a:pt x="720" y="25"/>
                </a:cubicBezTo>
                <a:cubicBezTo>
                  <a:pt x="721" y="26"/>
                  <a:pt x="722" y="26"/>
                  <a:pt x="723" y="25"/>
                </a:cubicBezTo>
                <a:cubicBezTo>
                  <a:pt x="723" y="25"/>
                  <a:pt x="723" y="26"/>
                  <a:pt x="723" y="26"/>
                </a:cubicBezTo>
                <a:close/>
                <a:moveTo>
                  <a:pt x="723" y="27"/>
                </a:moveTo>
                <a:cubicBezTo>
                  <a:pt x="723" y="27"/>
                  <a:pt x="723" y="27"/>
                  <a:pt x="723" y="27"/>
                </a:cubicBezTo>
                <a:cubicBezTo>
                  <a:pt x="723" y="27"/>
                  <a:pt x="724" y="27"/>
                  <a:pt x="723" y="27"/>
                </a:cubicBezTo>
                <a:close/>
                <a:moveTo>
                  <a:pt x="724" y="36"/>
                </a:moveTo>
                <a:cubicBezTo>
                  <a:pt x="724" y="36"/>
                  <a:pt x="723" y="35"/>
                  <a:pt x="723" y="35"/>
                </a:cubicBezTo>
                <a:cubicBezTo>
                  <a:pt x="723" y="36"/>
                  <a:pt x="723" y="36"/>
                  <a:pt x="724" y="36"/>
                </a:cubicBezTo>
                <a:close/>
                <a:moveTo>
                  <a:pt x="724" y="35"/>
                </a:moveTo>
                <a:cubicBezTo>
                  <a:pt x="724" y="35"/>
                  <a:pt x="723" y="34"/>
                  <a:pt x="723" y="34"/>
                </a:cubicBezTo>
                <a:cubicBezTo>
                  <a:pt x="723" y="35"/>
                  <a:pt x="724" y="35"/>
                  <a:pt x="724" y="35"/>
                </a:cubicBezTo>
                <a:close/>
                <a:moveTo>
                  <a:pt x="728" y="33"/>
                </a:moveTo>
                <a:cubicBezTo>
                  <a:pt x="728" y="33"/>
                  <a:pt x="728" y="33"/>
                  <a:pt x="728" y="32"/>
                </a:cubicBezTo>
                <a:cubicBezTo>
                  <a:pt x="727" y="32"/>
                  <a:pt x="727" y="33"/>
                  <a:pt x="726" y="33"/>
                </a:cubicBezTo>
                <a:cubicBezTo>
                  <a:pt x="725" y="34"/>
                  <a:pt x="724" y="34"/>
                  <a:pt x="724" y="34"/>
                </a:cubicBezTo>
                <a:cubicBezTo>
                  <a:pt x="725" y="34"/>
                  <a:pt x="726" y="34"/>
                  <a:pt x="726" y="34"/>
                </a:cubicBezTo>
                <a:cubicBezTo>
                  <a:pt x="727" y="34"/>
                  <a:pt x="728" y="35"/>
                  <a:pt x="728" y="35"/>
                </a:cubicBezTo>
                <a:cubicBezTo>
                  <a:pt x="728" y="34"/>
                  <a:pt x="727" y="34"/>
                  <a:pt x="727" y="34"/>
                </a:cubicBezTo>
                <a:cubicBezTo>
                  <a:pt x="728" y="34"/>
                  <a:pt x="728" y="34"/>
                  <a:pt x="728" y="33"/>
                </a:cubicBezTo>
                <a:close/>
                <a:moveTo>
                  <a:pt x="731" y="32"/>
                </a:moveTo>
                <a:cubicBezTo>
                  <a:pt x="731" y="32"/>
                  <a:pt x="730" y="32"/>
                  <a:pt x="729" y="31"/>
                </a:cubicBezTo>
                <a:cubicBezTo>
                  <a:pt x="728" y="31"/>
                  <a:pt x="728" y="30"/>
                  <a:pt x="727" y="30"/>
                </a:cubicBezTo>
                <a:cubicBezTo>
                  <a:pt x="726" y="30"/>
                  <a:pt x="726" y="31"/>
                  <a:pt x="725" y="31"/>
                </a:cubicBezTo>
                <a:cubicBezTo>
                  <a:pt x="725" y="31"/>
                  <a:pt x="725" y="30"/>
                  <a:pt x="724" y="30"/>
                </a:cubicBezTo>
                <a:cubicBezTo>
                  <a:pt x="724" y="31"/>
                  <a:pt x="724" y="31"/>
                  <a:pt x="724" y="31"/>
                </a:cubicBezTo>
                <a:cubicBezTo>
                  <a:pt x="723" y="31"/>
                  <a:pt x="723" y="31"/>
                  <a:pt x="722" y="31"/>
                </a:cubicBezTo>
                <a:cubicBezTo>
                  <a:pt x="722" y="30"/>
                  <a:pt x="723" y="30"/>
                  <a:pt x="722" y="30"/>
                </a:cubicBezTo>
                <a:cubicBezTo>
                  <a:pt x="722" y="30"/>
                  <a:pt x="721" y="31"/>
                  <a:pt x="721" y="31"/>
                </a:cubicBezTo>
                <a:cubicBezTo>
                  <a:pt x="721" y="31"/>
                  <a:pt x="721" y="31"/>
                  <a:pt x="721" y="31"/>
                </a:cubicBezTo>
                <a:cubicBezTo>
                  <a:pt x="720" y="31"/>
                  <a:pt x="719" y="31"/>
                  <a:pt x="718" y="32"/>
                </a:cubicBezTo>
                <a:cubicBezTo>
                  <a:pt x="718" y="32"/>
                  <a:pt x="717" y="31"/>
                  <a:pt x="717" y="32"/>
                </a:cubicBezTo>
                <a:cubicBezTo>
                  <a:pt x="717" y="33"/>
                  <a:pt x="718" y="32"/>
                  <a:pt x="719" y="32"/>
                </a:cubicBezTo>
                <a:cubicBezTo>
                  <a:pt x="720" y="32"/>
                  <a:pt x="721" y="32"/>
                  <a:pt x="721" y="32"/>
                </a:cubicBezTo>
                <a:cubicBezTo>
                  <a:pt x="721" y="33"/>
                  <a:pt x="720" y="33"/>
                  <a:pt x="720" y="33"/>
                </a:cubicBezTo>
                <a:cubicBezTo>
                  <a:pt x="721" y="34"/>
                  <a:pt x="722" y="34"/>
                  <a:pt x="722" y="33"/>
                </a:cubicBezTo>
                <a:cubicBezTo>
                  <a:pt x="723" y="33"/>
                  <a:pt x="723" y="33"/>
                  <a:pt x="724" y="32"/>
                </a:cubicBezTo>
                <a:cubicBezTo>
                  <a:pt x="724" y="32"/>
                  <a:pt x="724" y="32"/>
                  <a:pt x="723" y="32"/>
                </a:cubicBezTo>
                <a:cubicBezTo>
                  <a:pt x="723" y="32"/>
                  <a:pt x="723" y="32"/>
                  <a:pt x="723" y="32"/>
                </a:cubicBezTo>
                <a:cubicBezTo>
                  <a:pt x="723" y="32"/>
                  <a:pt x="724" y="31"/>
                  <a:pt x="724" y="31"/>
                </a:cubicBezTo>
                <a:cubicBezTo>
                  <a:pt x="726" y="32"/>
                  <a:pt x="728" y="32"/>
                  <a:pt x="730" y="32"/>
                </a:cubicBezTo>
                <a:cubicBezTo>
                  <a:pt x="730" y="32"/>
                  <a:pt x="730" y="32"/>
                  <a:pt x="731" y="32"/>
                </a:cubicBezTo>
                <a:close/>
                <a:moveTo>
                  <a:pt x="704" y="26"/>
                </a:moveTo>
                <a:cubicBezTo>
                  <a:pt x="705" y="26"/>
                  <a:pt x="705" y="25"/>
                  <a:pt x="704" y="25"/>
                </a:cubicBezTo>
                <a:cubicBezTo>
                  <a:pt x="704" y="25"/>
                  <a:pt x="704" y="25"/>
                  <a:pt x="704" y="25"/>
                </a:cubicBezTo>
                <a:cubicBezTo>
                  <a:pt x="704" y="25"/>
                  <a:pt x="704" y="26"/>
                  <a:pt x="704" y="26"/>
                </a:cubicBezTo>
                <a:close/>
                <a:moveTo>
                  <a:pt x="705" y="24"/>
                </a:moveTo>
                <a:cubicBezTo>
                  <a:pt x="706" y="23"/>
                  <a:pt x="703" y="23"/>
                  <a:pt x="703" y="23"/>
                </a:cubicBezTo>
                <a:cubicBezTo>
                  <a:pt x="704" y="24"/>
                  <a:pt x="705" y="24"/>
                  <a:pt x="705" y="24"/>
                </a:cubicBezTo>
                <a:close/>
                <a:moveTo>
                  <a:pt x="708" y="30"/>
                </a:moveTo>
                <a:cubicBezTo>
                  <a:pt x="708" y="30"/>
                  <a:pt x="707" y="29"/>
                  <a:pt x="707" y="30"/>
                </a:cubicBezTo>
                <a:cubicBezTo>
                  <a:pt x="707" y="30"/>
                  <a:pt x="708" y="30"/>
                  <a:pt x="708" y="30"/>
                </a:cubicBezTo>
                <a:close/>
                <a:moveTo>
                  <a:pt x="710" y="30"/>
                </a:moveTo>
                <a:cubicBezTo>
                  <a:pt x="711" y="30"/>
                  <a:pt x="708" y="30"/>
                  <a:pt x="709" y="30"/>
                </a:cubicBezTo>
                <a:cubicBezTo>
                  <a:pt x="709" y="31"/>
                  <a:pt x="710" y="30"/>
                  <a:pt x="710" y="30"/>
                </a:cubicBezTo>
                <a:close/>
                <a:moveTo>
                  <a:pt x="711" y="26"/>
                </a:moveTo>
                <a:cubicBezTo>
                  <a:pt x="711" y="25"/>
                  <a:pt x="710" y="26"/>
                  <a:pt x="710" y="25"/>
                </a:cubicBezTo>
                <a:cubicBezTo>
                  <a:pt x="710" y="25"/>
                  <a:pt x="710" y="26"/>
                  <a:pt x="710" y="26"/>
                </a:cubicBezTo>
                <a:cubicBezTo>
                  <a:pt x="709" y="26"/>
                  <a:pt x="709" y="25"/>
                  <a:pt x="709" y="25"/>
                </a:cubicBezTo>
                <a:cubicBezTo>
                  <a:pt x="708" y="25"/>
                  <a:pt x="708" y="26"/>
                  <a:pt x="708" y="25"/>
                </a:cubicBezTo>
                <a:cubicBezTo>
                  <a:pt x="707" y="25"/>
                  <a:pt x="707" y="25"/>
                  <a:pt x="707" y="25"/>
                </a:cubicBezTo>
                <a:cubicBezTo>
                  <a:pt x="707" y="25"/>
                  <a:pt x="706" y="25"/>
                  <a:pt x="706" y="25"/>
                </a:cubicBezTo>
                <a:cubicBezTo>
                  <a:pt x="706" y="25"/>
                  <a:pt x="706" y="25"/>
                  <a:pt x="706" y="25"/>
                </a:cubicBezTo>
                <a:cubicBezTo>
                  <a:pt x="707" y="27"/>
                  <a:pt x="709" y="26"/>
                  <a:pt x="710" y="26"/>
                </a:cubicBezTo>
                <a:cubicBezTo>
                  <a:pt x="710" y="26"/>
                  <a:pt x="711" y="27"/>
                  <a:pt x="711" y="26"/>
                </a:cubicBezTo>
                <a:cubicBezTo>
                  <a:pt x="711" y="26"/>
                  <a:pt x="711" y="26"/>
                  <a:pt x="711" y="26"/>
                </a:cubicBezTo>
                <a:close/>
                <a:moveTo>
                  <a:pt x="712" y="31"/>
                </a:moveTo>
                <a:cubicBezTo>
                  <a:pt x="712" y="31"/>
                  <a:pt x="712" y="31"/>
                  <a:pt x="712" y="31"/>
                </a:cubicBezTo>
                <a:cubicBezTo>
                  <a:pt x="712" y="31"/>
                  <a:pt x="712" y="31"/>
                  <a:pt x="712" y="31"/>
                </a:cubicBezTo>
                <a:close/>
                <a:moveTo>
                  <a:pt x="714" y="25"/>
                </a:moveTo>
                <a:cubicBezTo>
                  <a:pt x="714" y="25"/>
                  <a:pt x="713" y="25"/>
                  <a:pt x="713" y="25"/>
                </a:cubicBezTo>
                <a:cubicBezTo>
                  <a:pt x="713" y="25"/>
                  <a:pt x="711" y="26"/>
                  <a:pt x="712" y="26"/>
                </a:cubicBezTo>
                <a:cubicBezTo>
                  <a:pt x="712" y="26"/>
                  <a:pt x="713" y="26"/>
                  <a:pt x="714" y="25"/>
                </a:cubicBezTo>
                <a:close/>
                <a:moveTo>
                  <a:pt x="714" y="31"/>
                </a:moveTo>
                <a:cubicBezTo>
                  <a:pt x="714" y="31"/>
                  <a:pt x="713" y="31"/>
                  <a:pt x="713" y="31"/>
                </a:cubicBezTo>
                <a:cubicBezTo>
                  <a:pt x="713" y="31"/>
                  <a:pt x="714" y="31"/>
                  <a:pt x="714" y="31"/>
                </a:cubicBezTo>
                <a:close/>
                <a:moveTo>
                  <a:pt x="714" y="27"/>
                </a:moveTo>
                <a:cubicBezTo>
                  <a:pt x="714" y="27"/>
                  <a:pt x="714" y="27"/>
                  <a:pt x="714" y="27"/>
                </a:cubicBezTo>
                <a:cubicBezTo>
                  <a:pt x="714" y="27"/>
                  <a:pt x="714" y="27"/>
                  <a:pt x="714" y="27"/>
                </a:cubicBezTo>
                <a:close/>
                <a:moveTo>
                  <a:pt x="715" y="33"/>
                </a:moveTo>
                <a:cubicBezTo>
                  <a:pt x="715" y="33"/>
                  <a:pt x="714" y="32"/>
                  <a:pt x="714" y="33"/>
                </a:cubicBezTo>
                <a:cubicBezTo>
                  <a:pt x="714" y="33"/>
                  <a:pt x="714" y="33"/>
                  <a:pt x="715" y="33"/>
                </a:cubicBezTo>
                <a:close/>
                <a:moveTo>
                  <a:pt x="715" y="24"/>
                </a:moveTo>
                <a:cubicBezTo>
                  <a:pt x="716" y="23"/>
                  <a:pt x="713" y="23"/>
                  <a:pt x="712" y="24"/>
                </a:cubicBezTo>
                <a:cubicBezTo>
                  <a:pt x="711" y="24"/>
                  <a:pt x="713" y="24"/>
                  <a:pt x="714" y="25"/>
                </a:cubicBezTo>
                <a:cubicBezTo>
                  <a:pt x="715" y="25"/>
                  <a:pt x="715" y="25"/>
                  <a:pt x="715" y="25"/>
                </a:cubicBezTo>
                <a:cubicBezTo>
                  <a:pt x="715" y="25"/>
                  <a:pt x="715" y="25"/>
                  <a:pt x="715" y="24"/>
                </a:cubicBezTo>
                <a:close/>
                <a:moveTo>
                  <a:pt x="716" y="26"/>
                </a:moveTo>
                <a:cubicBezTo>
                  <a:pt x="716" y="26"/>
                  <a:pt x="715" y="25"/>
                  <a:pt x="715" y="26"/>
                </a:cubicBezTo>
                <a:cubicBezTo>
                  <a:pt x="714" y="26"/>
                  <a:pt x="715" y="27"/>
                  <a:pt x="716" y="27"/>
                </a:cubicBezTo>
                <a:cubicBezTo>
                  <a:pt x="716" y="27"/>
                  <a:pt x="716" y="26"/>
                  <a:pt x="716" y="26"/>
                </a:cubicBezTo>
                <a:close/>
                <a:moveTo>
                  <a:pt x="716" y="33"/>
                </a:moveTo>
                <a:cubicBezTo>
                  <a:pt x="716" y="32"/>
                  <a:pt x="715" y="31"/>
                  <a:pt x="715" y="32"/>
                </a:cubicBezTo>
                <a:cubicBezTo>
                  <a:pt x="715" y="32"/>
                  <a:pt x="715" y="33"/>
                  <a:pt x="716" y="33"/>
                </a:cubicBezTo>
                <a:close/>
                <a:moveTo>
                  <a:pt x="717" y="31"/>
                </a:moveTo>
                <a:cubicBezTo>
                  <a:pt x="717" y="30"/>
                  <a:pt x="715" y="30"/>
                  <a:pt x="715" y="31"/>
                </a:cubicBezTo>
                <a:cubicBezTo>
                  <a:pt x="716" y="31"/>
                  <a:pt x="716" y="31"/>
                  <a:pt x="717" y="31"/>
                </a:cubicBezTo>
                <a:close/>
                <a:moveTo>
                  <a:pt x="718" y="33"/>
                </a:moveTo>
                <a:cubicBezTo>
                  <a:pt x="718" y="33"/>
                  <a:pt x="718" y="33"/>
                  <a:pt x="718" y="33"/>
                </a:cubicBezTo>
                <a:cubicBezTo>
                  <a:pt x="717" y="33"/>
                  <a:pt x="718" y="33"/>
                  <a:pt x="718" y="33"/>
                </a:cubicBezTo>
                <a:close/>
                <a:moveTo>
                  <a:pt x="700" y="35"/>
                </a:moveTo>
                <a:cubicBezTo>
                  <a:pt x="700" y="35"/>
                  <a:pt x="699" y="34"/>
                  <a:pt x="699" y="35"/>
                </a:cubicBezTo>
                <a:cubicBezTo>
                  <a:pt x="699" y="35"/>
                  <a:pt x="700" y="35"/>
                  <a:pt x="700" y="35"/>
                </a:cubicBezTo>
                <a:close/>
                <a:moveTo>
                  <a:pt x="678" y="33"/>
                </a:moveTo>
                <a:cubicBezTo>
                  <a:pt x="678" y="33"/>
                  <a:pt x="677" y="33"/>
                  <a:pt x="677" y="33"/>
                </a:cubicBezTo>
                <a:cubicBezTo>
                  <a:pt x="677" y="33"/>
                  <a:pt x="678" y="33"/>
                  <a:pt x="678" y="33"/>
                </a:cubicBezTo>
                <a:close/>
                <a:moveTo>
                  <a:pt x="683" y="33"/>
                </a:moveTo>
                <a:cubicBezTo>
                  <a:pt x="683" y="33"/>
                  <a:pt x="683" y="33"/>
                  <a:pt x="683" y="33"/>
                </a:cubicBezTo>
                <a:cubicBezTo>
                  <a:pt x="683" y="33"/>
                  <a:pt x="683" y="33"/>
                  <a:pt x="683" y="33"/>
                </a:cubicBezTo>
                <a:close/>
                <a:moveTo>
                  <a:pt x="686" y="33"/>
                </a:moveTo>
                <a:cubicBezTo>
                  <a:pt x="686" y="33"/>
                  <a:pt x="686" y="33"/>
                  <a:pt x="686" y="33"/>
                </a:cubicBezTo>
                <a:cubicBezTo>
                  <a:pt x="686" y="33"/>
                  <a:pt x="686" y="33"/>
                  <a:pt x="686" y="33"/>
                </a:cubicBezTo>
                <a:close/>
                <a:moveTo>
                  <a:pt x="695" y="28"/>
                </a:moveTo>
                <a:cubicBezTo>
                  <a:pt x="696" y="28"/>
                  <a:pt x="693" y="28"/>
                  <a:pt x="693" y="29"/>
                </a:cubicBezTo>
                <a:cubicBezTo>
                  <a:pt x="694" y="29"/>
                  <a:pt x="695" y="29"/>
                  <a:pt x="695" y="28"/>
                </a:cubicBezTo>
                <a:close/>
                <a:moveTo>
                  <a:pt x="696" y="31"/>
                </a:moveTo>
                <a:cubicBezTo>
                  <a:pt x="697" y="31"/>
                  <a:pt x="696" y="30"/>
                  <a:pt x="696" y="30"/>
                </a:cubicBezTo>
                <a:cubicBezTo>
                  <a:pt x="695" y="31"/>
                  <a:pt x="696" y="31"/>
                  <a:pt x="696" y="31"/>
                </a:cubicBezTo>
                <a:close/>
                <a:moveTo>
                  <a:pt x="698" y="30"/>
                </a:moveTo>
                <a:cubicBezTo>
                  <a:pt x="698" y="30"/>
                  <a:pt x="696" y="30"/>
                  <a:pt x="697" y="30"/>
                </a:cubicBezTo>
                <a:cubicBezTo>
                  <a:pt x="697" y="30"/>
                  <a:pt x="697" y="30"/>
                  <a:pt x="698" y="30"/>
                </a:cubicBezTo>
                <a:close/>
                <a:moveTo>
                  <a:pt x="700" y="24"/>
                </a:moveTo>
                <a:cubicBezTo>
                  <a:pt x="700" y="23"/>
                  <a:pt x="697" y="24"/>
                  <a:pt x="697" y="25"/>
                </a:cubicBezTo>
                <a:cubicBezTo>
                  <a:pt x="697" y="25"/>
                  <a:pt x="699" y="25"/>
                  <a:pt x="699" y="25"/>
                </a:cubicBezTo>
                <a:cubicBezTo>
                  <a:pt x="700" y="24"/>
                  <a:pt x="700" y="25"/>
                  <a:pt x="700" y="25"/>
                </a:cubicBezTo>
                <a:cubicBezTo>
                  <a:pt x="700" y="24"/>
                  <a:pt x="700" y="24"/>
                  <a:pt x="700" y="24"/>
                </a:cubicBezTo>
                <a:close/>
                <a:moveTo>
                  <a:pt x="701" y="26"/>
                </a:moveTo>
                <a:cubicBezTo>
                  <a:pt x="702" y="25"/>
                  <a:pt x="701" y="24"/>
                  <a:pt x="701" y="24"/>
                </a:cubicBezTo>
                <a:cubicBezTo>
                  <a:pt x="700" y="24"/>
                  <a:pt x="700" y="25"/>
                  <a:pt x="700" y="25"/>
                </a:cubicBezTo>
                <a:cubicBezTo>
                  <a:pt x="700" y="25"/>
                  <a:pt x="700" y="25"/>
                  <a:pt x="701" y="26"/>
                </a:cubicBezTo>
                <a:cubicBezTo>
                  <a:pt x="701" y="26"/>
                  <a:pt x="701" y="26"/>
                  <a:pt x="701" y="26"/>
                </a:cubicBezTo>
                <a:close/>
                <a:moveTo>
                  <a:pt x="679" y="21"/>
                </a:moveTo>
                <a:cubicBezTo>
                  <a:pt x="680" y="21"/>
                  <a:pt x="679" y="21"/>
                  <a:pt x="679" y="21"/>
                </a:cubicBezTo>
                <a:cubicBezTo>
                  <a:pt x="678" y="20"/>
                  <a:pt x="677" y="21"/>
                  <a:pt x="678" y="21"/>
                </a:cubicBezTo>
                <a:cubicBezTo>
                  <a:pt x="678" y="21"/>
                  <a:pt x="678" y="21"/>
                  <a:pt x="679" y="21"/>
                </a:cubicBezTo>
                <a:cubicBezTo>
                  <a:pt x="679" y="21"/>
                  <a:pt x="679" y="21"/>
                  <a:pt x="679" y="21"/>
                </a:cubicBezTo>
                <a:close/>
                <a:moveTo>
                  <a:pt x="684" y="23"/>
                </a:moveTo>
                <a:cubicBezTo>
                  <a:pt x="684" y="23"/>
                  <a:pt x="684" y="23"/>
                  <a:pt x="683" y="23"/>
                </a:cubicBezTo>
                <a:cubicBezTo>
                  <a:pt x="682" y="22"/>
                  <a:pt x="681" y="23"/>
                  <a:pt x="680" y="22"/>
                </a:cubicBezTo>
                <a:cubicBezTo>
                  <a:pt x="678" y="22"/>
                  <a:pt x="677" y="22"/>
                  <a:pt x="676" y="22"/>
                </a:cubicBezTo>
                <a:cubicBezTo>
                  <a:pt x="675" y="22"/>
                  <a:pt x="675" y="22"/>
                  <a:pt x="675" y="22"/>
                </a:cubicBezTo>
                <a:cubicBezTo>
                  <a:pt x="675" y="21"/>
                  <a:pt x="677" y="21"/>
                  <a:pt x="676" y="20"/>
                </a:cubicBezTo>
                <a:cubicBezTo>
                  <a:pt x="676" y="20"/>
                  <a:pt x="675" y="20"/>
                  <a:pt x="674" y="21"/>
                </a:cubicBezTo>
                <a:cubicBezTo>
                  <a:pt x="674" y="21"/>
                  <a:pt x="674" y="23"/>
                  <a:pt x="673" y="23"/>
                </a:cubicBezTo>
                <a:cubicBezTo>
                  <a:pt x="673" y="23"/>
                  <a:pt x="673" y="22"/>
                  <a:pt x="673" y="22"/>
                </a:cubicBezTo>
                <a:cubicBezTo>
                  <a:pt x="673" y="22"/>
                  <a:pt x="673" y="23"/>
                  <a:pt x="673" y="23"/>
                </a:cubicBezTo>
                <a:cubicBezTo>
                  <a:pt x="674" y="23"/>
                  <a:pt x="675" y="23"/>
                  <a:pt x="676" y="23"/>
                </a:cubicBezTo>
                <a:cubicBezTo>
                  <a:pt x="676" y="23"/>
                  <a:pt x="677" y="24"/>
                  <a:pt x="677" y="24"/>
                </a:cubicBezTo>
                <a:cubicBezTo>
                  <a:pt x="678" y="24"/>
                  <a:pt x="678" y="23"/>
                  <a:pt x="678" y="23"/>
                </a:cubicBezTo>
                <a:cubicBezTo>
                  <a:pt x="679" y="23"/>
                  <a:pt x="679" y="24"/>
                  <a:pt x="679" y="24"/>
                </a:cubicBezTo>
                <a:cubicBezTo>
                  <a:pt x="679" y="24"/>
                  <a:pt x="679" y="24"/>
                  <a:pt x="680" y="24"/>
                </a:cubicBezTo>
                <a:cubicBezTo>
                  <a:pt x="681" y="24"/>
                  <a:pt x="681" y="24"/>
                  <a:pt x="682" y="24"/>
                </a:cubicBezTo>
                <a:cubicBezTo>
                  <a:pt x="682" y="24"/>
                  <a:pt x="683" y="24"/>
                  <a:pt x="683" y="24"/>
                </a:cubicBezTo>
                <a:cubicBezTo>
                  <a:pt x="683" y="24"/>
                  <a:pt x="683" y="23"/>
                  <a:pt x="683" y="23"/>
                </a:cubicBezTo>
                <a:cubicBezTo>
                  <a:pt x="684" y="23"/>
                  <a:pt x="684" y="23"/>
                  <a:pt x="684" y="23"/>
                </a:cubicBezTo>
                <a:close/>
                <a:moveTo>
                  <a:pt x="687" y="22"/>
                </a:moveTo>
                <a:cubicBezTo>
                  <a:pt x="688" y="22"/>
                  <a:pt x="687" y="22"/>
                  <a:pt x="687" y="22"/>
                </a:cubicBezTo>
                <a:cubicBezTo>
                  <a:pt x="687" y="22"/>
                  <a:pt x="687" y="22"/>
                  <a:pt x="687" y="22"/>
                </a:cubicBezTo>
                <a:close/>
                <a:moveTo>
                  <a:pt x="690" y="22"/>
                </a:moveTo>
                <a:cubicBezTo>
                  <a:pt x="690" y="22"/>
                  <a:pt x="689" y="21"/>
                  <a:pt x="689" y="22"/>
                </a:cubicBezTo>
                <a:cubicBezTo>
                  <a:pt x="688" y="22"/>
                  <a:pt x="689" y="23"/>
                  <a:pt x="690" y="22"/>
                </a:cubicBezTo>
                <a:close/>
                <a:moveTo>
                  <a:pt x="692" y="24"/>
                </a:moveTo>
                <a:cubicBezTo>
                  <a:pt x="694" y="24"/>
                  <a:pt x="686" y="22"/>
                  <a:pt x="687" y="24"/>
                </a:cubicBezTo>
                <a:cubicBezTo>
                  <a:pt x="688" y="24"/>
                  <a:pt x="689" y="24"/>
                  <a:pt x="690" y="24"/>
                </a:cubicBezTo>
                <a:cubicBezTo>
                  <a:pt x="691" y="24"/>
                  <a:pt x="692" y="25"/>
                  <a:pt x="692" y="24"/>
                </a:cubicBezTo>
                <a:close/>
                <a:moveTo>
                  <a:pt x="693" y="22"/>
                </a:moveTo>
                <a:cubicBezTo>
                  <a:pt x="693" y="22"/>
                  <a:pt x="693" y="22"/>
                  <a:pt x="693" y="22"/>
                </a:cubicBezTo>
                <a:cubicBezTo>
                  <a:pt x="693" y="22"/>
                  <a:pt x="693" y="22"/>
                  <a:pt x="693" y="22"/>
                </a:cubicBezTo>
                <a:close/>
                <a:moveTo>
                  <a:pt x="693" y="25"/>
                </a:moveTo>
                <a:cubicBezTo>
                  <a:pt x="693" y="24"/>
                  <a:pt x="693" y="24"/>
                  <a:pt x="693" y="24"/>
                </a:cubicBezTo>
                <a:cubicBezTo>
                  <a:pt x="693" y="24"/>
                  <a:pt x="693" y="25"/>
                  <a:pt x="693" y="25"/>
                </a:cubicBezTo>
                <a:cubicBezTo>
                  <a:pt x="693" y="25"/>
                  <a:pt x="693" y="25"/>
                  <a:pt x="693" y="25"/>
                </a:cubicBezTo>
                <a:close/>
                <a:moveTo>
                  <a:pt x="692" y="29"/>
                </a:moveTo>
                <a:cubicBezTo>
                  <a:pt x="694" y="28"/>
                  <a:pt x="688" y="29"/>
                  <a:pt x="686" y="28"/>
                </a:cubicBezTo>
                <a:cubicBezTo>
                  <a:pt x="685" y="28"/>
                  <a:pt x="686" y="28"/>
                  <a:pt x="686" y="28"/>
                </a:cubicBezTo>
                <a:cubicBezTo>
                  <a:pt x="685" y="28"/>
                  <a:pt x="686" y="28"/>
                  <a:pt x="686" y="28"/>
                </a:cubicBezTo>
                <a:cubicBezTo>
                  <a:pt x="686" y="26"/>
                  <a:pt x="684" y="27"/>
                  <a:pt x="683" y="27"/>
                </a:cubicBezTo>
                <a:cubicBezTo>
                  <a:pt x="682" y="27"/>
                  <a:pt x="681" y="27"/>
                  <a:pt x="681" y="27"/>
                </a:cubicBezTo>
                <a:cubicBezTo>
                  <a:pt x="682" y="28"/>
                  <a:pt x="686" y="27"/>
                  <a:pt x="685" y="28"/>
                </a:cubicBezTo>
                <a:cubicBezTo>
                  <a:pt x="685" y="29"/>
                  <a:pt x="684" y="28"/>
                  <a:pt x="683" y="28"/>
                </a:cubicBezTo>
                <a:cubicBezTo>
                  <a:pt x="681" y="28"/>
                  <a:pt x="680" y="28"/>
                  <a:pt x="679" y="28"/>
                </a:cubicBezTo>
                <a:cubicBezTo>
                  <a:pt x="679" y="28"/>
                  <a:pt x="678" y="27"/>
                  <a:pt x="679" y="27"/>
                </a:cubicBezTo>
                <a:cubicBezTo>
                  <a:pt x="679" y="27"/>
                  <a:pt x="679" y="27"/>
                  <a:pt x="679" y="27"/>
                </a:cubicBezTo>
                <a:cubicBezTo>
                  <a:pt x="679" y="26"/>
                  <a:pt x="678" y="26"/>
                  <a:pt x="678" y="27"/>
                </a:cubicBezTo>
                <a:cubicBezTo>
                  <a:pt x="678" y="27"/>
                  <a:pt x="678" y="27"/>
                  <a:pt x="678" y="28"/>
                </a:cubicBezTo>
                <a:cubicBezTo>
                  <a:pt x="677" y="28"/>
                  <a:pt x="677" y="27"/>
                  <a:pt x="677" y="27"/>
                </a:cubicBezTo>
                <a:cubicBezTo>
                  <a:pt x="677" y="27"/>
                  <a:pt x="677" y="27"/>
                  <a:pt x="677" y="27"/>
                </a:cubicBezTo>
                <a:cubicBezTo>
                  <a:pt x="676" y="26"/>
                  <a:pt x="675" y="26"/>
                  <a:pt x="674" y="26"/>
                </a:cubicBezTo>
                <a:cubicBezTo>
                  <a:pt x="674" y="26"/>
                  <a:pt x="673" y="26"/>
                  <a:pt x="674" y="27"/>
                </a:cubicBezTo>
                <a:cubicBezTo>
                  <a:pt x="674" y="28"/>
                  <a:pt x="676" y="28"/>
                  <a:pt x="678" y="28"/>
                </a:cubicBezTo>
                <a:cubicBezTo>
                  <a:pt x="679" y="28"/>
                  <a:pt x="679" y="28"/>
                  <a:pt x="680" y="28"/>
                </a:cubicBezTo>
                <a:cubicBezTo>
                  <a:pt x="680" y="29"/>
                  <a:pt x="680" y="29"/>
                  <a:pt x="680" y="29"/>
                </a:cubicBezTo>
                <a:cubicBezTo>
                  <a:pt x="681" y="29"/>
                  <a:pt x="681" y="29"/>
                  <a:pt x="682" y="29"/>
                </a:cubicBezTo>
                <a:cubicBezTo>
                  <a:pt x="683" y="29"/>
                  <a:pt x="684" y="29"/>
                  <a:pt x="685" y="29"/>
                </a:cubicBezTo>
                <a:cubicBezTo>
                  <a:pt x="686" y="29"/>
                  <a:pt x="687" y="29"/>
                  <a:pt x="687" y="29"/>
                </a:cubicBezTo>
                <a:cubicBezTo>
                  <a:pt x="687" y="29"/>
                  <a:pt x="688" y="29"/>
                  <a:pt x="688" y="29"/>
                </a:cubicBezTo>
                <a:cubicBezTo>
                  <a:pt x="688" y="29"/>
                  <a:pt x="688" y="29"/>
                  <a:pt x="688" y="29"/>
                </a:cubicBezTo>
                <a:cubicBezTo>
                  <a:pt x="688" y="29"/>
                  <a:pt x="689" y="29"/>
                  <a:pt x="689" y="30"/>
                </a:cubicBezTo>
                <a:cubicBezTo>
                  <a:pt x="690" y="30"/>
                  <a:pt x="691" y="30"/>
                  <a:pt x="692" y="29"/>
                </a:cubicBezTo>
                <a:close/>
                <a:moveTo>
                  <a:pt x="646" y="25"/>
                </a:moveTo>
                <a:cubicBezTo>
                  <a:pt x="646" y="25"/>
                  <a:pt x="645" y="23"/>
                  <a:pt x="644" y="23"/>
                </a:cubicBezTo>
                <a:cubicBezTo>
                  <a:pt x="644" y="23"/>
                  <a:pt x="644" y="24"/>
                  <a:pt x="644" y="24"/>
                </a:cubicBezTo>
                <a:cubicBezTo>
                  <a:pt x="643" y="24"/>
                  <a:pt x="640" y="23"/>
                  <a:pt x="641" y="24"/>
                </a:cubicBezTo>
                <a:cubicBezTo>
                  <a:pt x="641" y="25"/>
                  <a:pt x="643" y="24"/>
                  <a:pt x="644" y="24"/>
                </a:cubicBezTo>
                <a:cubicBezTo>
                  <a:pt x="645" y="25"/>
                  <a:pt x="645" y="25"/>
                  <a:pt x="646" y="25"/>
                </a:cubicBezTo>
                <a:close/>
                <a:moveTo>
                  <a:pt x="661" y="26"/>
                </a:moveTo>
                <a:cubicBezTo>
                  <a:pt x="661" y="25"/>
                  <a:pt x="660" y="25"/>
                  <a:pt x="659" y="26"/>
                </a:cubicBezTo>
                <a:cubicBezTo>
                  <a:pt x="659" y="26"/>
                  <a:pt x="660" y="26"/>
                  <a:pt x="660" y="26"/>
                </a:cubicBezTo>
                <a:cubicBezTo>
                  <a:pt x="658" y="27"/>
                  <a:pt x="656" y="25"/>
                  <a:pt x="654" y="25"/>
                </a:cubicBezTo>
                <a:cubicBezTo>
                  <a:pt x="654" y="26"/>
                  <a:pt x="654" y="26"/>
                  <a:pt x="654" y="26"/>
                </a:cubicBezTo>
                <a:cubicBezTo>
                  <a:pt x="654" y="27"/>
                  <a:pt x="655" y="26"/>
                  <a:pt x="656" y="26"/>
                </a:cubicBezTo>
                <a:cubicBezTo>
                  <a:pt x="657" y="27"/>
                  <a:pt x="657" y="27"/>
                  <a:pt x="658" y="27"/>
                </a:cubicBezTo>
                <a:cubicBezTo>
                  <a:pt x="658" y="27"/>
                  <a:pt x="658" y="26"/>
                  <a:pt x="658" y="26"/>
                </a:cubicBezTo>
                <a:cubicBezTo>
                  <a:pt x="659" y="26"/>
                  <a:pt x="660" y="27"/>
                  <a:pt x="661" y="26"/>
                </a:cubicBezTo>
                <a:cubicBezTo>
                  <a:pt x="661" y="26"/>
                  <a:pt x="661" y="26"/>
                  <a:pt x="661" y="26"/>
                </a:cubicBezTo>
                <a:close/>
                <a:moveTo>
                  <a:pt x="661" y="28"/>
                </a:moveTo>
                <a:cubicBezTo>
                  <a:pt x="661" y="28"/>
                  <a:pt x="660" y="27"/>
                  <a:pt x="661" y="28"/>
                </a:cubicBezTo>
                <a:cubicBezTo>
                  <a:pt x="661" y="28"/>
                  <a:pt x="661" y="28"/>
                  <a:pt x="661" y="28"/>
                </a:cubicBezTo>
                <a:close/>
                <a:moveTo>
                  <a:pt x="662" y="26"/>
                </a:moveTo>
                <a:cubicBezTo>
                  <a:pt x="662" y="26"/>
                  <a:pt x="662" y="25"/>
                  <a:pt x="662" y="26"/>
                </a:cubicBezTo>
                <a:cubicBezTo>
                  <a:pt x="662" y="26"/>
                  <a:pt x="662" y="25"/>
                  <a:pt x="662" y="26"/>
                </a:cubicBezTo>
                <a:close/>
                <a:moveTo>
                  <a:pt x="663" y="28"/>
                </a:moveTo>
                <a:cubicBezTo>
                  <a:pt x="664" y="28"/>
                  <a:pt x="663" y="27"/>
                  <a:pt x="663" y="27"/>
                </a:cubicBezTo>
                <a:cubicBezTo>
                  <a:pt x="662" y="26"/>
                  <a:pt x="662" y="26"/>
                  <a:pt x="661" y="26"/>
                </a:cubicBezTo>
                <a:cubicBezTo>
                  <a:pt x="661" y="27"/>
                  <a:pt x="662" y="27"/>
                  <a:pt x="662" y="27"/>
                </a:cubicBezTo>
                <a:cubicBezTo>
                  <a:pt x="662" y="27"/>
                  <a:pt x="662" y="27"/>
                  <a:pt x="662" y="28"/>
                </a:cubicBezTo>
                <a:cubicBezTo>
                  <a:pt x="663" y="28"/>
                  <a:pt x="663" y="28"/>
                  <a:pt x="663" y="28"/>
                </a:cubicBezTo>
                <a:close/>
                <a:moveTo>
                  <a:pt x="666" y="26"/>
                </a:moveTo>
                <a:cubicBezTo>
                  <a:pt x="667" y="26"/>
                  <a:pt x="664" y="26"/>
                  <a:pt x="664" y="26"/>
                </a:cubicBezTo>
                <a:cubicBezTo>
                  <a:pt x="665" y="26"/>
                  <a:pt x="666" y="26"/>
                  <a:pt x="666" y="26"/>
                </a:cubicBezTo>
                <a:close/>
                <a:moveTo>
                  <a:pt x="668" y="20"/>
                </a:moveTo>
                <a:cubicBezTo>
                  <a:pt x="667" y="20"/>
                  <a:pt x="667" y="20"/>
                  <a:pt x="667" y="20"/>
                </a:cubicBezTo>
                <a:cubicBezTo>
                  <a:pt x="667" y="20"/>
                  <a:pt x="668" y="20"/>
                  <a:pt x="668" y="20"/>
                </a:cubicBezTo>
                <a:close/>
                <a:moveTo>
                  <a:pt x="670" y="20"/>
                </a:moveTo>
                <a:cubicBezTo>
                  <a:pt x="669" y="20"/>
                  <a:pt x="670" y="20"/>
                  <a:pt x="670" y="20"/>
                </a:cubicBezTo>
                <a:cubicBezTo>
                  <a:pt x="669" y="20"/>
                  <a:pt x="669" y="20"/>
                  <a:pt x="669" y="20"/>
                </a:cubicBezTo>
                <a:cubicBezTo>
                  <a:pt x="669" y="20"/>
                  <a:pt x="670" y="20"/>
                  <a:pt x="670" y="20"/>
                </a:cubicBezTo>
                <a:close/>
                <a:moveTo>
                  <a:pt x="671" y="22"/>
                </a:moveTo>
                <a:cubicBezTo>
                  <a:pt x="670" y="22"/>
                  <a:pt x="670" y="22"/>
                  <a:pt x="670" y="22"/>
                </a:cubicBezTo>
                <a:cubicBezTo>
                  <a:pt x="670" y="22"/>
                  <a:pt x="671" y="22"/>
                  <a:pt x="671" y="22"/>
                </a:cubicBezTo>
                <a:close/>
                <a:moveTo>
                  <a:pt x="672" y="22"/>
                </a:moveTo>
                <a:cubicBezTo>
                  <a:pt x="672" y="22"/>
                  <a:pt x="672" y="22"/>
                  <a:pt x="672" y="22"/>
                </a:cubicBezTo>
                <a:cubicBezTo>
                  <a:pt x="672" y="22"/>
                  <a:pt x="672" y="22"/>
                  <a:pt x="672" y="22"/>
                </a:cubicBezTo>
                <a:close/>
                <a:moveTo>
                  <a:pt x="673" y="26"/>
                </a:moveTo>
                <a:cubicBezTo>
                  <a:pt x="674" y="26"/>
                  <a:pt x="670" y="26"/>
                  <a:pt x="669" y="26"/>
                </a:cubicBezTo>
                <a:cubicBezTo>
                  <a:pt x="669" y="26"/>
                  <a:pt x="669" y="25"/>
                  <a:pt x="668" y="26"/>
                </a:cubicBezTo>
                <a:cubicBezTo>
                  <a:pt x="668" y="26"/>
                  <a:pt x="668" y="26"/>
                  <a:pt x="668" y="26"/>
                </a:cubicBezTo>
                <a:cubicBezTo>
                  <a:pt x="669" y="27"/>
                  <a:pt x="670" y="26"/>
                  <a:pt x="671" y="26"/>
                </a:cubicBezTo>
                <a:cubicBezTo>
                  <a:pt x="671" y="27"/>
                  <a:pt x="672" y="27"/>
                  <a:pt x="673" y="26"/>
                </a:cubicBezTo>
                <a:close/>
                <a:moveTo>
                  <a:pt x="673" y="27"/>
                </a:moveTo>
                <a:cubicBezTo>
                  <a:pt x="674" y="27"/>
                  <a:pt x="670" y="27"/>
                  <a:pt x="669" y="27"/>
                </a:cubicBezTo>
                <a:cubicBezTo>
                  <a:pt x="669" y="27"/>
                  <a:pt x="667" y="27"/>
                  <a:pt x="668" y="27"/>
                </a:cubicBezTo>
                <a:cubicBezTo>
                  <a:pt x="668" y="27"/>
                  <a:pt x="669" y="27"/>
                  <a:pt x="669" y="27"/>
                </a:cubicBezTo>
                <a:cubicBezTo>
                  <a:pt x="669" y="28"/>
                  <a:pt x="670" y="27"/>
                  <a:pt x="670" y="27"/>
                </a:cubicBezTo>
                <a:cubicBezTo>
                  <a:pt x="670" y="28"/>
                  <a:pt x="671" y="28"/>
                  <a:pt x="671" y="28"/>
                </a:cubicBezTo>
                <a:cubicBezTo>
                  <a:pt x="672" y="28"/>
                  <a:pt x="672" y="28"/>
                  <a:pt x="673" y="27"/>
                </a:cubicBezTo>
                <a:cubicBezTo>
                  <a:pt x="673" y="27"/>
                  <a:pt x="673" y="27"/>
                  <a:pt x="673" y="27"/>
                </a:cubicBezTo>
                <a:close/>
                <a:moveTo>
                  <a:pt x="673" y="19"/>
                </a:moveTo>
                <a:cubicBezTo>
                  <a:pt x="673" y="19"/>
                  <a:pt x="673" y="19"/>
                  <a:pt x="673" y="19"/>
                </a:cubicBezTo>
                <a:cubicBezTo>
                  <a:pt x="673" y="19"/>
                  <a:pt x="674" y="19"/>
                  <a:pt x="673" y="19"/>
                </a:cubicBezTo>
                <a:close/>
                <a:moveTo>
                  <a:pt x="649" y="20"/>
                </a:moveTo>
                <a:cubicBezTo>
                  <a:pt x="650" y="20"/>
                  <a:pt x="649" y="20"/>
                  <a:pt x="649" y="20"/>
                </a:cubicBezTo>
                <a:cubicBezTo>
                  <a:pt x="649" y="20"/>
                  <a:pt x="649" y="21"/>
                  <a:pt x="649" y="20"/>
                </a:cubicBezTo>
                <a:close/>
                <a:moveTo>
                  <a:pt x="653" y="21"/>
                </a:moveTo>
                <a:cubicBezTo>
                  <a:pt x="653" y="21"/>
                  <a:pt x="651" y="20"/>
                  <a:pt x="651" y="20"/>
                </a:cubicBezTo>
                <a:cubicBezTo>
                  <a:pt x="651" y="21"/>
                  <a:pt x="652" y="21"/>
                  <a:pt x="653" y="21"/>
                </a:cubicBezTo>
                <a:close/>
                <a:moveTo>
                  <a:pt x="654" y="21"/>
                </a:moveTo>
                <a:cubicBezTo>
                  <a:pt x="655" y="21"/>
                  <a:pt x="653" y="20"/>
                  <a:pt x="653" y="21"/>
                </a:cubicBezTo>
                <a:cubicBezTo>
                  <a:pt x="653" y="21"/>
                  <a:pt x="654" y="21"/>
                  <a:pt x="654" y="21"/>
                </a:cubicBezTo>
                <a:close/>
                <a:moveTo>
                  <a:pt x="656" y="21"/>
                </a:moveTo>
                <a:cubicBezTo>
                  <a:pt x="656" y="21"/>
                  <a:pt x="655" y="21"/>
                  <a:pt x="655" y="21"/>
                </a:cubicBezTo>
                <a:cubicBezTo>
                  <a:pt x="655" y="21"/>
                  <a:pt x="655" y="21"/>
                  <a:pt x="656" y="21"/>
                </a:cubicBezTo>
                <a:close/>
                <a:moveTo>
                  <a:pt x="636" y="20"/>
                </a:moveTo>
                <a:cubicBezTo>
                  <a:pt x="636" y="20"/>
                  <a:pt x="636" y="19"/>
                  <a:pt x="636" y="19"/>
                </a:cubicBezTo>
                <a:cubicBezTo>
                  <a:pt x="635" y="19"/>
                  <a:pt x="635" y="19"/>
                  <a:pt x="635" y="19"/>
                </a:cubicBezTo>
                <a:cubicBezTo>
                  <a:pt x="635" y="20"/>
                  <a:pt x="636" y="20"/>
                  <a:pt x="636" y="20"/>
                </a:cubicBezTo>
                <a:close/>
                <a:moveTo>
                  <a:pt x="643" y="20"/>
                </a:moveTo>
                <a:cubicBezTo>
                  <a:pt x="643" y="19"/>
                  <a:pt x="642" y="20"/>
                  <a:pt x="642" y="20"/>
                </a:cubicBezTo>
                <a:cubicBezTo>
                  <a:pt x="642" y="20"/>
                  <a:pt x="643" y="20"/>
                  <a:pt x="643" y="20"/>
                </a:cubicBezTo>
                <a:close/>
                <a:moveTo>
                  <a:pt x="644" y="18"/>
                </a:moveTo>
                <a:cubicBezTo>
                  <a:pt x="644" y="18"/>
                  <a:pt x="644" y="18"/>
                  <a:pt x="644" y="18"/>
                </a:cubicBezTo>
                <a:cubicBezTo>
                  <a:pt x="644" y="18"/>
                  <a:pt x="644" y="18"/>
                  <a:pt x="644" y="18"/>
                </a:cubicBezTo>
                <a:close/>
                <a:moveTo>
                  <a:pt x="645" y="20"/>
                </a:moveTo>
                <a:cubicBezTo>
                  <a:pt x="645" y="20"/>
                  <a:pt x="645" y="20"/>
                  <a:pt x="645" y="20"/>
                </a:cubicBezTo>
                <a:cubicBezTo>
                  <a:pt x="645" y="20"/>
                  <a:pt x="646" y="20"/>
                  <a:pt x="645" y="20"/>
                </a:cubicBezTo>
                <a:close/>
                <a:moveTo>
                  <a:pt x="648" y="21"/>
                </a:moveTo>
                <a:cubicBezTo>
                  <a:pt x="649" y="21"/>
                  <a:pt x="647" y="20"/>
                  <a:pt x="647" y="20"/>
                </a:cubicBezTo>
                <a:cubicBezTo>
                  <a:pt x="647" y="20"/>
                  <a:pt x="646" y="21"/>
                  <a:pt x="646" y="21"/>
                </a:cubicBezTo>
                <a:cubicBezTo>
                  <a:pt x="647" y="21"/>
                  <a:pt x="647" y="21"/>
                  <a:pt x="648" y="21"/>
                </a:cubicBezTo>
                <a:cubicBezTo>
                  <a:pt x="648" y="21"/>
                  <a:pt x="648" y="21"/>
                  <a:pt x="648" y="21"/>
                </a:cubicBezTo>
                <a:close/>
                <a:moveTo>
                  <a:pt x="658" y="25"/>
                </a:moveTo>
                <a:cubicBezTo>
                  <a:pt x="660" y="25"/>
                  <a:pt x="655" y="25"/>
                  <a:pt x="653" y="24"/>
                </a:cubicBezTo>
                <a:cubicBezTo>
                  <a:pt x="651" y="24"/>
                  <a:pt x="650" y="24"/>
                  <a:pt x="648" y="24"/>
                </a:cubicBezTo>
                <a:cubicBezTo>
                  <a:pt x="647" y="24"/>
                  <a:pt x="646" y="24"/>
                  <a:pt x="646" y="24"/>
                </a:cubicBezTo>
                <a:cubicBezTo>
                  <a:pt x="646" y="24"/>
                  <a:pt x="647" y="24"/>
                  <a:pt x="647" y="25"/>
                </a:cubicBezTo>
                <a:cubicBezTo>
                  <a:pt x="647" y="25"/>
                  <a:pt x="648" y="24"/>
                  <a:pt x="648" y="25"/>
                </a:cubicBezTo>
                <a:cubicBezTo>
                  <a:pt x="648" y="26"/>
                  <a:pt x="646" y="25"/>
                  <a:pt x="645" y="25"/>
                </a:cubicBezTo>
                <a:cubicBezTo>
                  <a:pt x="644" y="25"/>
                  <a:pt x="643" y="25"/>
                  <a:pt x="641" y="25"/>
                </a:cubicBezTo>
                <a:cubicBezTo>
                  <a:pt x="640" y="24"/>
                  <a:pt x="640" y="23"/>
                  <a:pt x="639" y="23"/>
                </a:cubicBezTo>
                <a:cubicBezTo>
                  <a:pt x="637" y="23"/>
                  <a:pt x="636" y="23"/>
                  <a:pt x="634" y="23"/>
                </a:cubicBezTo>
                <a:cubicBezTo>
                  <a:pt x="634" y="23"/>
                  <a:pt x="633" y="23"/>
                  <a:pt x="633" y="23"/>
                </a:cubicBezTo>
                <a:cubicBezTo>
                  <a:pt x="635" y="25"/>
                  <a:pt x="641" y="23"/>
                  <a:pt x="639" y="24"/>
                </a:cubicBezTo>
                <a:cubicBezTo>
                  <a:pt x="637" y="25"/>
                  <a:pt x="635" y="24"/>
                  <a:pt x="633" y="24"/>
                </a:cubicBezTo>
                <a:cubicBezTo>
                  <a:pt x="633" y="24"/>
                  <a:pt x="633" y="24"/>
                  <a:pt x="633" y="24"/>
                </a:cubicBezTo>
                <a:cubicBezTo>
                  <a:pt x="633" y="25"/>
                  <a:pt x="634" y="25"/>
                  <a:pt x="635" y="25"/>
                </a:cubicBezTo>
                <a:cubicBezTo>
                  <a:pt x="635" y="25"/>
                  <a:pt x="635" y="25"/>
                  <a:pt x="636" y="26"/>
                </a:cubicBezTo>
                <a:cubicBezTo>
                  <a:pt x="637" y="26"/>
                  <a:pt x="638" y="26"/>
                  <a:pt x="639" y="26"/>
                </a:cubicBezTo>
                <a:cubicBezTo>
                  <a:pt x="640" y="26"/>
                  <a:pt x="640" y="26"/>
                  <a:pt x="641" y="26"/>
                </a:cubicBezTo>
                <a:cubicBezTo>
                  <a:pt x="641" y="26"/>
                  <a:pt x="640" y="26"/>
                  <a:pt x="640" y="25"/>
                </a:cubicBezTo>
                <a:cubicBezTo>
                  <a:pt x="640" y="25"/>
                  <a:pt x="641" y="26"/>
                  <a:pt x="642" y="25"/>
                </a:cubicBezTo>
                <a:cubicBezTo>
                  <a:pt x="642" y="25"/>
                  <a:pt x="642" y="26"/>
                  <a:pt x="642" y="26"/>
                </a:cubicBezTo>
                <a:cubicBezTo>
                  <a:pt x="643" y="26"/>
                  <a:pt x="643" y="25"/>
                  <a:pt x="643" y="25"/>
                </a:cubicBezTo>
                <a:cubicBezTo>
                  <a:pt x="644" y="26"/>
                  <a:pt x="645" y="26"/>
                  <a:pt x="646" y="26"/>
                </a:cubicBezTo>
                <a:cubicBezTo>
                  <a:pt x="646" y="26"/>
                  <a:pt x="646" y="26"/>
                  <a:pt x="647" y="26"/>
                </a:cubicBezTo>
                <a:cubicBezTo>
                  <a:pt x="647" y="26"/>
                  <a:pt x="648" y="27"/>
                  <a:pt x="648" y="26"/>
                </a:cubicBezTo>
                <a:cubicBezTo>
                  <a:pt x="648" y="26"/>
                  <a:pt x="647" y="25"/>
                  <a:pt x="648" y="25"/>
                </a:cubicBezTo>
                <a:cubicBezTo>
                  <a:pt x="649" y="25"/>
                  <a:pt x="650" y="26"/>
                  <a:pt x="652" y="26"/>
                </a:cubicBezTo>
                <a:cubicBezTo>
                  <a:pt x="653" y="26"/>
                  <a:pt x="653" y="25"/>
                  <a:pt x="654" y="25"/>
                </a:cubicBezTo>
                <a:cubicBezTo>
                  <a:pt x="656" y="25"/>
                  <a:pt x="657" y="26"/>
                  <a:pt x="658" y="25"/>
                </a:cubicBezTo>
                <a:close/>
                <a:moveTo>
                  <a:pt x="613" y="27"/>
                </a:moveTo>
                <a:cubicBezTo>
                  <a:pt x="613" y="27"/>
                  <a:pt x="612" y="27"/>
                  <a:pt x="612" y="27"/>
                </a:cubicBezTo>
                <a:cubicBezTo>
                  <a:pt x="612" y="27"/>
                  <a:pt x="612" y="27"/>
                  <a:pt x="613" y="27"/>
                </a:cubicBezTo>
                <a:close/>
                <a:moveTo>
                  <a:pt x="621" y="24"/>
                </a:moveTo>
                <a:cubicBezTo>
                  <a:pt x="621" y="24"/>
                  <a:pt x="620" y="24"/>
                  <a:pt x="620" y="24"/>
                </a:cubicBezTo>
                <a:cubicBezTo>
                  <a:pt x="620" y="24"/>
                  <a:pt x="621" y="24"/>
                  <a:pt x="621" y="24"/>
                </a:cubicBezTo>
                <a:close/>
                <a:moveTo>
                  <a:pt x="622" y="23"/>
                </a:moveTo>
                <a:cubicBezTo>
                  <a:pt x="622" y="23"/>
                  <a:pt x="621" y="22"/>
                  <a:pt x="621" y="22"/>
                </a:cubicBezTo>
                <a:cubicBezTo>
                  <a:pt x="621" y="22"/>
                  <a:pt x="621" y="23"/>
                  <a:pt x="622" y="23"/>
                </a:cubicBezTo>
                <a:close/>
                <a:moveTo>
                  <a:pt x="623" y="22"/>
                </a:moveTo>
                <a:cubicBezTo>
                  <a:pt x="623" y="22"/>
                  <a:pt x="622" y="22"/>
                  <a:pt x="622" y="22"/>
                </a:cubicBezTo>
                <a:cubicBezTo>
                  <a:pt x="622" y="22"/>
                  <a:pt x="623" y="22"/>
                  <a:pt x="623" y="22"/>
                </a:cubicBezTo>
                <a:close/>
                <a:moveTo>
                  <a:pt x="626" y="24"/>
                </a:moveTo>
                <a:cubicBezTo>
                  <a:pt x="626" y="24"/>
                  <a:pt x="624" y="23"/>
                  <a:pt x="625" y="24"/>
                </a:cubicBezTo>
                <a:cubicBezTo>
                  <a:pt x="625" y="24"/>
                  <a:pt x="625" y="24"/>
                  <a:pt x="626" y="24"/>
                </a:cubicBezTo>
                <a:close/>
                <a:moveTo>
                  <a:pt x="627" y="23"/>
                </a:moveTo>
                <a:cubicBezTo>
                  <a:pt x="627" y="23"/>
                  <a:pt x="627" y="22"/>
                  <a:pt x="627" y="22"/>
                </a:cubicBezTo>
                <a:cubicBezTo>
                  <a:pt x="626" y="22"/>
                  <a:pt x="627" y="23"/>
                  <a:pt x="627" y="23"/>
                </a:cubicBezTo>
                <a:close/>
                <a:moveTo>
                  <a:pt x="628" y="19"/>
                </a:moveTo>
                <a:cubicBezTo>
                  <a:pt x="628" y="19"/>
                  <a:pt x="626" y="18"/>
                  <a:pt x="626" y="19"/>
                </a:cubicBezTo>
                <a:cubicBezTo>
                  <a:pt x="626" y="19"/>
                  <a:pt x="627" y="19"/>
                  <a:pt x="628" y="19"/>
                </a:cubicBezTo>
                <a:close/>
                <a:moveTo>
                  <a:pt x="629" y="30"/>
                </a:moveTo>
                <a:cubicBezTo>
                  <a:pt x="629" y="30"/>
                  <a:pt x="627" y="30"/>
                  <a:pt x="627" y="30"/>
                </a:cubicBezTo>
                <a:cubicBezTo>
                  <a:pt x="628" y="30"/>
                  <a:pt x="628" y="30"/>
                  <a:pt x="629" y="30"/>
                </a:cubicBezTo>
                <a:close/>
                <a:moveTo>
                  <a:pt x="630" y="23"/>
                </a:moveTo>
                <a:cubicBezTo>
                  <a:pt x="630" y="23"/>
                  <a:pt x="629" y="23"/>
                  <a:pt x="630" y="23"/>
                </a:cubicBezTo>
                <a:cubicBezTo>
                  <a:pt x="630" y="23"/>
                  <a:pt x="630" y="23"/>
                  <a:pt x="630" y="23"/>
                </a:cubicBezTo>
                <a:close/>
                <a:moveTo>
                  <a:pt x="632" y="23"/>
                </a:moveTo>
                <a:cubicBezTo>
                  <a:pt x="633" y="23"/>
                  <a:pt x="632" y="22"/>
                  <a:pt x="631" y="23"/>
                </a:cubicBezTo>
                <a:cubicBezTo>
                  <a:pt x="631" y="23"/>
                  <a:pt x="632" y="23"/>
                  <a:pt x="632" y="23"/>
                </a:cubicBezTo>
                <a:close/>
                <a:moveTo>
                  <a:pt x="609" y="15"/>
                </a:moveTo>
                <a:cubicBezTo>
                  <a:pt x="610" y="15"/>
                  <a:pt x="608" y="15"/>
                  <a:pt x="608" y="15"/>
                </a:cubicBezTo>
                <a:cubicBezTo>
                  <a:pt x="609" y="16"/>
                  <a:pt x="609" y="15"/>
                  <a:pt x="609" y="15"/>
                </a:cubicBezTo>
                <a:close/>
                <a:moveTo>
                  <a:pt x="613" y="18"/>
                </a:moveTo>
                <a:cubicBezTo>
                  <a:pt x="613" y="17"/>
                  <a:pt x="610" y="16"/>
                  <a:pt x="611" y="17"/>
                </a:cubicBezTo>
                <a:cubicBezTo>
                  <a:pt x="611" y="18"/>
                  <a:pt x="612" y="18"/>
                  <a:pt x="612" y="18"/>
                </a:cubicBezTo>
                <a:cubicBezTo>
                  <a:pt x="612" y="18"/>
                  <a:pt x="612" y="18"/>
                  <a:pt x="613" y="18"/>
                </a:cubicBezTo>
                <a:close/>
                <a:moveTo>
                  <a:pt x="614" y="19"/>
                </a:moveTo>
                <a:cubicBezTo>
                  <a:pt x="614" y="19"/>
                  <a:pt x="614" y="18"/>
                  <a:pt x="614" y="18"/>
                </a:cubicBezTo>
                <a:cubicBezTo>
                  <a:pt x="614" y="19"/>
                  <a:pt x="614" y="18"/>
                  <a:pt x="614" y="19"/>
                </a:cubicBezTo>
                <a:close/>
                <a:moveTo>
                  <a:pt x="615" y="18"/>
                </a:moveTo>
                <a:cubicBezTo>
                  <a:pt x="614" y="18"/>
                  <a:pt x="614" y="17"/>
                  <a:pt x="614" y="17"/>
                </a:cubicBezTo>
                <a:cubicBezTo>
                  <a:pt x="614" y="17"/>
                  <a:pt x="614" y="18"/>
                  <a:pt x="614" y="18"/>
                </a:cubicBezTo>
                <a:cubicBezTo>
                  <a:pt x="615" y="18"/>
                  <a:pt x="615" y="18"/>
                  <a:pt x="615" y="18"/>
                </a:cubicBezTo>
                <a:close/>
                <a:moveTo>
                  <a:pt x="616" y="19"/>
                </a:moveTo>
                <a:cubicBezTo>
                  <a:pt x="616" y="18"/>
                  <a:pt x="615" y="18"/>
                  <a:pt x="615" y="18"/>
                </a:cubicBezTo>
                <a:cubicBezTo>
                  <a:pt x="615" y="18"/>
                  <a:pt x="615" y="19"/>
                  <a:pt x="616" y="19"/>
                </a:cubicBezTo>
                <a:close/>
                <a:moveTo>
                  <a:pt x="617" y="14"/>
                </a:moveTo>
                <a:cubicBezTo>
                  <a:pt x="617" y="14"/>
                  <a:pt x="617" y="14"/>
                  <a:pt x="617" y="14"/>
                </a:cubicBezTo>
                <a:cubicBezTo>
                  <a:pt x="617" y="14"/>
                  <a:pt x="618" y="14"/>
                  <a:pt x="617" y="14"/>
                </a:cubicBezTo>
                <a:close/>
                <a:moveTo>
                  <a:pt x="618" y="18"/>
                </a:moveTo>
                <a:cubicBezTo>
                  <a:pt x="618" y="18"/>
                  <a:pt x="617" y="17"/>
                  <a:pt x="617" y="17"/>
                </a:cubicBezTo>
                <a:cubicBezTo>
                  <a:pt x="617" y="18"/>
                  <a:pt x="617" y="18"/>
                  <a:pt x="618" y="18"/>
                </a:cubicBezTo>
                <a:close/>
                <a:moveTo>
                  <a:pt x="621" y="18"/>
                </a:moveTo>
                <a:cubicBezTo>
                  <a:pt x="622" y="18"/>
                  <a:pt x="618" y="17"/>
                  <a:pt x="619" y="18"/>
                </a:cubicBezTo>
                <a:cubicBezTo>
                  <a:pt x="619" y="19"/>
                  <a:pt x="620" y="19"/>
                  <a:pt x="621" y="18"/>
                </a:cubicBezTo>
                <a:close/>
                <a:moveTo>
                  <a:pt x="623" y="17"/>
                </a:moveTo>
                <a:cubicBezTo>
                  <a:pt x="624" y="16"/>
                  <a:pt x="622" y="16"/>
                  <a:pt x="622" y="16"/>
                </a:cubicBezTo>
                <a:cubicBezTo>
                  <a:pt x="622" y="17"/>
                  <a:pt x="623" y="17"/>
                  <a:pt x="623" y="17"/>
                </a:cubicBezTo>
                <a:close/>
                <a:moveTo>
                  <a:pt x="619" y="24"/>
                </a:moveTo>
                <a:cubicBezTo>
                  <a:pt x="620" y="23"/>
                  <a:pt x="618" y="23"/>
                  <a:pt x="618" y="22"/>
                </a:cubicBezTo>
                <a:cubicBezTo>
                  <a:pt x="618" y="22"/>
                  <a:pt x="619" y="22"/>
                  <a:pt x="619" y="22"/>
                </a:cubicBezTo>
                <a:cubicBezTo>
                  <a:pt x="618" y="21"/>
                  <a:pt x="615" y="22"/>
                  <a:pt x="616" y="21"/>
                </a:cubicBezTo>
                <a:cubicBezTo>
                  <a:pt x="616" y="21"/>
                  <a:pt x="617" y="21"/>
                  <a:pt x="617" y="21"/>
                </a:cubicBezTo>
                <a:cubicBezTo>
                  <a:pt x="616" y="20"/>
                  <a:pt x="615" y="21"/>
                  <a:pt x="614" y="21"/>
                </a:cubicBezTo>
                <a:cubicBezTo>
                  <a:pt x="614" y="21"/>
                  <a:pt x="613" y="21"/>
                  <a:pt x="613" y="21"/>
                </a:cubicBezTo>
                <a:cubicBezTo>
                  <a:pt x="613" y="22"/>
                  <a:pt x="615" y="21"/>
                  <a:pt x="614" y="22"/>
                </a:cubicBezTo>
                <a:cubicBezTo>
                  <a:pt x="613" y="22"/>
                  <a:pt x="612" y="21"/>
                  <a:pt x="610" y="21"/>
                </a:cubicBezTo>
                <a:cubicBezTo>
                  <a:pt x="609" y="21"/>
                  <a:pt x="608" y="21"/>
                  <a:pt x="608" y="22"/>
                </a:cubicBezTo>
                <a:cubicBezTo>
                  <a:pt x="608" y="22"/>
                  <a:pt x="609" y="22"/>
                  <a:pt x="609" y="22"/>
                </a:cubicBezTo>
                <a:cubicBezTo>
                  <a:pt x="609" y="23"/>
                  <a:pt x="607" y="22"/>
                  <a:pt x="607" y="23"/>
                </a:cubicBezTo>
                <a:cubicBezTo>
                  <a:pt x="608" y="23"/>
                  <a:pt x="609" y="23"/>
                  <a:pt x="610" y="23"/>
                </a:cubicBezTo>
                <a:cubicBezTo>
                  <a:pt x="611" y="24"/>
                  <a:pt x="611" y="24"/>
                  <a:pt x="612" y="24"/>
                </a:cubicBezTo>
                <a:cubicBezTo>
                  <a:pt x="613" y="24"/>
                  <a:pt x="614" y="23"/>
                  <a:pt x="615" y="23"/>
                </a:cubicBezTo>
                <a:cubicBezTo>
                  <a:pt x="616" y="24"/>
                  <a:pt x="618" y="24"/>
                  <a:pt x="619" y="24"/>
                </a:cubicBezTo>
                <a:cubicBezTo>
                  <a:pt x="619" y="24"/>
                  <a:pt x="619" y="24"/>
                  <a:pt x="619" y="24"/>
                </a:cubicBezTo>
                <a:close/>
                <a:moveTo>
                  <a:pt x="588" y="14"/>
                </a:moveTo>
                <a:cubicBezTo>
                  <a:pt x="588" y="14"/>
                  <a:pt x="588" y="14"/>
                  <a:pt x="587" y="13"/>
                </a:cubicBezTo>
                <a:cubicBezTo>
                  <a:pt x="586" y="13"/>
                  <a:pt x="585" y="13"/>
                  <a:pt x="584" y="13"/>
                </a:cubicBezTo>
                <a:cubicBezTo>
                  <a:pt x="584" y="13"/>
                  <a:pt x="584" y="14"/>
                  <a:pt x="584" y="14"/>
                </a:cubicBezTo>
                <a:cubicBezTo>
                  <a:pt x="585" y="14"/>
                  <a:pt x="585" y="14"/>
                  <a:pt x="586" y="14"/>
                </a:cubicBezTo>
                <a:cubicBezTo>
                  <a:pt x="587" y="14"/>
                  <a:pt x="587" y="14"/>
                  <a:pt x="588" y="14"/>
                </a:cubicBezTo>
                <a:close/>
                <a:moveTo>
                  <a:pt x="592" y="14"/>
                </a:moveTo>
                <a:cubicBezTo>
                  <a:pt x="593" y="14"/>
                  <a:pt x="589" y="14"/>
                  <a:pt x="590" y="14"/>
                </a:cubicBezTo>
                <a:cubicBezTo>
                  <a:pt x="591" y="15"/>
                  <a:pt x="592" y="15"/>
                  <a:pt x="592" y="14"/>
                </a:cubicBezTo>
                <a:close/>
                <a:moveTo>
                  <a:pt x="593" y="22"/>
                </a:moveTo>
                <a:cubicBezTo>
                  <a:pt x="594" y="21"/>
                  <a:pt x="591" y="21"/>
                  <a:pt x="592" y="22"/>
                </a:cubicBezTo>
                <a:cubicBezTo>
                  <a:pt x="592" y="22"/>
                  <a:pt x="592" y="22"/>
                  <a:pt x="593" y="22"/>
                </a:cubicBezTo>
                <a:cubicBezTo>
                  <a:pt x="593" y="22"/>
                  <a:pt x="593" y="22"/>
                  <a:pt x="593" y="22"/>
                </a:cubicBezTo>
                <a:close/>
                <a:moveTo>
                  <a:pt x="594" y="17"/>
                </a:moveTo>
                <a:cubicBezTo>
                  <a:pt x="595" y="17"/>
                  <a:pt x="594" y="16"/>
                  <a:pt x="594" y="16"/>
                </a:cubicBezTo>
                <a:cubicBezTo>
                  <a:pt x="594" y="16"/>
                  <a:pt x="594" y="16"/>
                  <a:pt x="594" y="17"/>
                </a:cubicBezTo>
                <a:cubicBezTo>
                  <a:pt x="593" y="17"/>
                  <a:pt x="590" y="16"/>
                  <a:pt x="590" y="17"/>
                </a:cubicBezTo>
                <a:cubicBezTo>
                  <a:pt x="591" y="18"/>
                  <a:pt x="592" y="17"/>
                  <a:pt x="593" y="17"/>
                </a:cubicBezTo>
                <a:cubicBezTo>
                  <a:pt x="593" y="17"/>
                  <a:pt x="594" y="17"/>
                  <a:pt x="594" y="17"/>
                </a:cubicBezTo>
                <a:cubicBezTo>
                  <a:pt x="594" y="17"/>
                  <a:pt x="594" y="17"/>
                  <a:pt x="594" y="17"/>
                </a:cubicBezTo>
                <a:close/>
                <a:moveTo>
                  <a:pt x="596" y="15"/>
                </a:moveTo>
                <a:cubicBezTo>
                  <a:pt x="595" y="15"/>
                  <a:pt x="595" y="14"/>
                  <a:pt x="595" y="15"/>
                </a:cubicBezTo>
                <a:cubicBezTo>
                  <a:pt x="595" y="15"/>
                  <a:pt x="596" y="14"/>
                  <a:pt x="596" y="15"/>
                </a:cubicBezTo>
                <a:close/>
                <a:moveTo>
                  <a:pt x="596" y="27"/>
                </a:moveTo>
                <a:cubicBezTo>
                  <a:pt x="596" y="26"/>
                  <a:pt x="593" y="26"/>
                  <a:pt x="593" y="27"/>
                </a:cubicBezTo>
                <a:cubicBezTo>
                  <a:pt x="594" y="27"/>
                  <a:pt x="595" y="27"/>
                  <a:pt x="596" y="27"/>
                </a:cubicBezTo>
                <a:close/>
                <a:moveTo>
                  <a:pt x="596" y="17"/>
                </a:moveTo>
                <a:cubicBezTo>
                  <a:pt x="597" y="17"/>
                  <a:pt x="596" y="16"/>
                  <a:pt x="596" y="16"/>
                </a:cubicBezTo>
                <a:cubicBezTo>
                  <a:pt x="595" y="16"/>
                  <a:pt x="596" y="17"/>
                  <a:pt x="596" y="17"/>
                </a:cubicBezTo>
                <a:close/>
                <a:moveTo>
                  <a:pt x="597" y="22"/>
                </a:moveTo>
                <a:cubicBezTo>
                  <a:pt x="597" y="22"/>
                  <a:pt x="598" y="22"/>
                  <a:pt x="597" y="22"/>
                </a:cubicBezTo>
                <a:cubicBezTo>
                  <a:pt x="597" y="22"/>
                  <a:pt x="596" y="22"/>
                  <a:pt x="597" y="22"/>
                </a:cubicBezTo>
                <a:cubicBezTo>
                  <a:pt x="597" y="22"/>
                  <a:pt x="597" y="22"/>
                  <a:pt x="597" y="22"/>
                </a:cubicBezTo>
                <a:close/>
                <a:moveTo>
                  <a:pt x="598" y="15"/>
                </a:moveTo>
                <a:cubicBezTo>
                  <a:pt x="598" y="15"/>
                  <a:pt x="598" y="14"/>
                  <a:pt x="598" y="15"/>
                </a:cubicBezTo>
                <a:cubicBezTo>
                  <a:pt x="598" y="15"/>
                  <a:pt x="598" y="15"/>
                  <a:pt x="598" y="15"/>
                </a:cubicBezTo>
                <a:close/>
                <a:moveTo>
                  <a:pt x="599" y="16"/>
                </a:moveTo>
                <a:cubicBezTo>
                  <a:pt x="598" y="16"/>
                  <a:pt x="598" y="16"/>
                  <a:pt x="598" y="16"/>
                </a:cubicBezTo>
                <a:cubicBezTo>
                  <a:pt x="598" y="16"/>
                  <a:pt x="599" y="16"/>
                  <a:pt x="599" y="16"/>
                </a:cubicBezTo>
                <a:close/>
                <a:moveTo>
                  <a:pt x="599" y="21"/>
                </a:moveTo>
                <a:cubicBezTo>
                  <a:pt x="600" y="20"/>
                  <a:pt x="596" y="20"/>
                  <a:pt x="594" y="20"/>
                </a:cubicBezTo>
                <a:cubicBezTo>
                  <a:pt x="594" y="20"/>
                  <a:pt x="593" y="20"/>
                  <a:pt x="593" y="20"/>
                </a:cubicBezTo>
                <a:cubicBezTo>
                  <a:pt x="594" y="21"/>
                  <a:pt x="595" y="21"/>
                  <a:pt x="596" y="21"/>
                </a:cubicBezTo>
                <a:cubicBezTo>
                  <a:pt x="597" y="21"/>
                  <a:pt x="598" y="21"/>
                  <a:pt x="599" y="21"/>
                </a:cubicBezTo>
                <a:close/>
                <a:moveTo>
                  <a:pt x="600" y="21"/>
                </a:moveTo>
                <a:cubicBezTo>
                  <a:pt x="600" y="21"/>
                  <a:pt x="600" y="21"/>
                  <a:pt x="600" y="21"/>
                </a:cubicBezTo>
                <a:cubicBezTo>
                  <a:pt x="599" y="21"/>
                  <a:pt x="600" y="21"/>
                  <a:pt x="600" y="21"/>
                </a:cubicBezTo>
                <a:close/>
                <a:moveTo>
                  <a:pt x="600" y="28"/>
                </a:moveTo>
                <a:cubicBezTo>
                  <a:pt x="600" y="28"/>
                  <a:pt x="600" y="27"/>
                  <a:pt x="600" y="27"/>
                </a:cubicBezTo>
                <a:cubicBezTo>
                  <a:pt x="600" y="27"/>
                  <a:pt x="600" y="28"/>
                  <a:pt x="600" y="28"/>
                </a:cubicBezTo>
                <a:close/>
                <a:moveTo>
                  <a:pt x="601" y="23"/>
                </a:moveTo>
                <a:cubicBezTo>
                  <a:pt x="601" y="23"/>
                  <a:pt x="601" y="21"/>
                  <a:pt x="600" y="21"/>
                </a:cubicBezTo>
                <a:cubicBezTo>
                  <a:pt x="599" y="21"/>
                  <a:pt x="598" y="22"/>
                  <a:pt x="599" y="22"/>
                </a:cubicBezTo>
                <a:cubicBezTo>
                  <a:pt x="599" y="22"/>
                  <a:pt x="600" y="22"/>
                  <a:pt x="600" y="22"/>
                </a:cubicBezTo>
                <a:cubicBezTo>
                  <a:pt x="600" y="22"/>
                  <a:pt x="600" y="23"/>
                  <a:pt x="601" y="23"/>
                </a:cubicBezTo>
                <a:close/>
                <a:moveTo>
                  <a:pt x="602" y="15"/>
                </a:moveTo>
                <a:cubicBezTo>
                  <a:pt x="602" y="15"/>
                  <a:pt x="601" y="14"/>
                  <a:pt x="601" y="14"/>
                </a:cubicBezTo>
                <a:cubicBezTo>
                  <a:pt x="601" y="15"/>
                  <a:pt x="601" y="15"/>
                  <a:pt x="602" y="15"/>
                </a:cubicBezTo>
                <a:close/>
                <a:moveTo>
                  <a:pt x="602" y="21"/>
                </a:moveTo>
                <a:cubicBezTo>
                  <a:pt x="602" y="21"/>
                  <a:pt x="601" y="21"/>
                  <a:pt x="601" y="21"/>
                </a:cubicBezTo>
                <a:cubicBezTo>
                  <a:pt x="601" y="21"/>
                  <a:pt x="602" y="21"/>
                  <a:pt x="602" y="21"/>
                </a:cubicBezTo>
                <a:close/>
                <a:moveTo>
                  <a:pt x="602" y="20"/>
                </a:moveTo>
                <a:cubicBezTo>
                  <a:pt x="603" y="20"/>
                  <a:pt x="601" y="20"/>
                  <a:pt x="601" y="20"/>
                </a:cubicBezTo>
                <a:cubicBezTo>
                  <a:pt x="601" y="20"/>
                  <a:pt x="602" y="20"/>
                  <a:pt x="602" y="20"/>
                </a:cubicBezTo>
                <a:close/>
                <a:moveTo>
                  <a:pt x="603" y="17"/>
                </a:moveTo>
                <a:cubicBezTo>
                  <a:pt x="604" y="17"/>
                  <a:pt x="600" y="16"/>
                  <a:pt x="601" y="17"/>
                </a:cubicBezTo>
                <a:cubicBezTo>
                  <a:pt x="601" y="17"/>
                  <a:pt x="602" y="17"/>
                  <a:pt x="602" y="17"/>
                </a:cubicBezTo>
                <a:cubicBezTo>
                  <a:pt x="603" y="17"/>
                  <a:pt x="603" y="18"/>
                  <a:pt x="603" y="17"/>
                </a:cubicBezTo>
                <a:close/>
                <a:moveTo>
                  <a:pt x="605" y="17"/>
                </a:moveTo>
                <a:cubicBezTo>
                  <a:pt x="605" y="17"/>
                  <a:pt x="605" y="17"/>
                  <a:pt x="604" y="17"/>
                </a:cubicBezTo>
                <a:cubicBezTo>
                  <a:pt x="604" y="17"/>
                  <a:pt x="605" y="17"/>
                  <a:pt x="605" y="17"/>
                </a:cubicBezTo>
                <a:close/>
                <a:moveTo>
                  <a:pt x="606" y="15"/>
                </a:moveTo>
                <a:cubicBezTo>
                  <a:pt x="607" y="15"/>
                  <a:pt x="605" y="13"/>
                  <a:pt x="604" y="14"/>
                </a:cubicBezTo>
                <a:cubicBezTo>
                  <a:pt x="604" y="15"/>
                  <a:pt x="605" y="15"/>
                  <a:pt x="605" y="16"/>
                </a:cubicBezTo>
                <a:cubicBezTo>
                  <a:pt x="605" y="16"/>
                  <a:pt x="606" y="16"/>
                  <a:pt x="606" y="15"/>
                </a:cubicBezTo>
                <a:close/>
                <a:moveTo>
                  <a:pt x="591" y="16"/>
                </a:moveTo>
                <a:cubicBezTo>
                  <a:pt x="593" y="15"/>
                  <a:pt x="588" y="15"/>
                  <a:pt x="586" y="15"/>
                </a:cubicBezTo>
                <a:cubicBezTo>
                  <a:pt x="585" y="15"/>
                  <a:pt x="585" y="15"/>
                  <a:pt x="584" y="15"/>
                </a:cubicBezTo>
                <a:cubicBezTo>
                  <a:pt x="582" y="15"/>
                  <a:pt x="581" y="15"/>
                  <a:pt x="580" y="15"/>
                </a:cubicBezTo>
                <a:cubicBezTo>
                  <a:pt x="579" y="15"/>
                  <a:pt x="578" y="14"/>
                  <a:pt x="578" y="14"/>
                </a:cubicBezTo>
                <a:cubicBezTo>
                  <a:pt x="575" y="14"/>
                  <a:pt x="573" y="15"/>
                  <a:pt x="571" y="15"/>
                </a:cubicBezTo>
                <a:cubicBezTo>
                  <a:pt x="571" y="15"/>
                  <a:pt x="571" y="15"/>
                  <a:pt x="570" y="15"/>
                </a:cubicBezTo>
                <a:cubicBezTo>
                  <a:pt x="570" y="15"/>
                  <a:pt x="570" y="14"/>
                  <a:pt x="570" y="14"/>
                </a:cubicBezTo>
                <a:cubicBezTo>
                  <a:pt x="570" y="14"/>
                  <a:pt x="570" y="14"/>
                  <a:pt x="569" y="14"/>
                </a:cubicBezTo>
                <a:cubicBezTo>
                  <a:pt x="569" y="15"/>
                  <a:pt x="570" y="16"/>
                  <a:pt x="571" y="16"/>
                </a:cubicBezTo>
                <a:cubicBezTo>
                  <a:pt x="572" y="16"/>
                  <a:pt x="573" y="16"/>
                  <a:pt x="573" y="16"/>
                </a:cubicBezTo>
                <a:cubicBezTo>
                  <a:pt x="573" y="16"/>
                  <a:pt x="574" y="16"/>
                  <a:pt x="574" y="16"/>
                </a:cubicBezTo>
                <a:cubicBezTo>
                  <a:pt x="574" y="16"/>
                  <a:pt x="574" y="16"/>
                  <a:pt x="574" y="16"/>
                </a:cubicBezTo>
                <a:cubicBezTo>
                  <a:pt x="575" y="16"/>
                  <a:pt x="575" y="16"/>
                  <a:pt x="575" y="16"/>
                </a:cubicBezTo>
                <a:cubicBezTo>
                  <a:pt x="576" y="16"/>
                  <a:pt x="577" y="16"/>
                  <a:pt x="578" y="16"/>
                </a:cubicBezTo>
                <a:cubicBezTo>
                  <a:pt x="580" y="16"/>
                  <a:pt x="582" y="16"/>
                  <a:pt x="584" y="16"/>
                </a:cubicBezTo>
                <a:cubicBezTo>
                  <a:pt x="584" y="16"/>
                  <a:pt x="584" y="17"/>
                  <a:pt x="585" y="17"/>
                </a:cubicBezTo>
                <a:cubicBezTo>
                  <a:pt x="586" y="17"/>
                  <a:pt x="587" y="17"/>
                  <a:pt x="588" y="17"/>
                </a:cubicBezTo>
                <a:cubicBezTo>
                  <a:pt x="589" y="17"/>
                  <a:pt x="591" y="17"/>
                  <a:pt x="590" y="17"/>
                </a:cubicBezTo>
                <a:cubicBezTo>
                  <a:pt x="590" y="16"/>
                  <a:pt x="590" y="16"/>
                  <a:pt x="590" y="16"/>
                </a:cubicBezTo>
                <a:cubicBezTo>
                  <a:pt x="590" y="16"/>
                  <a:pt x="591" y="16"/>
                  <a:pt x="591" y="16"/>
                </a:cubicBezTo>
                <a:close/>
                <a:moveTo>
                  <a:pt x="592" y="20"/>
                </a:moveTo>
                <a:cubicBezTo>
                  <a:pt x="593" y="20"/>
                  <a:pt x="592" y="19"/>
                  <a:pt x="592" y="19"/>
                </a:cubicBezTo>
                <a:cubicBezTo>
                  <a:pt x="591" y="19"/>
                  <a:pt x="591" y="20"/>
                  <a:pt x="591" y="20"/>
                </a:cubicBezTo>
                <a:cubicBezTo>
                  <a:pt x="591" y="20"/>
                  <a:pt x="591" y="19"/>
                  <a:pt x="591" y="19"/>
                </a:cubicBezTo>
                <a:cubicBezTo>
                  <a:pt x="590" y="19"/>
                  <a:pt x="589" y="19"/>
                  <a:pt x="588" y="20"/>
                </a:cubicBezTo>
                <a:cubicBezTo>
                  <a:pt x="588" y="20"/>
                  <a:pt x="587" y="19"/>
                  <a:pt x="587" y="19"/>
                </a:cubicBezTo>
                <a:cubicBezTo>
                  <a:pt x="586" y="20"/>
                  <a:pt x="585" y="21"/>
                  <a:pt x="584" y="21"/>
                </a:cubicBezTo>
                <a:cubicBezTo>
                  <a:pt x="584" y="21"/>
                  <a:pt x="581" y="20"/>
                  <a:pt x="582" y="21"/>
                </a:cubicBezTo>
                <a:cubicBezTo>
                  <a:pt x="583" y="22"/>
                  <a:pt x="586" y="21"/>
                  <a:pt x="588" y="21"/>
                </a:cubicBezTo>
                <a:cubicBezTo>
                  <a:pt x="589" y="22"/>
                  <a:pt x="591" y="22"/>
                  <a:pt x="591" y="21"/>
                </a:cubicBezTo>
                <a:cubicBezTo>
                  <a:pt x="591" y="21"/>
                  <a:pt x="591" y="21"/>
                  <a:pt x="591" y="20"/>
                </a:cubicBezTo>
                <a:cubicBezTo>
                  <a:pt x="591" y="20"/>
                  <a:pt x="592" y="20"/>
                  <a:pt x="592" y="20"/>
                </a:cubicBezTo>
                <a:close/>
                <a:moveTo>
                  <a:pt x="565" y="20"/>
                </a:moveTo>
                <a:cubicBezTo>
                  <a:pt x="566" y="20"/>
                  <a:pt x="563" y="19"/>
                  <a:pt x="563" y="20"/>
                </a:cubicBezTo>
                <a:cubicBezTo>
                  <a:pt x="563" y="21"/>
                  <a:pt x="564" y="20"/>
                  <a:pt x="565" y="20"/>
                </a:cubicBezTo>
                <a:cubicBezTo>
                  <a:pt x="565" y="20"/>
                  <a:pt x="565" y="20"/>
                  <a:pt x="565" y="20"/>
                </a:cubicBezTo>
                <a:close/>
                <a:moveTo>
                  <a:pt x="566" y="18"/>
                </a:moveTo>
                <a:cubicBezTo>
                  <a:pt x="566" y="18"/>
                  <a:pt x="566" y="18"/>
                  <a:pt x="566" y="18"/>
                </a:cubicBezTo>
                <a:cubicBezTo>
                  <a:pt x="566" y="18"/>
                  <a:pt x="566" y="18"/>
                  <a:pt x="566" y="18"/>
                </a:cubicBezTo>
                <a:close/>
                <a:moveTo>
                  <a:pt x="567" y="19"/>
                </a:moveTo>
                <a:cubicBezTo>
                  <a:pt x="567" y="19"/>
                  <a:pt x="565" y="18"/>
                  <a:pt x="566" y="19"/>
                </a:cubicBezTo>
                <a:cubicBezTo>
                  <a:pt x="566" y="19"/>
                  <a:pt x="566" y="19"/>
                  <a:pt x="567" y="19"/>
                </a:cubicBezTo>
                <a:close/>
                <a:moveTo>
                  <a:pt x="568" y="15"/>
                </a:moveTo>
                <a:cubicBezTo>
                  <a:pt x="569" y="15"/>
                  <a:pt x="567" y="14"/>
                  <a:pt x="566" y="15"/>
                </a:cubicBezTo>
                <a:cubicBezTo>
                  <a:pt x="565" y="15"/>
                  <a:pt x="564" y="15"/>
                  <a:pt x="564" y="15"/>
                </a:cubicBezTo>
                <a:cubicBezTo>
                  <a:pt x="565" y="16"/>
                  <a:pt x="566" y="15"/>
                  <a:pt x="567" y="15"/>
                </a:cubicBezTo>
                <a:cubicBezTo>
                  <a:pt x="568" y="15"/>
                  <a:pt x="568" y="15"/>
                  <a:pt x="568" y="15"/>
                </a:cubicBezTo>
                <a:close/>
                <a:moveTo>
                  <a:pt x="569" y="15"/>
                </a:moveTo>
                <a:cubicBezTo>
                  <a:pt x="569" y="15"/>
                  <a:pt x="568" y="14"/>
                  <a:pt x="568" y="14"/>
                </a:cubicBezTo>
                <a:cubicBezTo>
                  <a:pt x="567" y="14"/>
                  <a:pt x="568" y="15"/>
                  <a:pt x="569" y="15"/>
                </a:cubicBezTo>
                <a:close/>
                <a:moveTo>
                  <a:pt x="569" y="21"/>
                </a:moveTo>
                <a:cubicBezTo>
                  <a:pt x="569" y="21"/>
                  <a:pt x="568" y="21"/>
                  <a:pt x="568" y="21"/>
                </a:cubicBezTo>
                <a:cubicBezTo>
                  <a:pt x="568" y="21"/>
                  <a:pt x="569" y="21"/>
                  <a:pt x="569" y="21"/>
                </a:cubicBezTo>
                <a:close/>
                <a:moveTo>
                  <a:pt x="571" y="19"/>
                </a:moveTo>
                <a:cubicBezTo>
                  <a:pt x="571" y="19"/>
                  <a:pt x="571" y="19"/>
                  <a:pt x="571" y="19"/>
                </a:cubicBezTo>
                <a:cubicBezTo>
                  <a:pt x="571" y="19"/>
                  <a:pt x="571" y="19"/>
                  <a:pt x="571" y="19"/>
                </a:cubicBezTo>
                <a:close/>
                <a:moveTo>
                  <a:pt x="574" y="21"/>
                </a:moveTo>
                <a:cubicBezTo>
                  <a:pt x="574" y="21"/>
                  <a:pt x="574" y="20"/>
                  <a:pt x="574" y="20"/>
                </a:cubicBezTo>
                <a:cubicBezTo>
                  <a:pt x="574" y="20"/>
                  <a:pt x="573" y="20"/>
                  <a:pt x="573" y="20"/>
                </a:cubicBezTo>
                <a:cubicBezTo>
                  <a:pt x="572" y="19"/>
                  <a:pt x="569" y="20"/>
                  <a:pt x="570" y="20"/>
                </a:cubicBezTo>
                <a:cubicBezTo>
                  <a:pt x="571" y="21"/>
                  <a:pt x="571" y="20"/>
                  <a:pt x="571" y="20"/>
                </a:cubicBezTo>
                <a:cubicBezTo>
                  <a:pt x="572" y="20"/>
                  <a:pt x="573" y="21"/>
                  <a:pt x="574" y="21"/>
                </a:cubicBezTo>
                <a:close/>
                <a:moveTo>
                  <a:pt x="576" y="13"/>
                </a:moveTo>
                <a:cubicBezTo>
                  <a:pt x="577" y="13"/>
                  <a:pt x="573" y="12"/>
                  <a:pt x="573" y="13"/>
                </a:cubicBezTo>
                <a:cubicBezTo>
                  <a:pt x="573" y="14"/>
                  <a:pt x="575" y="13"/>
                  <a:pt x="575" y="13"/>
                </a:cubicBezTo>
                <a:cubicBezTo>
                  <a:pt x="576" y="13"/>
                  <a:pt x="576" y="14"/>
                  <a:pt x="576" y="13"/>
                </a:cubicBezTo>
                <a:close/>
                <a:moveTo>
                  <a:pt x="577" y="21"/>
                </a:moveTo>
                <a:cubicBezTo>
                  <a:pt x="577" y="21"/>
                  <a:pt x="576" y="20"/>
                  <a:pt x="576" y="20"/>
                </a:cubicBezTo>
                <a:cubicBezTo>
                  <a:pt x="576" y="21"/>
                  <a:pt x="576" y="21"/>
                  <a:pt x="577" y="21"/>
                </a:cubicBezTo>
                <a:close/>
                <a:moveTo>
                  <a:pt x="579" y="13"/>
                </a:moveTo>
                <a:cubicBezTo>
                  <a:pt x="580" y="13"/>
                  <a:pt x="577" y="13"/>
                  <a:pt x="577" y="13"/>
                </a:cubicBezTo>
                <a:cubicBezTo>
                  <a:pt x="578" y="14"/>
                  <a:pt x="579" y="14"/>
                  <a:pt x="579" y="13"/>
                </a:cubicBezTo>
                <a:close/>
                <a:moveTo>
                  <a:pt x="583" y="14"/>
                </a:moveTo>
                <a:cubicBezTo>
                  <a:pt x="583" y="13"/>
                  <a:pt x="582" y="13"/>
                  <a:pt x="582" y="13"/>
                </a:cubicBezTo>
                <a:cubicBezTo>
                  <a:pt x="582" y="13"/>
                  <a:pt x="581" y="13"/>
                  <a:pt x="581" y="13"/>
                </a:cubicBezTo>
                <a:cubicBezTo>
                  <a:pt x="581" y="14"/>
                  <a:pt x="580" y="14"/>
                  <a:pt x="580" y="14"/>
                </a:cubicBezTo>
                <a:cubicBezTo>
                  <a:pt x="581" y="14"/>
                  <a:pt x="582" y="14"/>
                  <a:pt x="583" y="14"/>
                </a:cubicBezTo>
                <a:close/>
                <a:moveTo>
                  <a:pt x="584" y="20"/>
                </a:moveTo>
                <a:cubicBezTo>
                  <a:pt x="585" y="19"/>
                  <a:pt x="581" y="19"/>
                  <a:pt x="581" y="20"/>
                </a:cubicBezTo>
                <a:cubicBezTo>
                  <a:pt x="582" y="21"/>
                  <a:pt x="583" y="20"/>
                  <a:pt x="584" y="20"/>
                </a:cubicBezTo>
                <a:close/>
                <a:moveTo>
                  <a:pt x="507" y="18"/>
                </a:moveTo>
                <a:cubicBezTo>
                  <a:pt x="507" y="18"/>
                  <a:pt x="507" y="18"/>
                  <a:pt x="507" y="18"/>
                </a:cubicBezTo>
                <a:cubicBezTo>
                  <a:pt x="507" y="18"/>
                  <a:pt x="507" y="18"/>
                  <a:pt x="507" y="18"/>
                </a:cubicBezTo>
                <a:close/>
                <a:moveTo>
                  <a:pt x="508" y="18"/>
                </a:moveTo>
                <a:cubicBezTo>
                  <a:pt x="509" y="18"/>
                  <a:pt x="508" y="18"/>
                  <a:pt x="508" y="18"/>
                </a:cubicBezTo>
                <a:cubicBezTo>
                  <a:pt x="508" y="18"/>
                  <a:pt x="508" y="18"/>
                  <a:pt x="508" y="18"/>
                </a:cubicBezTo>
                <a:close/>
                <a:moveTo>
                  <a:pt x="509" y="23"/>
                </a:moveTo>
                <a:cubicBezTo>
                  <a:pt x="510" y="23"/>
                  <a:pt x="509" y="23"/>
                  <a:pt x="509" y="23"/>
                </a:cubicBezTo>
                <a:cubicBezTo>
                  <a:pt x="509" y="23"/>
                  <a:pt x="509" y="23"/>
                  <a:pt x="509" y="23"/>
                </a:cubicBezTo>
                <a:close/>
                <a:moveTo>
                  <a:pt x="510" y="18"/>
                </a:moveTo>
                <a:cubicBezTo>
                  <a:pt x="511" y="18"/>
                  <a:pt x="509" y="18"/>
                  <a:pt x="509" y="18"/>
                </a:cubicBezTo>
                <a:cubicBezTo>
                  <a:pt x="509" y="19"/>
                  <a:pt x="510" y="18"/>
                  <a:pt x="510" y="18"/>
                </a:cubicBezTo>
                <a:close/>
                <a:moveTo>
                  <a:pt x="513" y="16"/>
                </a:moveTo>
                <a:cubicBezTo>
                  <a:pt x="513" y="16"/>
                  <a:pt x="511" y="16"/>
                  <a:pt x="511" y="16"/>
                </a:cubicBezTo>
                <a:cubicBezTo>
                  <a:pt x="512" y="16"/>
                  <a:pt x="512" y="16"/>
                  <a:pt x="513" y="16"/>
                </a:cubicBezTo>
                <a:close/>
                <a:moveTo>
                  <a:pt x="513" y="17"/>
                </a:moveTo>
                <a:cubicBezTo>
                  <a:pt x="513" y="17"/>
                  <a:pt x="514" y="16"/>
                  <a:pt x="513" y="16"/>
                </a:cubicBezTo>
                <a:cubicBezTo>
                  <a:pt x="513" y="16"/>
                  <a:pt x="513" y="16"/>
                  <a:pt x="513" y="16"/>
                </a:cubicBezTo>
                <a:cubicBezTo>
                  <a:pt x="512" y="17"/>
                  <a:pt x="512" y="17"/>
                  <a:pt x="512" y="17"/>
                </a:cubicBezTo>
                <a:cubicBezTo>
                  <a:pt x="512" y="17"/>
                  <a:pt x="512" y="18"/>
                  <a:pt x="512" y="18"/>
                </a:cubicBezTo>
                <a:cubicBezTo>
                  <a:pt x="512" y="18"/>
                  <a:pt x="511" y="18"/>
                  <a:pt x="511" y="18"/>
                </a:cubicBezTo>
                <a:cubicBezTo>
                  <a:pt x="512" y="19"/>
                  <a:pt x="513" y="18"/>
                  <a:pt x="513" y="17"/>
                </a:cubicBezTo>
                <a:cubicBezTo>
                  <a:pt x="513" y="17"/>
                  <a:pt x="513" y="17"/>
                  <a:pt x="513" y="17"/>
                </a:cubicBezTo>
                <a:close/>
                <a:moveTo>
                  <a:pt x="514" y="23"/>
                </a:moveTo>
                <a:cubicBezTo>
                  <a:pt x="514" y="23"/>
                  <a:pt x="514" y="23"/>
                  <a:pt x="514" y="23"/>
                </a:cubicBezTo>
                <a:cubicBezTo>
                  <a:pt x="514" y="23"/>
                  <a:pt x="514" y="23"/>
                  <a:pt x="514" y="23"/>
                </a:cubicBezTo>
                <a:close/>
                <a:moveTo>
                  <a:pt x="516" y="18"/>
                </a:moveTo>
                <a:cubicBezTo>
                  <a:pt x="516" y="18"/>
                  <a:pt x="514" y="18"/>
                  <a:pt x="514" y="18"/>
                </a:cubicBezTo>
                <a:cubicBezTo>
                  <a:pt x="515" y="18"/>
                  <a:pt x="515" y="18"/>
                  <a:pt x="516" y="18"/>
                </a:cubicBezTo>
                <a:close/>
                <a:moveTo>
                  <a:pt x="516" y="16"/>
                </a:moveTo>
                <a:cubicBezTo>
                  <a:pt x="516" y="16"/>
                  <a:pt x="516" y="16"/>
                  <a:pt x="516" y="16"/>
                </a:cubicBezTo>
                <a:cubicBezTo>
                  <a:pt x="516" y="16"/>
                  <a:pt x="516" y="16"/>
                  <a:pt x="516" y="16"/>
                </a:cubicBezTo>
                <a:close/>
                <a:moveTo>
                  <a:pt x="520" y="17"/>
                </a:moveTo>
                <a:cubicBezTo>
                  <a:pt x="521" y="17"/>
                  <a:pt x="518" y="17"/>
                  <a:pt x="519" y="16"/>
                </a:cubicBezTo>
                <a:cubicBezTo>
                  <a:pt x="519" y="16"/>
                  <a:pt x="519" y="17"/>
                  <a:pt x="519" y="16"/>
                </a:cubicBezTo>
                <a:cubicBezTo>
                  <a:pt x="519" y="16"/>
                  <a:pt x="518" y="16"/>
                  <a:pt x="517" y="16"/>
                </a:cubicBezTo>
                <a:cubicBezTo>
                  <a:pt x="517" y="17"/>
                  <a:pt x="518" y="17"/>
                  <a:pt x="518" y="17"/>
                </a:cubicBezTo>
                <a:cubicBezTo>
                  <a:pt x="518" y="18"/>
                  <a:pt x="517" y="18"/>
                  <a:pt x="518" y="18"/>
                </a:cubicBezTo>
                <a:cubicBezTo>
                  <a:pt x="518" y="18"/>
                  <a:pt x="518" y="18"/>
                  <a:pt x="519" y="18"/>
                </a:cubicBezTo>
                <a:cubicBezTo>
                  <a:pt x="519" y="18"/>
                  <a:pt x="520" y="18"/>
                  <a:pt x="520" y="18"/>
                </a:cubicBezTo>
                <a:cubicBezTo>
                  <a:pt x="520" y="18"/>
                  <a:pt x="519" y="17"/>
                  <a:pt x="519" y="17"/>
                </a:cubicBezTo>
                <a:cubicBezTo>
                  <a:pt x="519" y="17"/>
                  <a:pt x="520" y="17"/>
                  <a:pt x="520" y="17"/>
                </a:cubicBezTo>
                <a:close/>
                <a:moveTo>
                  <a:pt x="520" y="11"/>
                </a:moveTo>
                <a:cubicBezTo>
                  <a:pt x="523" y="10"/>
                  <a:pt x="515" y="10"/>
                  <a:pt x="513" y="10"/>
                </a:cubicBezTo>
                <a:cubicBezTo>
                  <a:pt x="512" y="10"/>
                  <a:pt x="511" y="10"/>
                  <a:pt x="511" y="10"/>
                </a:cubicBezTo>
                <a:cubicBezTo>
                  <a:pt x="512" y="11"/>
                  <a:pt x="513" y="10"/>
                  <a:pt x="514" y="10"/>
                </a:cubicBezTo>
                <a:cubicBezTo>
                  <a:pt x="516" y="10"/>
                  <a:pt x="518" y="11"/>
                  <a:pt x="520" y="11"/>
                </a:cubicBezTo>
                <a:cubicBezTo>
                  <a:pt x="520" y="11"/>
                  <a:pt x="520" y="11"/>
                  <a:pt x="520" y="11"/>
                </a:cubicBezTo>
                <a:close/>
                <a:moveTo>
                  <a:pt x="521" y="17"/>
                </a:moveTo>
                <a:cubicBezTo>
                  <a:pt x="521" y="17"/>
                  <a:pt x="521" y="17"/>
                  <a:pt x="521" y="17"/>
                </a:cubicBezTo>
                <a:cubicBezTo>
                  <a:pt x="521" y="17"/>
                  <a:pt x="521" y="17"/>
                  <a:pt x="521" y="17"/>
                </a:cubicBezTo>
                <a:close/>
                <a:moveTo>
                  <a:pt x="521" y="18"/>
                </a:moveTo>
                <a:cubicBezTo>
                  <a:pt x="522" y="18"/>
                  <a:pt x="521" y="18"/>
                  <a:pt x="521" y="18"/>
                </a:cubicBezTo>
                <a:cubicBezTo>
                  <a:pt x="521" y="18"/>
                  <a:pt x="521" y="18"/>
                  <a:pt x="521" y="18"/>
                </a:cubicBezTo>
                <a:close/>
                <a:moveTo>
                  <a:pt x="522" y="13"/>
                </a:moveTo>
                <a:cubicBezTo>
                  <a:pt x="522" y="13"/>
                  <a:pt x="522" y="13"/>
                  <a:pt x="521" y="13"/>
                </a:cubicBezTo>
                <a:cubicBezTo>
                  <a:pt x="520" y="12"/>
                  <a:pt x="518" y="13"/>
                  <a:pt x="519" y="13"/>
                </a:cubicBezTo>
                <a:cubicBezTo>
                  <a:pt x="520" y="13"/>
                  <a:pt x="521" y="13"/>
                  <a:pt x="522" y="13"/>
                </a:cubicBezTo>
                <a:cubicBezTo>
                  <a:pt x="522" y="13"/>
                  <a:pt x="522" y="13"/>
                  <a:pt x="522" y="13"/>
                </a:cubicBezTo>
                <a:close/>
                <a:moveTo>
                  <a:pt x="523" y="12"/>
                </a:moveTo>
                <a:cubicBezTo>
                  <a:pt x="523" y="12"/>
                  <a:pt x="522" y="11"/>
                  <a:pt x="522" y="12"/>
                </a:cubicBezTo>
                <a:cubicBezTo>
                  <a:pt x="522" y="12"/>
                  <a:pt x="522" y="12"/>
                  <a:pt x="523" y="12"/>
                </a:cubicBezTo>
                <a:close/>
                <a:moveTo>
                  <a:pt x="524" y="19"/>
                </a:moveTo>
                <a:cubicBezTo>
                  <a:pt x="524" y="18"/>
                  <a:pt x="522" y="17"/>
                  <a:pt x="522" y="18"/>
                </a:cubicBezTo>
                <a:cubicBezTo>
                  <a:pt x="522" y="18"/>
                  <a:pt x="523" y="19"/>
                  <a:pt x="523" y="19"/>
                </a:cubicBezTo>
                <a:cubicBezTo>
                  <a:pt x="523" y="19"/>
                  <a:pt x="524" y="19"/>
                  <a:pt x="524" y="19"/>
                </a:cubicBezTo>
                <a:close/>
                <a:moveTo>
                  <a:pt x="525" y="11"/>
                </a:moveTo>
                <a:cubicBezTo>
                  <a:pt x="526" y="10"/>
                  <a:pt x="521" y="10"/>
                  <a:pt x="522" y="11"/>
                </a:cubicBezTo>
                <a:cubicBezTo>
                  <a:pt x="522" y="11"/>
                  <a:pt x="523" y="11"/>
                  <a:pt x="524" y="11"/>
                </a:cubicBezTo>
                <a:cubicBezTo>
                  <a:pt x="524" y="11"/>
                  <a:pt x="524" y="11"/>
                  <a:pt x="525" y="11"/>
                </a:cubicBezTo>
                <a:close/>
                <a:moveTo>
                  <a:pt x="525" y="16"/>
                </a:moveTo>
                <a:cubicBezTo>
                  <a:pt x="526" y="15"/>
                  <a:pt x="522" y="15"/>
                  <a:pt x="520" y="15"/>
                </a:cubicBezTo>
                <a:cubicBezTo>
                  <a:pt x="520" y="15"/>
                  <a:pt x="519" y="15"/>
                  <a:pt x="519" y="16"/>
                </a:cubicBezTo>
                <a:cubicBezTo>
                  <a:pt x="520" y="16"/>
                  <a:pt x="521" y="16"/>
                  <a:pt x="522" y="16"/>
                </a:cubicBezTo>
                <a:cubicBezTo>
                  <a:pt x="523" y="16"/>
                  <a:pt x="524" y="16"/>
                  <a:pt x="525" y="16"/>
                </a:cubicBezTo>
                <a:cubicBezTo>
                  <a:pt x="525" y="16"/>
                  <a:pt x="525" y="16"/>
                  <a:pt x="525" y="16"/>
                </a:cubicBezTo>
                <a:close/>
                <a:moveTo>
                  <a:pt x="526" y="18"/>
                </a:moveTo>
                <a:cubicBezTo>
                  <a:pt x="527" y="18"/>
                  <a:pt x="525" y="17"/>
                  <a:pt x="525" y="18"/>
                </a:cubicBezTo>
                <a:cubicBezTo>
                  <a:pt x="524" y="18"/>
                  <a:pt x="526" y="19"/>
                  <a:pt x="526" y="18"/>
                </a:cubicBezTo>
                <a:close/>
                <a:moveTo>
                  <a:pt x="528" y="12"/>
                </a:moveTo>
                <a:cubicBezTo>
                  <a:pt x="528" y="12"/>
                  <a:pt x="527" y="12"/>
                  <a:pt x="528" y="12"/>
                </a:cubicBezTo>
                <a:cubicBezTo>
                  <a:pt x="528" y="12"/>
                  <a:pt x="528" y="12"/>
                  <a:pt x="528" y="12"/>
                </a:cubicBezTo>
                <a:close/>
                <a:moveTo>
                  <a:pt x="528" y="23"/>
                </a:moveTo>
                <a:cubicBezTo>
                  <a:pt x="528" y="23"/>
                  <a:pt x="527" y="23"/>
                  <a:pt x="527" y="23"/>
                </a:cubicBezTo>
                <a:cubicBezTo>
                  <a:pt x="527" y="24"/>
                  <a:pt x="528" y="23"/>
                  <a:pt x="528" y="23"/>
                </a:cubicBezTo>
                <a:close/>
                <a:moveTo>
                  <a:pt x="530" y="14"/>
                </a:moveTo>
                <a:cubicBezTo>
                  <a:pt x="530" y="14"/>
                  <a:pt x="529" y="13"/>
                  <a:pt x="529" y="13"/>
                </a:cubicBezTo>
                <a:cubicBezTo>
                  <a:pt x="527" y="13"/>
                  <a:pt x="526" y="13"/>
                  <a:pt x="524" y="13"/>
                </a:cubicBezTo>
                <a:cubicBezTo>
                  <a:pt x="524" y="13"/>
                  <a:pt x="523" y="13"/>
                  <a:pt x="523" y="13"/>
                </a:cubicBezTo>
                <a:cubicBezTo>
                  <a:pt x="523" y="13"/>
                  <a:pt x="522" y="13"/>
                  <a:pt x="522" y="13"/>
                </a:cubicBezTo>
                <a:cubicBezTo>
                  <a:pt x="522" y="15"/>
                  <a:pt x="525" y="14"/>
                  <a:pt x="527" y="14"/>
                </a:cubicBezTo>
                <a:cubicBezTo>
                  <a:pt x="528" y="14"/>
                  <a:pt x="529" y="14"/>
                  <a:pt x="530" y="14"/>
                </a:cubicBezTo>
                <a:close/>
                <a:moveTo>
                  <a:pt x="530" y="24"/>
                </a:moveTo>
                <a:cubicBezTo>
                  <a:pt x="530" y="24"/>
                  <a:pt x="530" y="23"/>
                  <a:pt x="530" y="23"/>
                </a:cubicBezTo>
                <a:cubicBezTo>
                  <a:pt x="529" y="23"/>
                  <a:pt x="530" y="24"/>
                  <a:pt x="530" y="24"/>
                </a:cubicBezTo>
                <a:close/>
                <a:moveTo>
                  <a:pt x="531" y="22"/>
                </a:moveTo>
                <a:cubicBezTo>
                  <a:pt x="531" y="22"/>
                  <a:pt x="530" y="22"/>
                  <a:pt x="530" y="22"/>
                </a:cubicBezTo>
                <a:cubicBezTo>
                  <a:pt x="530" y="22"/>
                  <a:pt x="531" y="22"/>
                  <a:pt x="531" y="22"/>
                </a:cubicBezTo>
                <a:close/>
                <a:moveTo>
                  <a:pt x="532" y="14"/>
                </a:moveTo>
                <a:cubicBezTo>
                  <a:pt x="532" y="13"/>
                  <a:pt x="531" y="12"/>
                  <a:pt x="531" y="12"/>
                </a:cubicBezTo>
                <a:cubicBezTo>
                  <a:pt x="530" y="13"/>
                  <a:pt x="531" y="14"/>
                  <a:pt x="531" y="14"/>
                </a:cubicBezTo>
                <a:cubicBezTo>
                  <a:pt x="531" y="14"/>
                  <a:pt x="531" y="14"/>
                  <a:pt x="532" y="14"/>
                </a:cubicBezTo>
                <a:close/>
                <a:moveTo>
                  <a:pt x="532" y="16"/>
                </a:moveTo>
                <a:cubicBezTo>
                  <a:pt x="533" y="15"/>
                  <a:pt x="529" y="16"/>
                  <a:pt x="528" y="16"/>
                </a:cubicBezTo>
                <a:cubicBezTo>
                  <a:pt x="526" y="16"/>
                  <a:pt x="525" y="16"/>
                  <a:pt x="523" y="16"/>
                </a:cubicBezTo>
                <a:cubicBezTo>
                  <a:pt x="523" y="16"/>
                  <a:pt x="522" y="16"/>
                  <a:pt x="522" y="17"/>
                </a:cubicBezTo>
                <a:cubicBezTo>
                  <a:pt x="524" y="17"/>
                  <a:pt x="528" y="16"/>
                  <a:pt x="527" y="17"/>
                </a:cubicBezTo>
                <a:cubicBezTo>
                  <a:pt x="526" y="17"/>
                  <a:pt x="524" y="17"/>
                  <a:pt x="525" y="17"/>
                </a:cubicBezTo>
                <a:cubicBezTo>
                  <a:pt x="525" y="18"/>
                  <a:pt x="527" y="17"/>
                  <a:pt x="528" y="18"/>
                </a:cubicBezTo>
                <a:cubicBezTo>
                  <a:pt x="528" y="18"/>
                  <a:pt x="529" y="18"/>
                  <a:pt x="528" y="19"/>
                </a:cubicBezTo>
                <a:cubicBezTo>
                  <a:pt x="528" y="19"/>
                  <a:pt x="527" y="19"/>
                  <a:pt x="528" y="19"/>
                </a:cubicBezTo>
                <a:cubicBezTo>
                  <a:pt x="529" y="20"/>
                  <a:pt x="530" y="19"/>
                  <a:pt x="531" y="19"/>
                </a:cubicBezTo>
                <a:cubicBezTo>
                  <a:pt x="531" y="19"/>
                  <a:pt x="531" y="19"/>
                  <a:pt x="531" y="19"/>
                </a:cubicBezTo>
                <a:cubicBezTo>
                  <a:pt x="531" y="18"/>
                  <a:pt x="531" y="18"/>
                  <a:pt x="531" y="18"/>
                </a:cubicBezTo>
                <a:cubicBezTo>
                  <a:pt x="530" y="18"/>
                  <a:pt x="530" y="17"/>
                  <a:pt x="529" y="17"/>
                </a:cubicBezTo>
                <a:cubicBezTo>
                  <a:pt x="529" y="17"/>
                  <a:pt x="528" y="17"/>
                  <a:pt x="528" y="17"/>
                </a:cubicBezTo>
                <a:cubicBezTo>
                  <a:pt x="528" y="16"/>
                  <a:pt x="530" y="17"/>
                  <a:pt x="531" y="17"/>
                </a:cubicBezTo>
                <a:cubicBezTo>
                  <a:pt x="531" y="17"/>
                  <a:pt x="530" y="17"/>
                  <a:pt x="531" y="17"/>
                </a:cubicBezTo>
                <a:cubicBezTo>
                  <a:pt x="531" y="17"/>
                  <a:pt x="532" y="17"/>
                  <a:pt x="532" y="16"/>
                </a:cubicBezTo>
                <a:close/>
                <a:moveTo>
                  <a:pt x="532" y="13"/>
                </a:moveTo>
                <a:cubicBezTo>
                  <a:pt x="533" y="13"/>
                  <a:pt x="532" y="12"/>
                  <a:pt x="532" y="12"/>
                </a:cubicBezTo>
                <a:cubicBezTo>
                  <a:pt x="532" y="12"/>
                  <a:pt x="532" y="13"/>
                  <a:pt x="532" y="13"/>
                </a:cubicBezTo>
                <a:close/>
                <a:moveTo>
                  <a:pt x="534" y="11"/>
                </a:moveTo>
                <a:cubicBezTo>
                  <a:pt x="534" y="11"/>
                  <a:pt x="533" y="11"/>
                  <a:pt x="533" y="11"/>
                </a:cubicBezTo>
                <a:cubicBezTo>
                  <a:pt x="534" y="11"/>
                  <a:pt x="534" y="11"/>
                  <a:pt x="534" y="11"/>
                </a:cubicBezTo>
                <a:close/>
                <a:moveTo>
                  <a:pt x="536" y="11"/>
                </a:moveTo>
                <a:cubicBezTo>
                  <a:pt x="536" y="11"/>
                  <a:pt x="536" y="11"/>
                  <a:pt x="535" y="11"/>
                </a:cubicBezTo>
                <a:cubicBezTo>
                  <a:pt x="535" y="11"/>
                  <a:pt x="536" y="11"/>
                  <a:pt x="536" y="11"/>
                </a:cubicBezTo>
                <a:close/>
                <a:moveTo>
                  <a:pt x="536" y="16"/>
                </a:moveTo>
                <a:cubicBezTo>
                  <a:pt x="537" y="16"/>
                  <a:pt x="533" y="16"/>
                  <a:pt x="532" y="17"/>
                </a:cubicBezTo>
                <a:cubicBezTo>
                  <a:pt x="532" y="17"/>
                  <a:pt x="532" y="17"/>
                  <a:pt x="532" y="17"/>
                </a:cubicBezTo>
                <a:cubicBezTo>
                  <a:pt x="532" y="18"/>
                  <a:pt x="532" y="18"/>
                  <a:pt x="532" y="18"/>
                </a:cubicBezTo>
                <a:cubicBezTo>
                  <a:pt x="532" y="19"/>
                  <a:pt x="535" y="19"/>
                  <a:pt x="534" y="18"/>
                </a:cubicBezTo>
                <a:cubicBezTo>
                  <a:pt x="534" y="18"/>
                  <a:pt x="534" y="18"/>
                  <a:pt x="534" y="18"/>
                </a:cubicBezTo>
                <a:cubicBezTo>
                  <a:pt x="533" y="18"/>
                  <a:pt x="533" y="18"/>
                  <a:pt x="533" y="18"/>
                </a:cubicBezTo>
                <a:cubicBezTo>
                  <a:pt x="532" y="17"/>
                  <a:pt x="535" y="17"/>
                  <a:pt x="535" y="16"/>
                </a:cubicBezTo>
                <a:cubicBezTo>
                  <a:pt x="535" y="16"/>
                  <a:pt x="536" y="17"/>
                  <a:pt x="536" y="16"/>
                </a:cubicBezTo>
                <a:close/>
                <a:moveTo>
                  <a:pt x="536" y="19"/>
                </a:moveTo>
                <a:cubicBezTo>
                  <a:pt x="536" y="19"/>
                  <a:pt x="535" y="18"/>
                  <a:pt x="535" y="19"/>
                </a:cubicBezTo>
                <a:cubicBezTo>
                  <a:pt x="535" y="19"/>
                  <a:pt x="536" y="19"/>
                  <a:pt x="536" y="19"/>
                </a:cubicBezTo>
                <a:close/>
                <a:moveTo>
                  <a:pt x="538" y="20"/>
                </a:moveTo>
                <a:cubicBezTo>
                  <a:pt x="538" y="20"/>
                  <a:pt x="538" y="19"/>
                  <a:pt x="538" y="19"/>
                </a:cubicBezTo>
                <a:cubicBezTo>
                  <a:pt x="538" y="19"/>
                  <a:pt x="538" y="19"/>
                  <a:pt x="537" y="19"/>
                </a:cubicBezTo>
                <a:cubicBezTo>
                  <a:pt x="537" y="19"/>
                  <a:pt x="538" y="18"/>
                  <a:pt x="538" y="18"/>
                </a:cubicBezTo>
                <a:cubicBezTo>
                  <a:pt x="537" y="18"/>
                  <a:pt x="536" y="18"/>
                  <a:pt x="536" y="19"/>
                </a:cubicBezTo>
                <a:cubicBezTo>
                  <a:pt x="537" y="19"/>
                  <a:pt x="537" y="20"/>
                  <a:pt x="538" y="20"/>
                </a:cubicBezTo>
                <a:close/>
                <a:moveTo>
                  <a:pt x="538" y="24"/>
                </a:moveTo>
                <a:cubicBezTo>
                  <a:pt x="538" y="24"/>
                  <a:pt x="538" y="24"/>
                  <a:pt x="538" y="24"/>
                </a:cubicBezTo>
                <a:cubicBezTo>
                  <a:pt x="538" y="24"/>
                  <a:pt x="538" y="24"/>
                  <a:pt x="538" y="24"/>
                </a:cubicBezTo>
                <a:close/>
                <a:moveTo>
                  <a:pt x="539" y="12"/>
                </a:moveTo>
                <a:cubicBezTo>
                  <a:pt x="540" y="12"/>
                  <a:pt x="538" y="11"/>
                  <a:pt x="538" y="11"/>
                </a:cubicBezTo>
                <a:cubicBezTo>
                  <a:pt x="538" y="12"/>
                  <a:pt x="539" y="11"/>
                  <a:pt x="539" y="12"/>
                </a:cubicBezTo>
                <a:close/>
                <a:moveTo>
                  <a:pt x="540" y="13"/>
                </a:moveTo>
                <a:cubicBezTo>
                  <a:pt x="540" y="13"/>
                  <a:pt x="540" y="13"/>
                  <a:pt x="540" y="13"/>
                </a:cubicBezTo>
                <a:cubicBezTo>
                  <a:pt x="540" y="13"/>
                  <a:pt x="540" y="13"/>
                  <a:pt x="540" y="13"/>
                </a:cubicBezTo>
                <a:close/>
                <a:moveTo>
                  <a:pt x="541" y="24"/>
                </a:moveTo>
                <a:cubicBezTo>
                  <a:pt x="542" y="24"/>
                  <a:pt x="539" y="24"/>
                  <a:pt x="539" y="24"/>
                </a:cubicBezTo>
                <a:cubicBezTo>
                  <a:pt x="540" y="24"/>
                  <a:pt x="541" y="24"/>
                  <a:pt x="541" y="24"/>
                </a:cubicBezTo>
                <a:close/>
                <a:moveTo>
                  <a:pt x="543" y="14"/>
                </a:moveTo>
                <a:cubicBezTo>
                  <a:pt x="543" y="14"/>
                  <a:pt x="543" y="14"/>
                  <a:pt x="543" y="14"/>
                </a:cubicBezTo>
                <a:cubicBezTo>
                  <a:pt x="543" y="14"/>
                  <a:pt x="543" y="14"/>
                  <a:pt x="543" y="14"/>
                </a:cubicBezTo>
                <a:close/>
                <a:moveTo>
                  <a:pt x="543" y="19"/>
                </a:moveTo>
                <a:cubicBezTo>
                  <a:pt x="544" y="19"/>
                  <a:pt x="544" y="18"/>
                  <a:pt x="543" y="18"/>
                </a:cubicBezTo>
                <a:cubicBezTo>
                  <a:pt x="543" y="18"/>
                  <a:pt x="543" y="19"/>
                  <a:pt x="542" y="18"/>
                </a:cubicBezTo>
                <a:cubicBezTo>
                  <a:pt x="541" y="18"/>
                  <a:pt x="538" y="17"/>
                  <a:pt x="539" y="18"/>
                </a:cubicBezTo>
                <a:cubicBezTo>
                  <a:pt x="539" y="18"/>
                  <a:pt x="540" y="18"/>
                  <a:pt x="540" y="19"/>
                </a:cubicBezTo>
                <a:cubicBezTo>
                  <a:pt x="540" y="19"/>
                  <a:pt x="539" y="18"/>
                  <a:pt x="539" y="19"/>
                </a:cubicBezTo>
                <a:cubicBezTo>
                  <a:pt x="539" y="19"/>
                  <a:pt x="540" y="19"/>
                  <a:pt x="541" y="19"/>
                </a:cubicBezTo>
                <a:cubicBezTo>
                  <a:pt x="542" y="19"/>
                  <a:pt x="543" y="19"/>
                  <a:pt x="543" y="19"/>
                </a:cubicBezTo>
                <a:close/>
                <a:moveTo>
                  <a:pt x="545" y="14"/>
                </a:moveTo>
                <a:cubicBezTo>
                  <a:pt x="545" y="14"/>
                  <a:pt x="544" y="14"/>
                  <a:pt x="544" y="14"/>
                </a:cubicBezTo>
                <a:cubicBezTo>
                  <a:pt x="544" y="14"/>
                  <a:pt x="544" y="14"/>
                  <a:pt x="545" y="14"/>
                </a:cubicBezTo>
                <a:close/>
                <a:moveTo>
                  <a:pt x="545" y="19"/>
                </a:moveTo>
                <a:cubicBezTo>
                  <a:pt x="545" y="19"/>
                  <a:pt x="545" y="18"/>
                  <a:pt x="545" y="17"/>
                </a:cubicBezTo>
                <a:cubicBezTo>
                  <a:pt x="545" y="17"/>
                  <a:pt x="544" y="16"/>
                  <a:pt x="544" y="17"/>
                </a:cubicBezTo>
                <a:cubicBezTo>
                  <a:pt x="543" y="17"/>
                  <a:pt x="544" y="17"/>
                  <a:pt x="544" y="17"/>
                </a:cubicBezTo>
                <a:cubicBezTo>
                  <a:pt x="544" y="18"/>
                  <a:pt x="544" y="19"/>
                  <a:pt x="545" y="19"/>
                </a:cubicBezTo>
                <a:close/>
                <a:moveTo>
                  <a:pt x="545" y="24"/>
                </a:moveTo>
                <a:cubicBezTo>
                  <a:pt x="545" y="24"/>
                  <a:pt x="544" y="23"/>
                  <a:pt x="544" y="24"/>
                </a:cubicBezTo>
                <a:cubicBezTo>
                  <a:pt x="544" y="24"/>
                  <a:pt x="545" y="24"/>
                  <a:pt x="545" y="24"/>
                </a:cubicBezTo>
                <a:close/>
                <a:moveTo>
                  <a:pt x="548" y="20"/>
                </a:moveTo>
                <a:cubicBezTo>
                  <a:pt x="549" y="19"/>
                  <a:pt x="545" y="19"/>
                  <a:pt x="546" y="19"/>
                </a:cubicBezTo>
                <a:cubicBezTo>
                  <a:pt x="546" y="20"/>
                  <a:pt x="547" y="20"/>
                  <a:pt x="548" y="20"/>
                </a:cubicBezTo>
                <a:cubicBezTo>
                  <a:pt x="548" y="20"/>
                  <a:pt x="548" y="20"/>
                  <a:pt x="548" y="20"/>
                </a:cubicBezTo>
                <a:close/>
                <a:moveTo>
                  <a:pt x="549" y="19"/>
                </a:moveTo>
                <a:cubicBezTo>
                  <a:pt x="550" y="18"/>
                  <a:pt x="548" y="17"/>
                  <a:pt x="548" y="18"/>
                </a:cubicBezTo>
                <a:cubicBezTo>
                  <a:pt x="547" y="18"/>
                  <a:pt x="547" y="18"/>
                  <a:pt x="547" y="19"/>
                </a:cubicBezTo>
                <a:cubicBezTo>
                  <a:pt x="548" y="19"/>
                  <a:pt x="548" y="19"/>
                  <a:pt x="548" y="19"/>
                </a:cubicBezTo>
                <a:cubicBezTo>
                  <a:pt x="548" y="19"/>
                  <a:pt x="548" y="18"/>
                  <a:pt x="548" y="18"/>
                </a:cubicBezTo>
                <a:cubicBezTo>
                  <a:pt x="549" y="18"/>
                  <a:pt x="549" y="19"/>
                  <a:pt x="549" y="19"/>
                </a:cubicBezTo>
                <a:close/>
                <a:moveTo>
                  <a:pt x="552" y="12"/>
                </a:moveTo>
                <a:cubicBezTo>
                  <a:pt x="552" y="12"/>
                  <a:pt x="549" y="12"/>
                  <a:pt x="550" y="12"/>
                </a:cubicBezTo>
                <a:cubicBezTo>
                  <a:pt x="550" y="12"/>
                  <a:pt x="551" y="12"/>
                  <a:pt x="552" y="12"/>
                </a:cubicBezTo>
                <a:close/>
                <a:moveTo>
                  <a:pt x="552" y="24"/>
                </a:moveTo>
                <a:cubicBezTo>
                  <a:pt x="553" y="23"/>
                  <a:pt x="550" y="23"/>
                  <a:pt x="551" y="24"/>
                </a:cubicBezTo>
                <a:cubicBezTo>
                  <a:pt x="551" y="24"/>
                  <a:pt x="552" y="24"/>
                  <a:pt x="552" y="24"/>
                </a:cubicBezTo>
                <a:close/>
                <a:moveTo>
                  <a:pt x="552" y="15"/>
                </a:moveTo>
                <a:cubicBezTo>
                  <a:pt x="553" y="15"/>
                  <a:pt x="551" y="13"/>
                  <a:pt x="551" y="14"/>
                </a:cubicBezTo>
                <a:cubicBezTo>
                  <a:pt x="551" y="15"/>
                  <a:pt x="552" y="15"/>
                  <a:pt x="552" y="15"/>
                </a:cubicBezTo>
                <a:close/>
                <a:moveTo>
                  <a:pt x="554" y="14"/>
                </a:moveTo>
                <a:cubicBezTo>
                  <a:pt x="554" y="14"/>
                  <a:pt x="554" y="14"/>
                  <a:pt x="553" y="14"/>
                </a:cubicBezTo>
                <a:cubicBezTo>
                  <a:pt x="553" y="14"/>
                  <a:pt x="554" y="14"/>
                  <a:pt x="554" y="14"/>
                </a:cubicBezTo>
                <a:close/>
                <a:moveTo>
                  <a:pt x="555" y="12"/>
                </a:moveTo>
                <a:cubicBezTo>
                  <a:pt x="556" y="12"/>
                  <a:pt x="554" y="11"/>
                  <a:pt x="553" y="11"/>
                </a:cubicBezTo>
                <a:cubicBezTo>
                  <a:pt x="553" y="11"/>
                  <a:pt x="553" y="12"/>
                  <a:pt x="553" y="12"/>
                </a:cubicBezTo>
                <a:cubicBezTo>
                  <a:pt x="554" y="12"/>
                  <a:pt x="555" y="12"/>
                  <a:pt x="555" y="12"/>
                </a:cubicBezTo>
                <a:close/>
                <a:moveTo>
                  <a:pt x="555" y="20"/>
                </a:moveTo>
                <a:cubicBezTo>
                  <a:pt x="556" y="20"/>
                  <a:pt x="556" y="19"/>
                  <a:pt x="555" y="19"/>
                </a:cubicBezTo>
                <a:cubicBezTo>
                  <a:pt x="555" y="19"/>
                  <a:pt x="554" y="19"/>
                  <a:pt x="554" y="20"/>
                </a:cubicBezTo>
                <a:cubicBezTo>
                  <a:pt x="554" y="20"/>
                  <a:pt x="555" y="20"/>
                  <a:pt x="555" y="20"/>
                </a:cubicBezTo>
                <a:close/>
                <a:moveTo>
                  <a:pt x="556" y="17"/>
                </a:moveTo>
                <a:cubicBezTo>
                  <a:pt x="556" y="16"/>
                  <a:pt x="553" y="17"/>
                  <a:pt x="552" y="17"/>
                </a:cubicBezTo>
                <a:cubicBezTo>
                  <a:pt x="551" y="17"/>
                  <a:pt x="550" y="17"/>
                  <a:pt x="550" y="17"/>
                </a:cubicBezTo>
                <a:cubicBezTo>
                  <a:pt x="549" y="17"/>
                  <a:pt x="547" y="17"/>
                  <a:pt x="547" y="17"/>
                </a:cubicBezTo>
                <a:cubicBezTo>
                  <a:pt x="548" y="17"/>
                  <a:pt x="549" y="17"/>
                  <a:pt x="550" y="18"/>
                </a:cubicBezTo>
                <a:cubicBezTo>
                  <a:pt x="550" y="18"/>
                  <a:pt x="550" y="18"/>
                  <a:pt x="550" y="19"/>
                </a:cubicBezTo>
                <a:cubicBezTo>
                  <a:pt x="550" y="19"/>
                  <a:pt x="549" y="19"/>
                  <a:pt x="549" y="19"/>
                </a:cubicBezTo>
                <a:cubicBezTo>
                  <a:pt x="549" y="20"/>
                  <a:pt x="551" y="19"/>
                  <a:pt x="551" y="19"/>
                </a:cubicBezTo>
                <a:cubicBezTo>
                  <a:pt x="552" y="19"/>
                  <a:pt x="553" y="19"/>
                  <a:pt x="553" y="19"/>
                </a:cubicBezTo>
                <a:cubicBezTo>
                  <a:pt x="553" y="18"/>
                  <a:pt x="551" y="18"/>
                  <a:pt x="551" y="18"/>
                </a:cubicBezTo>
                <a:cubicBezTo>
                  <a:pt x="552" y="18"/>
                  <a:pt x="552" y="18"/>
                  <a:pt x="553" y="18"/>
                </a:cubicBezTo>
                <a:cubicBezTo>
                  <a:pt x="553" y="18"/>
                  <a:pt x="554" y="17"/>
                  <a:pt x="554" y="17"/>
                </a:cubicBezTo>
                <a:cubicBezTo>
                  <a:pt x="555" y="17"/>
                  <a:pt x="555" y="18"/>
                  <a:pt x="555" y="18"/>
                </a:cubicBezTo>
                <a:cubicBezTo>
                  <a:pt x="556" y="18"/>
                  <a:pt x="556" y="17"/>
                  <a:pt x="556" y="17"/>
                </a:cubicBezTo>
                <a:close/>
                <a:moveTo>
                  <a:pt x="556" y="12"/>
                </a:moveTo>
                <a:cubicBezTo>
                  <a:pt x="556" y="12"/>
                  <a:pt x="556" y="12"/>
                  <a:pt x="556" y="12"/>
                </a:cubicBezTo>
                <a:cubicBezTo>
                  <a:pt x="556" y="12"/>
                  <a:pt x="556" y="12"/>
                  <a:pt x="556" y="12"/>
                </a:cubicBezTo>
                <a:close/>
                <a:moveTo>
                  <a:pt x="558" y="18"/>
                </a:moveTo>
                <a:cubicBezTo>
                  <a:pt x="558" y="18"/>
                  <a:pt x="556" y="18"/>
                  <a:pt x="557" y="18"/>
                </a:cubicBezTo>
                <a:cubicBezTo>
                  <a:pt x="557" y="18"/>
                  <a:pt x="557" y="18"/>
                  <a:pt x="558" y="18"/>
                </a:cubicBezTo>
                <a:close/>
                <a:moveTo>
                  <a:pt x="559" y="18"/>
                </a:moveTo>
                <a:cubicBezTo>
                  <a:pt x="559" y="18"/>
                  <a:pt x="558" y="18"/>
                  <a:pt x="559" y="18"/>
                </a:cubicBezTo>
                <a:cubicBezTo>
                  <a:pt x="559" y="19"/>
                  <a:pt x="559" y="18"/>
                  <a:pt x="559" y="18"/>
                </a:cubicBezTo>
                <a:close/>
                <a:moveTo>
                  <a:pt x="560" y="20"/>
                </a:moveTo>
                <a:cubicBezTo>
                  <a:pt x="560" y="20"/>
                  <a:pt x="559" y="19"/>
                  <a:pt x="559" y="19"/>
                </a:cubicBezTo>
                <a:cubicBezTo>
                  <a:pt x="558" y="19"/>
                  <a:pt x="556" y="19"/>
                  <a:pt x="557" y="19"/>
                </a:cubicBezTo>
                <a:cubicBezTo>
                  <a:pt x="557" y="20"/>
                  <a:pt x="558" y="20"/>
                  <a:pt x="559" y="20"/>
                </a:cubicBezTo>
                <a:cubicBezTo>
                  <a:pt x="559" y="20"/>
                  <a:pt x="559" y="20"/>
                  <a:pt x="560" y="20"/>
                </a:cubicBezTo>
                <a:close/>
                <a:moveTo>
                  <a:pt x="562" y="21"/>
                </a:moveTo>
                <a:cubicBezTo>
                  <a:pt x="562" y="21"/>
                  <a:pt x="562" y="20"/>
                  <a:pt x="562" y="20"/>
                </a:cubicBezTo>
                <a:cubicBezTo>
                  <a:pt x="562" y="20"/>
                  <a:pt x="561" y="21"/>
                  <a:pt x="562" y="21"/>
                </a:cubicBezTo>
                <a:cubicBezTo>
                  <a:pt x="562" y="21"/>
                  <a:pt x="562" y="21"/>
                  <a:pt x="562" y="21"/>
                </a:cubicBezTo>
                <a:close/>
                <a:moveTo>
                  <a:pt x="563" y="15"/>
                </a:moveTo>
                <a:cubicBezTo>
                  <a:pt x="564" y="15"/>
                  <a:pt x="563" y="15"/>
                  <a:pt x="563" y="15"/>
                </a:cubicBezTo>
                <a:cubicBezTo>
                  <a:pt x="563" y="14"/>
                  <a:pt x="562" y="15"/>
                  <a:pt x="561" y="15"/>
                </a:cubicBezTo>
                <a:cubicBezTo>
                  <a:pt x="561" y="14"/>
                  <a:pt x="560" y="14"/>
                  <a:pt x="559" y="14"/>
                </a:cubicBezTo>
                <a:cubicBezTo>
                  <a:pt x="557" y="14"/>
                  <a:pt x="556" y="14"/>
                  <a:pt x="554" y="14"/>
                </a:cubicBezTo>
                <a:cubicBezTo>
                  <a:pt x="554" y="14"/>
                  <a:pt x="554" y="15"/>
                  <a:pt x="554" y="15"/>
                </a:cubicBezTo>
                <a:cubicBezTo>
                  <a:pt x="555" y="15"/>
                  <a:pt x="557" y="15"/>
                  <a:pt x="559" y="15"/>
                </a:cubicBezTo>
                <a:cubicBezTo>
                  <a:pt x="561" y="15"/>
                  <a:pt x="562" y="16"/>
                  <a:pt x="563" y="15"/>
                </a:cubicBezTo>
                <a:close/>
                <a:moveTo>
                  <a:pt x="564" y="14"/>
                </a:moveTo>
                <a:cubicBezTo>
                  <a:pt x="564" y="14"/>
                  <a:pt x="563" y="14"/>
                  <a:pt x="563" y="14"/>
                </a:cubicBezTo>
                <a:cubicBezTo>
                  <a:pt x="563" y="14"/>
                  <a:pt x="564" y="14"/>
                  <a:pt x="564" y="14"/>
                </a:cubicBezTo>
                <a:close/>
                <a:moveTo>
                  <a:pt x="564" y="19"/>
                </a:moveTo>
                <a:cubicBezTo>
                  <a:pt x="564" y="18"/>
                  <a:pt x="563" y="18"/>
                  <a:pt x="563" y="19"/>
                </a:cubicBezTo>
                <a:cubicBezTo>
                  <a:pt x="563" y="19"/>
                  <a:pt x="564" y="19"/>
                  <a:pt x="564" y="19"/>
                </a:cubicBezTo>
                <a:cubicBezTo>
                  <a:pt x="564" y="19"/>
                  <a:pt x="564" y="19"/>
                  <a:pt x="564" y="19"/>
                </a:cubicBezTo>
                <a:close/>
                <a:moveTo>
                  <a:pt x="565" y="18"/>
                </a:moveTo>
                <a:cubicBezTo>
                  <a:pt x="565" y="18"/>
                  <a:pt x="564" y="17"/>
                  <a:pt x="564" y="17"/>
                </a:cubicBezTo>
                <a:cubicBezTo>
                  <a:pt x="564" y="18"/>
                  <a:pt x="565" y="18"/>
                  <a:pt x="565" y="18"/>
                </a:cubicBezTo>
                <a:close/>
                <a:moveTo>
                  <a:pt x="489" y="13"/>
                </a:moveTo>
                <a:cubicBezTo>
                  <a:pt x="489" y="13"/>
                  <a:pt x="489" y="12"/>
                  <a:pt x="489" y="12"/>
                </a:cubicBezTo>
                <a:cubicBezTo>
                  <a:pt x="488" y="12"/>
                  <a:pt x="486" y="12"/>
                  <a:pt x="487" y="13"/>
                </a:cubicBezTo>
                <a:cubicBezTo>
                  <a:pt x="487" y="13"/>
                  <a:pt x="488" y="13"/>
                  <a:pt x="488" y="13"/>
                </a:cubicBezTo>
                <a:cubicBezTo>
                  <a:pt x="488" y="12"/>
                  <a:pt x="489" y="13"/>
                  <a:pt x="489" y="13"/>
                </a:cubicBezTo>
                <a:close/>
                <a:moveTo>
                  <a:pt x="502" y="13"/>
                </a:moveTo>
                <a:cubicBezTo>
                  <a:pt x="502" y="13"/>
                  <a:pt x="502" y="12"/>
                  <a:pt x="502" y="12"/>
                </a:cubicBezTo>
                <a:cubicBezTo>
                  <a:pt x="501" y="12"/>
                  <a:pt x="500" y="13"/>
                  <a:pt x="501" y="13"/>
                </a:cubicBezTo>
                <a:cubicBezTo>
                  <a:pt x="501" y="13"/>
                  <a:pt x="502" y="13"/>
                  <a:pt x="502" y="13"/>
                </a:cubicBezTo>
                <a:close/>
                <a:moveTo>
                  <a:pt x="502" y="10"/>
                </a:moveTo>
                <a:cubicBezTo>
                  <a:pt x="505" y="9"/>
                  <a:pt x="497" y="10"/>
                  <a:pt x="494" y="9"/>
                </a:cubicBezTo>
                <a:cubicBezTo>
                  <a:pt x="492" y="9"/>
                  <a:pt x="491" y="8"/>
                  <a:pt x="489" y="9"/>
                </a:cubicBezTo>
                <a:cubicBezTo>
                  <a:pt x="488" y="9"/>
                  <a:pt x="490" y="10"/>
                  <a:pt x="490" y="10"/>
                </a:cubicBezTo>
                <a:cubicBezTo>
                  <a:pt x="489" y="11"/>
                  <a:pt x="488" y="11"/>
                  <a:pt x="488" y="12"/>
                </a:cubicBezTo>
                <a:cubicBezTo>
                  <a:pt x="489" y="12"/>
                  <a:pt x="489" y="12"/>
                  <a:pt x="490" y="12"/>
                </a:cubicBezTo>
                <a:cubicBezTo>
                  <a:pt x="490" y="12"/>
                  <a:pt x="491" y="13"/>
                  <a:pt x="491" y="13"/>
                </a:cubicBezTo>
                <a:cubicBezTo>
                  <a:pt x="492" y="13"/>
                  <a:pt x="492" y="13"/>
                  <a:pt x="492" y="13"/>
                </a:cubicBezTo>
                <a:cubicBezTo>
                  <a:pt x="493" y="13"/>
                  <a:pt x="494" y="13"/>
                  <a:pt x="494" y="13"/>
                </a:cubicBezTo>
                <a:cubicBezTo>
                  <a:pt x="495" y="13"/>
                  <a:pt x="495" y="13"/>
                  <a:pt x="495" y="13"/>
                </a:cubicBezTo>
                <a:cubicBezTo>
                  <a:pt x="496" y="12"/>
                  <a:pt x="496" y="13"/>
                  <a:pt x="497" y="12"/>
                </a:cubicBezTo>
                <a:cubicBezTo>
                  <a:pt x="497" y="12"/>
                  <a:pt x="496" y="11"/>
                  <a:pt x="496" y="11"/>
                </a:cubicBezTo>
                <a:cubicBezTo>
                  <a:pt x="495" y="11"/>
                  <a:pt x="494" y="12"/>
                  <a:pt x="493" y="12"/>
                </a:cubicBezTo>
                <a:cubicBezTo>
                  <a:pt x="493" y="12"/>
                  <a:pt x="492" y="11"/>
                  <a:pt x="492" y="11"/>
                </a:cubicBezTo>
                <a:cubicBezTo>
                  <a:pt x="493" y="11"/>
                  <a:pt x="493" y="11"/>
                  <a:pt x="493" y="11"/>
                </a:cubicBezTo>
                <a:cubicBezTo>
                  <a:pt x="493" y="10"/>
                  <a:pt x="492" y="10"/>
                  <a:pt x="491" y="10"/>
                </a:cubicBezTo>
                <a:cubicBezTo>
                  <a:pt x="491" y="10"/>
                  <a:pt x="490" y="12"/>
                  <a:pt x="490" y="11"/>
                </a:cubicBezTo>
                <a:cubicBezTo>
                  <a:pt x="490" y="11"/>
                  <a:pt x="490" y="10"/>
                  <a:pt x="491" y="9"/>
                </a:cubicBezTo>
                <a:cubicBezTo>
                  <a:pt x="492" y="9"/>
                  <a:pt x="493" y="9"/>
                  <a:pt x="494" y="10"/>
                </a:cubicBezTo>
                <a:cubicBezTo>
                  <a:pt x="494" y="10"/>
                  <a:pt x="495" y="10"/>
                  <a:pt x="495" y="10"/>
                </a:cubicBezTo>
                <a:cubicBezTo>
                  <a:pt x="495" y="10"/>
                  <a:pt x="494" y="11"/>
                  <a:pt x="494" y="11"/>
                </a:cubicBezTo>
                <a:cubicBezTo>
                  <a:pt x="495" y="11"/>
                  <a:pt x="496" y="10"/>
                  <a:pt x="497" y="10"/>
                </a:cubicBezTo>
                <a:cubicBezTo>
                  <a:pt x="498" y="9"/>
                  <a:pt x="499" y="10"/>
                  <a:pt x="500" y="10"/>
                </a:cubicBezTo>
                <a:cubicBezTo>
                  <a:pt x="501" y="10"/>
                  <a:pt x="501" y="10"/>
                  <a:pt x="502" y="10"/>
                </a:cubicBezTo>
                <a:close/>
                <a:moveTo>
                  <a:pt x="503" y="12"/>
                </a:moveTo>
                <a:cubicBezTo>
                  <a:pt x="504" y="11"/>
                  <a:pt x="502" y="11"/>
                  <a:pt x="502" y="12"/>
                </a:cubicBezTo>
                <a:cubicBezTo>
                  <a:pt x="503" y="12"/>
                  <a:pt x="503" y="12"/>
                  <a:pt x="503" y="12"/>
                </a:cubicBezTo>
                <a:close/>
                <a:moveTo>
                  <a:pt x="505" y="13"/>
                </a:moveTo>
                <a:cubicBezTo>
                  <a:pt x="505" y="12"/>
                  <a:pt x="505" y="12"/>
                  <a:pt x="505" y="12"/>
                </a:cubicBezTo>
                <a:cubicBezTo>
                  <a:pt x="504" y="12"/>
                  <a:pt x="504" y="12"/>
                  <a:pt x="504" y="13"/>
                </a:cubicBezTo>
                <a:cubicBezTo>
                  <a:pt x="504" y="13"/>
                  <a:pt x="504" y="13"/>
                  <a:pt x="505" y="13"/>
                </a:cubicBezTo>
                <a:close/>
                <a:moveTo>
                  <a:pt x="505" y="10"/>
                </a:moveTo>
                <a:cubicBezTo>
                  <a:pt x="505" y="10"/>
                  <a:pt x="505" y="10"/>
                  <a:pt x="504" y="10"/>
                </a:cubicBezTo>
                <a:cubicBezTo>
                  <a:pt x="504" y="10"/>
                  <a:pt x="505" y="10"/>
                  <a:pt x="505" y="10"/>
                </a:cubicBezTo>
                <a:close/>
                <a:moveTo>
                  <a:pt x="506" y="12"/>
                </a:moveTo>
                <a:cubicBezTo>
                  <a:pt x="506" y="12"/>
                  <a:pt x="505" y="11"/>
                  <a:pt x="505" y="12"/>
                </a:cubicBezTo>
                <a:cubicBezTo>
                  <a:pt x="506" y="12"/>
                  <a:pt x="506" y="12"/>
                  <a:pt x="506" y="12"/>
                </a:cubicBezTo>
                <a:close/>
                <a:moveTo>
                  <a:pt x="507" y="10"/>
                </a:moveTo>
                <a:cubicBezTo>
                  <a:pt x="508" y="10"/>
                  <a:pt x="506" y="10"/>
                  <a:pt x="506" y="10"/>
                </a:cubicBezTo>
                <a:cubicBezTo>
                  <a:pt x="506" y="11"/>
                  <a:pt x="507" y="10"/>
                  <a:pt x="507" y="10"/>
                </a:cubicBezTo>
                <a:close/>
                <a:moveTo>
                  <a:pt x="507" y="13"/>
                </a:moveTo>
                <a:cubicBezTo>
                  <a:pt x="508" y="13"/>
                  <a:pt x="508" y="13"/>
                  <a:pt x="507" y="13"/>
                </a:cubicBezTo>
                <a:cubicBezTo>
                  <a:pt x="507" y="12"/>
                  <a:pt x="506" y="12"/>
                  <a:pt x="506" y="13"/>
                </a:cubicBezTo>
                <a:cubicBezTo>
                  <a:pt x="505" y="13"/>
                  <a:pt x="505" y="13"/>
                  <a:pt x="505" y="13"/>
                </a:cubicBezTo>
                <a:cubicBezTo>
                  <a:pt x="506" y="14"/>
                  <a:pt x="507" y="13"/>
                  <a:pt x="507" y="13"/>
                </a:cubicBezTo>
                <a:close/>
                <a:moveTo>
                  <a:pt x="511" y="10"/>
                </a:moveTo>
                <a:cubicBezTo>
                  <a:pt x="511" y="10"/>
                  <a:pt x="510" y="10"/>
                  <a:pt x="510" y="10"/>
                </a:cubicBezTo>
                <a:cubicBezTo>
                  <a:pt x="509" y="9"/>
                  <a:pt x="508" y="10"/>
                  <a:pt x="508" y="10"/>
                </a:cubicBezTo>
                <a:cubicBezTo>
                  <a:pt x="509" y="11"/>
                  <a:pt x="510" y="11"/>
                  <a:pt x="511" y="10"/>
                </a:cubicBezTo>
                <a:close/>
                <a:moveTo>
                  <a:pt x="511" y="12"/>
                </a:moveTo>
                <a:cubicBezTo>
                  <a:pt x="511" y="12"/>
                  <a:pt x="509" y="11"/>
                  <a:pt x="509" y="11"/>
                </a:cubicBezTo>
                <a:cubicBezTo>
                  <a:pt x="508" y="12"/>
                  <a:pt x="510" y="12"/>
                  <a:pt x="511" y="12"/>
                </a:cubicBezTo>
                <a:close/>
                <a:moveTo>
                  <a:pt x="511" y="13"/>
                </a:moveTo>
                <a:cubicBezTo>
                  <a:pt x="512" y="13"/>
                  <a:pt x="510" y="13"/>
                  <a:pt x="510" y="13"/>
                </a:cubicBezTo>
                <a:cubicBezTo>
                  <a:pt x="510" y="14"/>
                  <a:pt x="511" y="13"/>
                  <a:pt x="511" y="13"/>
                </a:cubicBezTo>
                <a:close/>
                <a:moveTo>
                  <a:pt x="510" y="15"/>
                </a:moveTo>
                <a:cubicBezTo>
                  <a:pt x="512" y="14"/>
                  <a:pt x="506" y="15"/>
                  <a:pt x="503" y="15"/>
                </a:cubicBezTo>
                <a:cubicBezTo>
                  <a:pt x="500" y="14"/>
                  <a:pt x="497" y="14"/>
                  <a:pt x="493" y="15"/>
                </a:cubicBezTo>
                <a:cubicBezTo>
                  <a:pt x="493" y="15"/>
                  <a:pt x="492" y="15"/>
                  <a:pt x="492" y="15"/>
                </a:cubicBezTo>
                <a:cubicBezTo>
                  <a:pt x="491" y="15"/>
                  <a:pt x="491" y="15"/>
                  <a:pt x="490" y="15"/>
                </a:cubicBezTo>
                <a:cubicBezTo>
                  <a:pt x="490" y="15"/>
                  <a:pt x="490" y="15"/>
                  <a:pt x="489" y="15"/>
                </a:cubicBezTo>
                <a:cubicBezTo>
                  <a:pt x="489" y="15"/>
                  <a:pt x="488" y="14"/>
                  <a:pt x="488" y="15"/>
                </a:cubicBezTo>
                <a:cubicBezTo>
                  <a:pt x="487" y="15"/>
                  <a:pt x="488" y="16"/>
                  <a:pt x="488" y="17"/>
                </a:cubicBezTo>
                <a:cubicBezTo>
                  <a:pt x="488" y="17"/>
                  <a:pt x="489" y="17"/>
                  <a:pt x="489" y="17"/>
                </a:cubicBezTo>
                <a:cubicBezTo>
                  <a:pt x="488" y="17"/>
                  <a:pt x="487" y="17"/>
                  <a:pt x="488" y="17"/>
                </a:cubicBezTo>
                <a:cubicBezTo>
                  <a:pt x="488" y="18"/>
                  <a:pt x="489" y="17"/>
                  <a:pt x="490" y="17"/>
                </a:cubicBezTo>
                <a:cubicBezTo>
                  <a:pt x="490" y="17"/>
                  <a:pt x="490" y="17"/>
                  <a:pt x="491" y="17"/>
                </a:cubicBezTo>
                <a:cubicBezTo>
                  <a:pt x="491" y="17"/>
                  <a:pt x="491" y="18"/>
                  <a:pt x="491" y="18"/>
                </a:cubicBezTo>
                <a:cubicBezTo>
                  <a:pt x="492" y="18"/>
                  <a:pt x="492" y="18"/>
                  <a:pt x="493" y="18"/>
                </a:cubicBezTo>
                <a:cubicBezTo>
                  <a:pt x="497" y="18"/>
                  <a:pt x="500" y="18"/>
                  <a:pt x="504" y="18"/>
                </a:cubicBezTo>
                <a:cubicBezTo>
                  <a:pt x="505" y="18"/>
                  <a:pt x="506" y="18"/>
                  <a:pt x="506" y="17"/>
                </a:cubicBezTo>
                <a:cubicBezTo>
                  <a:pt x="505" y="17"/>
                  <a:pt x="504" y="18"/>
                  <a:pt x="504" y="17"/>
                </a:cubicBezTo>
                <a:cubicBezTo>
                  <a:pt x="504" y="16"/>
                  <a:pt x="505" y="17"/>
                  <a:pt x="505" y="17"/>
                </a:cubicBezTo>
                <a:cubicBezTo>
                  <a:pt x="505" y="16"/>
                  <a:pt x="504" y="16"/>
                  <a:pt x="504" y="15"/>
                </a:cubicBezTo>
                <a:cubicBezTo>
                  <a:pt x="505" y="15"/>
                  <a:pt x="505" y="15"/>
                  <a:pt x="506" y="15"/>
                </a:cubicBezTo>
                <a:cubicBezTo>
                  <a:pt x="507" y="15"/>
                  <a:pt x="508" y="15"/>
                  <a:pt x="509" y="15"/>
                </a:cubicBezTo>
                <a:cubicBezTo>
                  <a:pt x="510" y="15"/>
                  <a:pt x="510" y="15"/>
                  <a:pt x="510" y="15"/>
                </a:cubicBezTo>
                <a:close/>
                <a:moveTo>
                  <a:pt x="471" y="10"/>
                </a:moveTo>
                <a:cubicBezTo>
                  <a:pt x="472" y="10"/>
                  <a:pt x="470" y="10"/>
                  <a:pt x="470" y="10"/>
                </a:cubicBezTo>
                <a:cubicBezTo>
                  <a:pt x="470" y="10"/>
                  <a:pt x="471" y="10"/>
                  <a:pt x="471" y="10"/>
                </a:cubicBezTo>
                <a:close/>
                <a:moveTo>
                  <a:pt x="471" y="12"/>
                </a:moveTo>
                <a:cubicBezTo>
                  <a:pt x="472" y="12"/>
                  <a:pt x="471" y="11"/>
                  <a:pt x="470" y="11"/>
                </a:cubicBezTo>
                <a:cubicBezTo>
                  <a:pt x="470" y="11"/>
                  <a:pt x="470" y="12"/>
                  <a:pt x="471" y="12"/>
                </a:cubicBezTo>
                <a:cubicBezTo>
                  <a:pt x="471" y="12"/>
                  <a:pt x="471" y="12"/>
                  <a:pt x="471" y="12"/>
                </a:cubicBezTo>
                <a:close/>
                <a:moveTo>
                  <a:pt x="472" y="15"/>
                </a:moveTo>
                <a:cubicBezTo>
                  <a:pt x="472" y="15"/>
                  <a:pt x="472" y="15"/>
                  <a:pt x="472" y="15"/>
                </a:cubicBezTo>
                <a:cubicBezTo>
                  <a:pt x="472" y="15"/>
                  <a:pt x="472" y="15"/>
                  <a:pt x="472" y="15"/>
                </a:cubicBezTo>
                <a:close/>
                <a:moveTo>
                  <a:pt x="474" y="15"/>
                </a:moveTo>
                <a:cubicBezTo>
                  <a:pt x="475" y="15"/>
                  <a:pt x="474" y="14"/>
                  <a:pt x="473" y="14"/>
                </a:cubicBezTo>
                <a:cubicBezTo>
                  <a:pt x="473" y="14"/>
                  <a:pt x="474" y="13"/>
                  <a:pt x="473" y="13"/>
                </a:cubicBezTo>
                <a:cubicBezTo>
                  <a:pt x="473" y="13"/>
                  <a:pt x="472" y="14"/>
                  <a:pt x="472" y="14"/>
                </a:cubicBezTo>
                <a:cubicBezTo>
                  <a:pt x="471" y="14"/>
                  <a:pt x="470" y="13"/>
                  <a:pt x="470" y="14"/>
                </a:cubicBezTo>
                <a:cubicBezTo>
                  <a:pt x="470" y="14"/>
                  <a:pt x="470" y="14"/>
                  <a:pt x="471" y="14"/>
                </a:cubicBezTo>
                <a:cubicBezTo>
                  <a:pt x="471" y="15"/>
                  <a:pt x="471" y="14"/>
                  <a:pt x="471" y="14"/>
                </a:cubicBezTo>
                <a:cubicBezTo>
                  <a:pt x="472" y="14"/>
                  <a:pt x="473" y="15"/>
                  <a:pt x="474" y="15"/>
                </a:cubicBezTo>
                <a:close/>
                <a:moveTo>
                  <a:pt x="476" y="11"/>
                </a:moveTo>
                <a:cubicBezTo>
                  <a:pt x="476" y="11"/>
                  <a:pt x="476" y="11"/>
                  <a:pt x="476" y="11"/>
                </a:cubicBezTo>
                <a:cubicBezTo>
                  <a:pt x="476" y="11"/>
                  <a:pt x="476" y="10"/>
                  <a:pt x="476" y="10"/>
                </a:cubicBezTo>
                <a:cubicBezTo>
                  <a:pt x="475" y="10"/>
                  <a:pt x="475" y="12"/>
                  <a:pt x="476" y="11"/>
                </a:cubicBezTo>
                <a:cubicBezTo>
                  <a:pt x="476" y="11"/>
                  <a:pt x="476" y="11"/>
                  <a:pt x="476" y="11"/>
                </a:cubicBezTo>
                <a:close/>
                <a:moveTo>
                  <a:pt x="477" y="17"/>
                </a:moveTo>
                <a:cubicBezTo>
                  <a:pt x="477" y="16"/>
                  <a:pt x="477" y="16"/>
                  <a:pt x="477" y="16"/>
                </a:cubicBezTo>
                <a:cubicBezTo>
                  <a:pt x="477" y="16"/>
                  <a:pt x="477" y="15"/>
                  <a:pt x="476" y="15"/>
                </a:cubicBezTo>
                <a:cubicBezTo>
                  <a:pt x="475" y="14"/>
                  <a:pt x="474" y="15"/>
                  <a:pt x="473" y="16"/>
                </a:cubicBezTo>
                <a:cubicBezTo>
                  <a:pt x="473" y="16"/>
                  <a:pt x="472" y="16"/>
                  <a:pt x="473" y="17"/>
                </a:cubicBezTo>
                <a:cubicBezTo>
                  <a:pt x="473" y="17"/>
                  <a:pt x="475" y="17"/>
                  <a:pt x="476" y="17"/>
                </a:cubicBezTo>
                <a:cubicBezTo>
                  <a:pt x="476" y="17"/>
                  <a:pt x="476" y="17"/>
                  <a:pt x="477" y="17"/>
                </a:cubicBezTo>
                <a:close/>
                <a:moveTo>
                  <a:pt x="477" y="11"/>
                </a:moveTo>
                <a:cubicBezTo>
                  <a:pt x="478" y="11"/>
                  <a:pt x="477" y="10"/>
                  <a:pt x="477" y="11"/>
                </a:cubicBezTo>
                <a:cubicBezTo>
                  <a:pt x="477" y="11"/>
                  <a:pt x="477" y="11"/>
                  <a:pt x="477" y="11"/>
                </a:cubicBezTo>
                <a:close/>
                <a:moveTo>
                  <a:pt x="478" y="14"/>
                </a:moveTo>
                <a:cubicBezTo>
                  <a:pt x="479" y="14"/>
                  <a:pt x="474" y="14"/>
                  <a:pt x="475" y="14"/>
                </a:cubicBezTo>
                <a:cubicBezTo>
                  <a:pt x="476" y="14"/>
                  <a:pt x="477" y="15"/>
                  <a:pt x="478" y="14"/>
                </a:cubicBezTo>
                <a:close/>
                <a:moveTo>
                  <a:pt x="479" y="8"/>
                </a:moveTo>
                <a:cubicBezTo>
                  <a:pt x="479" y="8"/>
                  <a:pt x="479" y="8"/>
                  <a:pt x="479" y="8"/>
                </a:cubicBezTo>
                <a:cubicBezTo>
                  <a:pt x="479" y="8"/>
                  <a:pt x="479" y="8"/>
                  <a:pt x="479" y="8"/>
                </a:cubicBezTo>
                <a:close/>
                <a:moveTo>
                  <a:pt x="479" y="12"/>
                </a:moveTo>
                <a:cubicBezTo>
                  <a:pt x="480" y="12"/>
                  <a:pt x="479" y="12"/>
                  <a:pt x="479" y="12"/>
                </a:cubicBezTo>
                <a:cubicBezTo>
                  <a:pt x="479" y="12"/>
                  <a:pt x="479" y="12"/>
                  <a:pt x="479" y="12"/>
                </a:cubicBezTo>
                <a:close/>
                <a:moveTo>
                  <a:pt x="480" y="11"/>
                </a:moveTo>
                <a:cubicBezTo>
                  <a:pt x="481" y="11"/>
                  <a:pt x="480" y="11"/>
                  <a:pt x="480" y="11"/>
                </a:cubicBezTo>
                <a:cubicBezTo>
                  <a:pt x="480" y="11"/>
                  <a:pt x="480" y="11"/>
                  <a:pt x="480" y="11"/>
                </a:cubicBezTo>
                <a:close/>
                <a:moveTo>
                  <a:pt x="482" y="17"/>
                </a:moveTo>
                <a:cubicBezTo>
                  <a:pt x="483" y="16"/>
                  <a:pt x="480" y="16"/>
                  <a:pt x="478" y="16"/>
                </a:cubicBezTo>
                <a:cubicBezTo>
                  <a:pt x="478" y="16"/>
                  <a:pt x="477" y="16"/>
                  <a:pt x="477" y="16"/>
                </a:cubicBezTo>
                <a:cubicBezTo>
                  <a:pt x="477" y="17"/>
                  <a:pt x="479" y="17"/>
                  <a:pt x="480" y="17"/>
                </a:cubicBezTo>
                <a:cubicBezTo>
                  <a:pt x="481" y="17"/>
                  <a:pt x="481" y="17"/>
                  <a:pt x="482" y="17"/>
                </a:cubicBezTo>
                <a:close/>
                <a:moveTo>
                  <a:pt x="484" y="18"/>
                </a:moveTo>
                <a:cubicBezTo>
                  <a:pt x="484" y="18"/>
                  <a:pt x="484" y="18"/>
                  <a:pt x="484" y="18"/>
                </a:cubicBezTo>
                <a:cubicBezTo>
                  <a:pt x="484" y="18"/>
                  <a:pt x="485" y="18"/>
                  <a:pt x="484" y="18"/>
                </a:cubicBezTo>
                <a:close/>
                <a:moveTo>
                  <a:pt x="485" y="12"/>
                </a:moveTo>
                <a:cubicBezTo>
                  <a:pt x="486" y="12"/>
                  <a:pt x="484" y="12"/>
                  <a:pt x="484" y="12"/>
                </a:cubicBezTo>
                <a:cubicBezTo>
                  <a:pt x="483" y="12"/>
                  <a:pt x="480" y="12"/>
                  <a:pt x="481" y="12"/>
                </a:cubicBezTo>
                <a:cubicBezTo>
                  <a:pt x="482" y="13"/>
                  <a:pt x="483" y="12"/>
                  <a:pt x="484" y="12"/>
                </a:cubicBezTo>
                <a:cubicBezTo>
                  <a:pt x="484" y="12"/>
                  <a:pt x="485" y="13"/>
                  <a:pt x="485" y="12"/>
                </a:cubicBezTo>
                <a:close/>
                <a:moveTo>
                  <a:pt x="486" y="9"/>
                </a:moveTo>
                <a:cubicBezTo>
                  <a:pt x="487" y="8"/>
                  <a:pt x="482" y="9"/>
                  <a:pt x="480" y="9"/>
                </a:cubicBezTo>
                <a:cubicBezTo>
                  <a:pt x="477" y="9"/>
                  <a:pt x="474" y="8"/>
                  <a:pt x="472" y="8"/>
                </a:cubicBezTo>
                <a:cubicBezTo>
                  <a:pt x="471" y="8"/>
                  <a:pt x="471" y="8"/>
                  <a:pt x="471" y="9"/>
                </a:cubicBezTo>
                <a:cubicBezTo>
                  <a:pt x="472" y="9"/>
                  <a:pt x="473" y="9"/>
                  <a:pt x="474" y="9"/>
                </a:cubicBezTo>
                <a:cubicBezTo>
                  <a:pt x="477" y="9"/>
                  <a:pt x="480" y="9"/>
                  <a:pt x="483" y="9"/>
                </a:cubicBezTo>
                <a:cubicBezTo>
                  <a:pt x="484" y="9"/>
                  <a:pt x="485" y="10"/>
                  <a:pt x="486" y="9"/>
                </a:cubicBezTo>
                <a:close/>
                <a:moveTo>
                  <a:pt x="487" y="15"/>
                </a:moveTo>
                <a:cubicBezTo>
                  <a:pt x="487" y="15"/>
                  <a:pt x="487" y="14"/>
                  <a:pt x="486" y="14"/>
                </a:cubicBezTo>
                <a:cubicBezTo>
                  <a:pt x="484" y="13"/>
                  <a:pt x="483" y="14"/>
                  <a:pt x="481" y="14"/>
                </a:cubicBezTo>
                <a:cubicBezTo>
                  <a:pt x="480" y="14"/>
                  <a:pt x="479" y="14"/>
                  <a:pt x="479" y="14"/>
                </a:cubicBezTo>
                <a:cubicBezTo>
                  <a:pt x="479" y="15"/>
                  <a:pt x="480" y="15"/>
                  <a:pt x="481" y="15"/>
                </a:cubicBezTo>
                <a:cubicBezTo>
                  <a:pt x="482" y="16"/>
                  <a:pt x="482" y="16"/>
                  <a:pt x="483" y="16"/>
                </a:cubicBezTo>
                <a:cubicBezTo>
                  <a:pt x="484" y="16"/>
                  <a:pt x="487" y="16"/>
                  <a:pt x="486" y="16"/>
                </a:cubicBezTo>
                <a:cubicBezTo>
                  <a:pt x="485" y="15"/>
                  <a:pt x="483" y="16"/>
                  <a:pt x="484" y="15"/>
                </a:cubicBezTo>
                <a:cubicBezTo>
                  <a:pt x="484" y="15"/>
                  <a:pt x="484" y="15"/>
                  <a:pt x="485" y="15"/>
                </a:cubicBezTo>
                <a:cubicBezTo>
                  <a:pt x="485" y="15"/>
                  <a:pt x="485" y="15"/>
                  <a:pt x="485" y="15"/>
                </a:cubicBezTo>
                <a:cubicBezTo>
                  <a:pt x="485" y="15"/>
                  <a:pt x="486" y="15"/>
                  <a:pt x="486" y="15"/>
                </a:cubicBezTo>
                <a:cubicBezTo>
                  <a:pt x="486" y="15"/>
                  <a:pt x="486" y="15"/>
                  <a:pt x="487" y="15"/>
                </a:cubicBezTo>
                <a:close/>
                <a:moveTo>
                  <a:pt x="432" y="15"/>
                </a:moveTo>
                <a:cubicBezTo>
                  <a:pt x="432" y="15"/>
                  <a:pt x="432" y="14"/>
                  <a:pt x="432" y="15"/>
                </a:cubicBezTo>
                <a:cubicBezTo>
                  <a:pt x="432" y="15"/>
                  <a:pt x="432" y="15"/>
                  <a:pt x="432" y="15"/>
                </a:cubicBezTo>
                <a:close/>
                <a:moveTo>
                  <a:pt x="434" y="12"/>
                </a:moveTo>
                <a:cubicBezTo>
                  <a:pt x="435" y="12"/>
                  <a:pt x="431" y="12"/>
                  <a:pt x="432" y="12"/>
                </a:cubicBezTo>
                <a:cubicBezTo>
                  <a:pt x="433" y="13"/>
                  <a:pt x="433" y="13"/>
                  <a:pt x="434" y="12"/>
                </a:cubicBezTo>
                <a:close/>
                <a:moveTo>
                  <a:pt x="434" y="14"/>
                </a:moveTo>
                <a:cubicBezTo>
                  <a:pt x="434" y="14"/>
                  <a:pt x="433" y="14"/>
                  <a:pt x="433" y="14"/>
                </a:cubicBezTo>
                <a:cubicBezTo>
                  <a:pt x="433" y="14"/>
                  <a:pt x="434" y="14"/>
                  <a:pt x="434" y="14"/>
                </a:cubicBezTo>
                <a:close/>
                <a:moveTo>
                  <a:pt x="435" y="16"/>
                </a:moveTo>
                <a:cubicBezTo>
                  <a:pt x="435" y="16"/>
                  <a:pt x="434" y="15"/>
                  <a:pt x="434" y="15"/>
                </a:cubicBezTo>
                <a:cubicBezTo>
                  <a:pt x="433" y="15"/>
                  <a:pt x="434" y="16"/>
                  <a:pt x="435" y="16"/>
                </a:cubicBezTo>
                <a:close/>
                <a:moveTo>
                  <a:pt x="435" y="12"/>
                </a:moveTo>
                <a:cubicBezTo>
                  <a:pt x="435" y="12"/>
                  <a:pt x="435" y="12"/>
                  <a:pt x="435" y="12"/>
                </a:cubicBezTo>
                <a:cubicBezTo>
                  <a:pt x="435" y="12"/>
                  <a:pt x="435" y="12"/>
                  <a:pt x="435" y="12"/>
                </a:cubicBezTo>
                <a:close/>
                <a:moveTo>
                  <a:pt x="436" y="12"/>
                </a:moveTo>
                <a:cubicBezTo>
                  <a:pt x="436" y="12"/>
                  <a:pt x="436" y="12"/>
                  <a:pt x="436" y="13"/>
                </a:cubicBezTo>
                <a:cubicBezTo>
                  <a:pt x="436" y="13"/>
                  <a:pt x="436" y="12"/>
                  <a:pt x="436" y="12"/>
                </a:cubicBezTo>
                <a:close/>
                <a:moveTo>
                  <a:pt x="437" y="13"/>
                </a:moveTo>
                <a:cubicBezTo>
                  <a:pt x="437" y="13"/>
                  <a:pt x="437" y="13"/>
                  <a:pt x="437" y="13"/>
                </a:cubicBezTo>
                <a:cubicBezTo>
                  <a:pt x="437" y="13"/>
                  <a:pt x="437" y="12"/>
                  <a:pt x="437" y="13"/>
                </a:cubicBezTo>
                <a:close/>
                <a:moveTo>
                  <a:pt x="438" y="14"/>
                </a:moveTo>
                <a:cubicBezTo>
                  <a:pt x="438" y="14"/>
                  <a:pt x="438" y="14"/>
                  <a:pt x="438" y="14"/>
                </a:cubicBezTo>
                <a:cubicBezTo>
                  <a:pt x="438" y="14"/>
                  <a:pt x="438" y="14"/>
                  <a:pt x="438" y="14"/>
                </a:cubicBezTo>
                <a:close/>
                <a:moveTo>
                  <a:pt x="442" y="16"/>
                </a:moveTo>
                <a:cubicBezTo>
                  <a:pt x="442" y="16"/>
                  <a:pt x="442" y="15"/>
                  <a:pt x="442" y="15"/>
                </a:cubicBezTo>
                <a:cubicBezTo>
                  <a:pt x="442" y="15"/>
                  <a:pt x="441" y="16"/>
                  <a:pt x="441" y="16"/>
                </a:cubicBezTo>
                <a:cubicBezTo>
                  <a:pt x="442" y="16"/>
                  <a:pt x="442" y="16"/>
                  <a:pt x="442" y="16"/>
                </a:cubicBezTo>
                <a:close/>
                <a:moveTo>
                  <a:pt x="443" y="20"/>
                </a:moveTo>
                <a:cubicBezTo>
                  <a:pt x="443" y="20"/>
                  <a:pt x="443" y="20"/>
                  <a:pt x="442" y="20"/>
                </a:cubicBezTo>
                <a:cubicBezTo>
                  <a:pt x="442" y="20"/>
                  <a:pt x="443" y="20"/>
                  <a:pt x="443" y="20"/>
                </a:cubicBezTo>
                <a:close/>
                <a:moveTo>
                  <a:pt x="443" y="16"/>
                </a:moveTo>
                <a:cubicBezTo>
                  <a:pt x="444" y="16"/>
                  <a:pt x="443" y="15"/>
                  <a:pt x="443" y="15"/>
                </a:cubicBezTo>
                <a:cubicBezTo>
                  <a:pt x="443" y="15"/>
                  <a:pt x="443" y="16"/>
                  <a:pt x="443" y="16"/>
                </a:cubicBezTo>
                <a:close/>
                <a:moveTo>
                  <a:pt x="444" y="14"/>
                </a:moveTo>
                <a:cubicBezTo>
                  <a:pt x="444" y="14"/>
                  <a:pt x="444" y="13"/>
                  <a:pt x="444" y="13"/>
                </a:cubicBezTo>
                <a:cubicBezTo>
                  <a:pt x="444" y="13"/>
                  <a:pt x="444" y="13"/>
                  <a:pt x="443" y="13"/>
                </a:cubicBezTo>
                <a:cubicBezTo>
                  <a:pt x="443" y="13"/>
                  <a:pt x="444" y="13"/>
                  <a:pt x="444" y="12"/>
                </a:cubicBezTo>
                <a:cubicBezTo>
                  <a:pt x="443" y="12"/>
                  <a:pt x="441" y="12"/>
                  <a:pt x="442" y="13"/>
                </a:cubicBezTo>
                <a:cubicBezTo>
                  <a:pt x="442" y="13"/>
                  <a:pt x="442" y="13"/>
                  <a:pt x="442" y="13"/>
                </a:cubicBezTo>
                <a:cubicBezTo>
                  <a:pt x="442" y="13"/>
                  <a:pt x="442" y="13"/>
                  <a:pt x="442" y="13"/>
                </a:cubicBezTo>
                <a:cubicBezTo>
                  <a:pt x="442" y="14"/>
                  <a:pt x="442" y="14"/>
                  <a:pt x="442" y="14"/>
                </a:cubicBezTo>
                <a:cubicBezTo>
                  <a:pt x="443" y="14"/>
                  <a:pt x="444" y="15"/>
                  <a:pt x="444" y="14"/>
                </a:cubicBezTo>
                <a:cubicBezTo>
                  <a:pt x="444" y="14"/>
                  <a:pt x="444" y="14"/>
                  <a:pt x="444" y="14"/>
                </a:cubicBezTo>
                <a:close/>
                <a:moveTo>
                  <a:pt x="445" y="14"/>
                </a:moveTo>
                <a:cubicBezTo>
                  <a:pt x="446" y="14"/>
                  <a:pt x="445" y="13"/>
                  <a:pt x="445" y="13"/>
                </a:cubicBezTo>
                <a:cubicBezTo>
                  <a:pt x="445" y="13"/>
                  <a:pt x="445" y="14"/>
                  <a:pt x="445" y="14"/>
                </a:cubicBezTo>
                <a:close/>
                <a:moveTo>
                  <a:pt x="445" y="20"/>
                </a:moveTo>
                <a:cubicBezTo>
                  <a:pt x="446" y="20"/>
                  <a:pt x="445" y="20"/>
                  <a:pt x="445" y="20"/>
                </a:cubicBezTo>
                <a:cubicBezTo>
                  <a:pt x="445" y="20"/>
                  <a:pt x="445" y="20"/>
                  <a:pt x="445" y="20"/>
                </a:cubicBezTo>
                <a:close/>
                <a:moveTo>
                  <a:pt x="446" y="15"/>
                </a:moveTo>
                <a:cubicBezTo>
                  <a:pt x="447" y="15"/>
                  <a:pt x="446" y="13"/>
                  <a:pt x="446" y="13"/>
                </a:cubicBezTo>
                <a:cubicBezTo>
                  <a:pt x="446" y="14"/>
                  <a:pt x="446" y="14"/>
                  <a:pt x="446" y="15"/>
                </a:cubicBezTo>
                <a:cubicBezTo>
                  <a:pt x="446" y="15"/>
                  <a:pt x="446" y="15"/>
                  <a:pt x="446" y="15"/>
                </a:cubicBezTo>
                <a:close/>
                <a:moveTo>
                  <a:pt x="447" y="16"/>
                </a:moveTo>
                <a:cubicBezTo>
                  <a:pt x="447" y="16"/>
                  <a:pt x="447" y="15"/>
                  <a:pt x="447" y="15"/>
                </a:cubicBezTo>
                <a:cubicBezTo>
                  <a:pt x="446" y="15"/>
                  <a:pt x="446" y="15"/>
                  <a:pt x="446" y="15"/>
                </a:cubicBezTo>
                <a:cubicBezTo>
                  <a:pt x="445" y="15"/>
                  <a:pt x="445" y="14"/>
                  <a:pt x="444" y="14"/>
                </a:cubicBezTo>
                <a:cubicBezTo>
                  <a:pt x="444" y="15"/>
                  <a:pt x="445" y="15"/>
                  <a:pt x="445" y="15"/>
                </a:cubicBezTo>
                <a:cubicBezTo>
                  <a:pt x="445" y="16"/>
                  <a:pt x="445" y="16"/>
                  <a:pt x="445" y="16"/>
                </a:cubicBezTo>
                <a:cubicBezTo>
                  <a:pt x="446" y="16"/>
                  <a:pt x="446" y="16"/>
                  <a:pt x="447" y="16"/>
                </a:cubicBezTo>
                <a:close/>
                <a:moveTo>
                  <a:pt x="450" y="15"/>
                </a:moveTo>
                <a:cubicBezTo>
                  <a:pt x="450" y="14"/>
                  <a:pt x="450" y="14"/>
                  <a:pt x="450" y="14"/>
                </a:cubicBezTo>
                <a:cubicBezTo>
                  <a:pt x="449" y="14"/>
                  <a:pt x="449" y="14"/>
                  <a:pt x="449" y="14"/>
                </a:cubicBezTo>
                <a:cubicBezTo>
                  <a:pt x="449" y="13"/>
                  <a:pt x="450" y="13"/>
                  <a:pt x="450" y="13"/>
                </a:cubicBezTo>
                <a:cubicBezTo>
                  <a:pt x="450" y="12"/>
                  <a:pt x="448" y="12"/>
                  <a:pt x="447" y="13"/>
                </a:cubicBezTo>
                <a:cubicBezTo>
                  <a:pt x="446" y="13"/>
                  <a:pt x="448" y="16"/>
                  <a:pt x="449" y="16"/>
                </a:cubicBezTo>
                <a:cubicBezTo>
                  <a:pt x="449" y="15"/>
                  <a:pt x="450" y="15"/>
                  <a:pt x="450" y="15"/>
                </a:cubicBezTo>
                <a:cubicBezTo>
                  <a:pt x="450" y="15"/>
                  <a:pt x="450" y="15"/>
                  <a:pt x="450" y="15"/>
                </a:cubicBezTo>
                <a:close/>
                <a:moveTo>
                  <a:pt x="451" y="16"/>
                </a:moveTo>
                <a:cubicBezTo>
                  <a:pt x="452" y="16"/>
                  <a:pt x="451" y="15"/>
                  <a:pt x="451" y="15"/>
                </a:cubicBezTo>
                <a:cubicBezTo>
                  <a:pt x="450" y="15"/>
                  <a:pt x="450" y="16"/>
                  <a:pt x="450" y="16"/>
                </a:cubicBezTo>
                <a:cubicBezTo>
                  <a:pt x="450" y="16"/>
                  <a:pt x="451" y="16"/>
                  <a:pt x="451" y="16"/>
                </a:cubicBezTo>
                <a:cubicBezTo>
                  <a:pt x="451" y="16"/>
                  <a:pt x="451" y="16"/>
                  <a:pt x="451" y="16"/>
                </a:cubicBezTo>
                <a:close/>
                <a:moveTo>
                  <a:pt x="453" y="13"/>
                </a:moveTo>
                <a:cubicBezTo>
                  <a:pt x="453" y="13"/>
                  <a:pt x="453" y="13"/>
                  <a:pt x="452" y="13"/>
                </a:cubicBezTo>
                <a:cubicBezTo>
                  <a:pt x="452" y="13"/>
                  <a:pt x="453" y="13"/>
                  <a:pt x="453" y="13"/>
                </a:cubicBezTo>
                <a:close/>
                <a:moveTo>
                  <a:pt x="453" y="16"/>
                </a:moveTo>
                <a:cubicBezTo>
                  <a:pt x="454" y="16"/>
                  <a:pt x="453" y="15"/>
                  <a:pt x="453" y="15"/>
                </a:cubicBezTo>
                <a:cubicBezTo>
                  <a:pt x="452" y="15"/>
                  <a:pt x="452" y="15"/>
                  <a:pt x="452" y="16"/>
                </a:cubicBezTo>
                <a:cubicBezTo>
                  <a:pt x="452" y="16"/>
                  <a:pt x="453" y="16"/>
                  <a:pt x="453" y="16"/>
                </a:cubicBezTo>
                <a:close/>
                <a:moveTo>
                  <a:pt x="454" y="10"/>
                </a:moveTo>
                <a:cubicBezTo>
                  <a:pt x="455" y="10"/>
                  <a:pt x="454" y="9"/>
                  <a:pt x="454" y="9"/>
                </a:cubicBezTo>
                <a:cubicBezTo>
                  <a:pt x="454" y="9"/>
                  <a:pt x="454" y="10"/>
                  <a:pt x="454" y="10"/>
                </a:cubicBezTo>
                <a:close/>
                <a:moveTo>
                  <a:pt x="455" y="14"/>
                </a:moveTo>
                <a:cubicBezTo>
                  <a:pt x="456" y="14"/>
                  <a:pt x="454" y="13"/>
                  <a:pt x="454" y="13"/>
                </a:cubicBezTo>
                <a:cubicBezTo>
                  <a:pt x="454" y="14"/>
                  <a:pt x="455" y="14"/>
                  <a:pt x="455" y="14"/>
                </a:cubicBezTo>
                <a:close/>
                <a:moveTo>
                  <a:pt x="455" y="21"/>
                </a:moveTo>
                <a:cubicBezTo>
                  <a:pt x="455" y="21"/>
                  <a:pt x="454" y="21"/>
                  <a:pt x="454" y="21"/>
                </a:cubicBezTo>
                <a:cubicBezTo>
                  <a:pt x="455" y="21"/>
                  <a:pt x="455" y="21"/>
                  <a:pt x="455" y="21"/>
                </a:cubicBezTo>
                <a:close/>
                <a:moveTo>
                  <a:pt x="456" y="11"/>
                </a:moveTo>
                <a:cubicBezTo>
                  <a:pt x="456" y="11"/>
                  <a:pt x="455" y="10"/>
                  <a:pt x="455" y="10"/>
                </a:cubicBezTo>
                <a:cubicBezTo>
                  <a:pt x="454" y="10"/>
                  <a:pt x="453" y="11"/>
                  <a:pt x="452" y="10"/>
                </a:cubicBezTo>
                <a:cubicBezTo>
                  <a:pt x="452" y="10"/>
                  <a:pt x="451" y="10"/>
                  <a:pt x="452" y="10"/>
                </a:cubicBezTo>
                <a:cubicBezTo>
                  <a:pt x="452" y="10"/>
                  <a:pt x="452" y="10"/>
                  <a:pt x="452" y="9"/>
                </a:cubicBezTo>
                <a:cubicBezTo>
                  <a:pt x="451" y="8"/>
                  <a:pt x="448" y="9"/>
                  <a:pt x="447" y="9"/>
                </a:cubicBezTo>
                <a:cubicBezTo>
                  <a:pt x="445" y="9"/>
                  <a:pt x="444" y="8"/>
                  <a:pt x="443" y="9"/>
                </a:cubicBezTo>
                <a:cubicBezTo>
                  <a:pt x="443" y="9"/>
                  <a:pt x="445" y="10"/>
                  <a:pt x="445" y="10"/>
                </a:cubicBezTo>
                <a:cubicBezTo>
                  <a:pt x="444" y="10"/>
                  <a:pt x="442" y="10"/>
                  <a:pt x="442" y="11"/>
                </a:cubicBezTo>
                <a:cubicBezTo>
                  <a:pt x="443" y="12"/>
                  <a:pt x="445" y="11"/>
                  <a:pt x="446" y="10"/>
                </a:cubicBezTo>
                <a:cubicBezTo>
                  <a:pt x="447" y="10"/>
                  <a:pt x="451" y="10"/>
                  <a:pt x="450" y="11"/>
                </a:cubicBezTo>
                <a:cubicBezTo>
                  <a:pt x="449" y="11"/>
                  <a:pt x="446" y="10"/>
                  <a:pt x="447" y="11"/>
                </a:cubicBezTo>
                <a:cubicBezTo>
                  <a:pt x="447" y="12"/>
                  <a:pt x="448" y="11"/>
                  <a:pt x="449" y="11"/>
                </a:cubicBezTo>
                <a:cubicBezTo>
                  <a:pt x="451" y="11"/>
                  <a:pt x="452" y="11"/>
                  <a:pt x="454" y="11"/>
                </a:cubicBezTo>
                <a:cubicBezTo>
                  <a:pt x="455" y="11"/>
                  <a:pt x="455" y="12"/>
                  <a:pt x="456" y="11"/>
                </a:cubicBezTo>
                <a:close/>
                <a:moveTo>
                  <a:pt x="457" y="16"/>
                </a:moveTo>
                <a:cubicBezTo>
                  <a:pt x="458" y="16"/>
                  <a:pt x="456" y="16"/>
                  <a:pt x="456" y="16"/>
                </a:cubicBezTo>
                <a:cubicBezTo>
                  <a:pt x="456" y="17"/>
                  <a:pt x="457" y="17"/>
                  <a:pt x="457" y="16"/>
                </a:cubicBezTo>
                <a:close/>
                <a:moveTo>
                  <a:pt x="458" y="14"/>
                </a:moveTo>
                <a:cubicBezTo>
                  <a:pt x="458" y="14"/>
                  <a:pt x="457" y="13"/>
                  <a:pt x="457" y="13"/>
                </a:cubicBezTo>
                <a:cubicBezTo>
                  <a:pt x="457" y="13"/>
                  <a:pt x="455" y="13"/>
                  <a:pt x="456" y="13"/>
                </a:cubicBezTo>
                <a:cubicBezTo>
                  <a:pt x="456" y="14"/>
                  <a:pt x="457" y="14"/>
                  <a:pt x="458" y="14"/>
                </a:cubicBezTo>
                <a:cubicBezTo>
                  <a:pt x="458" y="14"/>
                  <a:pt x="458" y="14"/>
                  <a:pt x="458" y="14"/>
                </a:cubicBezTo>
                <a:close/>
                <a:moveTo>
                  <a:pt x="458" y="15"/>
                </a:moveTo>
                <a:cubicBezTo>
                  <a:pt x="459" y="14"/>
                  <a:pt x="455" y="14"/>
                  <a:pt x="454" y="15"/>
                </a:cubicBezTo>
                <a:cubicBezTo>
                  <a:pt x="454" y="15"/>
                  <a:pt x="454" y="15"/>
                  <a:pt x="454" y="15"/>
                </a:cubicBezTo>
                <a:cubicBezTo>
                  <a:pt x="454" y="16"/>
                  <a:pt x="455" y="16"/>
                  <a:pt x="455" y="16"/>
                </a:cubicBezTo>
                <a:cubicBezTo>
                  <a:pt x="455" y="16"/>
                  <a:pt x="455" y="15"/>
                  <a:pt x="455" y="15"/>
                </a:cubicBezTo>
                <a:cubicBezTo>
                  <a:pt x="456" y="15"/>
                  <a:pt x="457" y="15"/>
                  <a:pt x="458" y="15"/>
                </a:cubicBezTo>
                <a:close/>
                <a:moveTo>
                  <a:pt x="459" y="12"/>
                </a:moveTo>
                <a:cubicBezTo>
                  <a:pt x="460" y="11"/>
                  <a:pt x="456" y="11"/>
                  <a:pt x="456" y="12"/>
                </a:cubicBezTo>
                <a:cubicBezTo>
                  <a:pt x="456" y="12"/>
                  <a:pt x="458" y="12"/>
                  <a:pt x="459" y="12"/>
                </a:cubicBezTo>
                <a:cubicBezTo>
                  <a:pt x="459" y="12"/>
                  <a:pt x="459" y="12"/>
                  <a:pt x="459" y="12"/>
                </a:cubicBezTo>
                <a:close/>
                <a:moveTo>
                  <a:pt x="460" y="10"/>
                </a:moveTo>
                <a:cubicBezTo>
                  <a:pt x="460" y="10"/>
                  <a:pt x="459" y="9"/>
                  <a:pt x="458" y="9"/>
                </a:cubicBezTo>
                <a:cubicBezTo>
                  <a:pt x="458" y="10"/>
                  <a:pt x="459" y="10"/>
                  <a:pt x="460" y="10"/>
                </a:cubicBezTo>
                <a:close/>
                <a:moveTo>
                  <a:pt x="460" y="16"/>
                </a:moveTo>
                <a:cubicBezTo>
                  <a:pt x="460" y="16"/>
                  <a:pt x="459" y="15"/>
                  <a:pt x="459" y="16"/>
                </a:cubicBezTo>
                <a:cubicBezTo>
                  <a:pt x="459" y="16"/>
                  <a:pt x="459" y="16"/>
                  <a:pt x="459" y="16"/>
                </a:cubicBezTo>
                <a:cubicBezTo>
                  <a:pt x="460" y="16"/>
                  <a:pt x="460" y="16"/>
                  <a:pt x="460" y="16"/>
                </a:cubicBezTo>
                <a:close/>
                <a:moveTo>
                  <a:pt x="461" y="14"/>
                </a:moveTo>
                <a:cubicBezTo>
                  <a:pt x="461" y="13"/>
                  <a:pt x="459" y="13"/>
                  <a:pt x="459" y="13"/>
                </a:cubicBezTo>
                <a:cubicBezTo>
                  <a:pt x="459" y="14"/>
                  <a:pt x="460" y="13"/>
                  <a:pt x="460" y="14"/>
                </a:cubicBezTo>
                <a:cubicBezTo>
                  <a:pt x="460" y="14"/>
                  <a:pt x="459" y="14"/>
                  <a:pt x="459" y="14"/>
                </a:cubicBezTo>
                <a:cubicBezTo>
                  <a:pt x="460" y="15"/>
                  <a:pt x="460" y="14"/>
                  <a:pt x="461" y="14"/>
                </a:cubicBezTo>
                <a:close/>
                <a:moveTo>
                  <a:pt x="461" y="12"/>
                </a:moveTo>
                <a:cubicBezTo>
                  <a:pt x="461" y="12"/>
                  <a:pt x="460" y="12"/>
                  <a:pt x="461" y="12"/>
                </a:cubicBezTo>
                <a:cubicBezTo>
                  <a:pt x="461" y="12"/>
                  <a:pt x="461" y="12"/>
                  <a:pt x="461" y="12"/>
                </a:cubicBezTo>
                <a:close/>
                <a:moveTo>
                  <a:pt x="462" y="8"/>
                </a:moveTo>
                <a:cubicBezTo>
                  <a:pt x="462" y="8"/>
                  <a:pt x="459" y="8"/>
                  <a:pt x="460" y="8"/>
                </a:cubicBezTo>
                <a:cubicBezTo>
                  <a:pt x="460" y="9"/>
                  <a:pt x="461" y="9"/>
                  <a:pt x="462" y="8"/>
                </a:cubicBezTo>
                <a:close/>
                <a:moveTo>
                  <a:pt x="462" y="15"/>
                </a:moveTo>
                <a:cubicBezTo>
                  <a:pt x="462" y="15"/>
                  <a:pt x="460" y="15"/>
                  <a:pt x="461" y="15"/>
                </a:cubicBezTo>
                <a:cubicBezTo>
                  <a:pt x="461" y="16"/>
                  <a:pt x="462" y="15"/>
                  <a:pt x="462" y="15"/>
                </a:cubicBezTo>
                <a:close/>
                <a:moveTo>
                  <a:pt x="463" y="10"/>
                </a:moveTo>
                <a:cubicBezTo>
                  <a:pt x="463" y="10"/>
                  <a:pt x="462" y="10"/>
                  <a:pt x="462" y="10"/>
                </a:cubicBezTo>
                <a:cubicBezTo>
                  <a:pt x="462" y="10"/>
                  <a:pt x="463" y="10"/>
                  <a:pt x="463" y="10"/>
                </a:cubicBezTo>
                <a:close/>
                <a:moveTo>
                  <a:pt x="463" y="14"/>
                </a:moveTo>
                <a:cubicBezTo>
                  <a:pt x="463" y="14"/>
                  <a:pt x="463" y="14"/>
                  <a:pt x="463" y="14"/>
                </a:cubicBezTo>
                <a:cubicBezTo>
                  <a:pt x="463" y="13"/>
                  <a:pt x="463" y="14"/>
                  <a:pt x="462" y="14"/>
                </a:cubicBezTo>
                <a:cubicBezTo>
                  <a:pt x="462" y="14"/>
                  <a:pt x="462" y="13"/>
                  <a:pt x="461" y="13"/>
                </a:cubicBezTo>
                <a:cubicBezTo>
                  <a:pt x="461" y="13"/>
                  <a:pt x="461" y="14"/>
                  <a:pt x="461" y="14"/>
                </a:cubicBezTo>
                <a:cubicBezTo>
                  <a:pt x="461" y="14"/>
                  <a:pt x="461" y="14"/>
                  <a:pt x="461" y="14"/>
                </a:cubicBezTo>
                <a:cubicBezTo>
                  <a:pt x="462" y="15"/>
                  <a:pt x="463" y="15"/>
                  <a:pt x="463" y="14"/>
                </a:cubicBezTo>
                <a:close/>
                <a:moveTo>
                  <a:pt x="464" y="15"/>
                </a:moveTo>
                <a:cubicBezTo>
                  <a:pt x="464" y="15"/>
                  <a:pt x="464" y="15"/>
                  <a:pt x="464" y="15"/>
                </a:cubicBezTo>
                <a:cubicBezTo>
                  <a:pt x="464" y="15"/>
                  <a:pt x="464" y="15"/>
                  <a:pt x="464" y="15"/>
                </a:cubicBezTo>
                <a:close/>
                <a:moveTo>
                  <a:pt x="468" y="9"/>
                </a:moveTo>
                <a:cubicBezTo>
                  <a:pt x="468" y="9"/>
                  <a:pt x="467" y="8"/>
                  <a:pt x="467" y="9"/>
                </a:cubicBezTo>
                <a:cubicBezTo>
                  <a:pt x="467" y="9"/>
                  <a:pt x="467" y="9"/>
                  <a:pt x="468" y="9"/>
                </a:cubicBezTo>
                <a:close/>
                <a:moveTo>
                  <a:pt x="469" y="12"/>
                </a:moveTo>
                <a:cubicBezTo>
                  <a:pt x="469" y="12"/>
                  <a:pt x="469" y="11"/>
                  <a:pt x="469" y="11"/>
                </a:cubicBezTo>
                <a:cubicBezTo>
                  <a:pt x="469" y="11"/>
                  <a:pt x="468" y="11"/>
                  <a:pt x="468" y="12"/>
                </a:cubicBezTo>
                <a:cubicBezTo>
                  <a:pt x="468" y="12"/>
                  <a:pt x="468" y="12"/>
                  <a:pt x="468" y="12"/>
                </a:cubicBezTo>
                <a:cubicBezTo>
                  <a:pt x="468" y="12"/>
                  <a:pt x="469" y="12"/>
                  <a:pt x="469" y="12"/>
                </a:cubicBezTo>
                <a:close/>
                <a:moveTo>
                  <a:pt x="469" y="14"/>
                </a:moveTo>
                <a:cubicBezTo>
                  <a:pt x="470" y="13"/>
                  <a:pt x="466" y="13"/>
                  <a:pt x="465" y="14"/>
                </a:cubicBezTo>
                <a:cubicBezTo>
                  <a:pt x="464" y="14"/>
                  <a:pt x="464" y="14"/>
                  <a:pt x="464" y="14"/>
                </a:cubicBezTo>
                <a:cubicBezTo>
                  <a:pt x="464" y="14"/>
                  <a:pt x="464" y="14"/>
                  <a:pt x="465" y="14"/>
                </a:cubicBezTo>
                <a:cubicBezTo>
                  <a:pt x="465" y="14"/>
                  <a:pt x="465" y="15"/>
                  <a:pt x="465" y="15"/>
                </a:cubicBezTo>
                <a:cubicBezTo>
                  <a:pt x="465" y="15"/>
                  <a:pt x="466" y="14"/>
                  <a:pt x="466" y="14"/>
                </a:cubicBezTo>
                <a:cubicBezTo>
                  <a:pt x="467" y="14"/>
                  <a:pt x="468" y="14"/>
                  <a:pt x="469" y="14"/>
                </a:cubicBezTo>
                <a:close/>
                <a:moveTo>
                  <a:pt x="470" y="9"/>
                </a:moveTo>
                <a:cubicBezTo>
                  <a:pt x="470" y="9"/>
                  <a:pt x="469" y="8"/>
                  <a:pt x="469" y="8"/>
                </a:cubicBezTo>
                <a:cubicBezTo>
                  <a:pt x="468" y="8"/>
                  <a:pt x="468" y="9"/>
                  <a:pt x="469" y="9"/>
                </a:cubicBezTo>
                <a:cubicBezTo>
                  <a:pt x="469" y="9"/>
                  <a:pt x="469" y="9"/>
                  <a:pt x="469" y="9"/>
                </a:cubicBezTo>
                <a:cubicBezTo>
                  <a:pt x="469" y="9"/>
                  <a:pt x="470" y="9"/>
                  <a:pt x="470" y="9"/>
                </a:cubicBezTo>
                <a:close/>
                <a:moveTo>
                  <a:pt x="470" y="16"/>
                </a:moveTo>
                <a:cubicBezTo>
                  <a:pt x="471" y="15"/>
                  <a:pt x="468" y="16"/>
                  <a:pt x="466" y="16"/>
                </a:cubicBezTo>
                <a:cubicBezTo>
                  <a:pt x="466" y="16"/>
                  <a:pt x="465" y="16"/>
                  <a:pt x="465" y="16"/>
                </a:cubicBezTo>
                <a:cubicBezTo>
                  <a:pt x="465" y="17"/>
                  <a:pt x="466" y="16"/>
                  <a:pt x="467" y="16"/>
                </a:cubicBezTo>
                <a:cubicBezTo>
                  <a:pt x="467" y="17"/>
                  <a:pt x="468" y="17"/>
                  <a:pt x="469" y="16"/>
                </a:cubicBezTo>
                <a:cubicBezTo>
                  <a:pt x="469" y="16"/>
                  <a:pt x="470" y="17"/>
                  <a:pt x="470" y="16"/>
                </a:cubicBezTo>
                <a:close/>
                <a:moveTo>
                  <a:pt x="433" y="14"/>
                </a:moveTo>
                <a:cubicBezTo>
                  <a:pt x="433" y="14"/>
                  <a:pt x="432" y="13"/>
                  <a:pt x="432" y="13"/>
                </a:cubicBezTo>
                <a:cubicBezTo>
                  <a:pt x="431" y="13"/>
                  <a:pt x="431" y="13"/>
                  <a:pt x="431" y="13"/>
                </a:cubicBezTo>
                <a:cubicBezTo>
                  <a:pt x="431" y="13"/>
                  <a:pt x="431" y="12"/>
                  <a:pt x="431" y="12"/>
                </a:cubicBezTo>
                <a:cubicBezTo>
                  <a:pt x="430" y="12"/>
                  <a:pt x="429" y="12"/>
                  <a:pt x="429" y="12"/>
                </a:cubicBezTo>
                <a:cubicBezTo>
                  <a:pt x="428" y="12"/>
                  <a:pt x="425" y="12"/>
                  <a:pt x="426" y="12"/>
                </a:cubicBezTo>
                <a:cubicBezTo>
                  <a:pt x="426" y="13"/>
                  <a:pt x="427" y="13"/>
                  <a:pt x="427" y="13"/>
                </a:cubicBezTo>
                <a:cubicBezTo>
                  <a:pt x="427" y="14"/>
                  <a:pt x="426" y="15"/>
                  <a:pt x="425" y="14"/>
                </a:cubicBezTo>
                <a:cubicBezTo>
                  <a:pt x="425" y="14"/>
                  <a:pt x="426" y="13"/>
                  <a:pt x="425" y="13"/>
                </a:cubicBezTo>
                <a:cubicBezTo>
                  <a:pt x="425" y="13"/>
                  <a:pt x="425" y="13"/>
                  <a:pt x="424" y="14"/>
                </a:cubicBezTo>
                <a:cubicBezTo>
                  <a:pt x="424" y="14"/>
                  <a:pt x="425" y="14"/>
                  <a:pt x="425" y="14"/>
                </a:cubicBezTo>
                <a:cubicBezTo>
                  <a:pt x="425" y="14"/>
                  <a:pt x="425" y="15"/>
                  <a:pt x="425" y="15"/>
                </a:cubicBezTo>
                <a:cubicBezTo>
                  <a:pt x="426" y="15"/>
                  <a:pt x="428" y="14"/>
                  <a:pt x="429" y="14"/>
                </a:cubicBezTo>
                <a:cubicBezTo>
                  <a:pt x="430" y="14"/>
                  <a:pt x="431" y="15"/>
                  <a:pt x="433" y="14"/>
                </a:cubicBezTo>
                <a:close/>
                <a:moveTo>
                  <a:pt x="414" y="12"/>
                </a:moveTo>
                <a:cubicBezTo>
                  <a:pt x="415" y="11"/>
                  <a:pt x="412" y="11"/>
                  <a:pt x="412" y="12"/>
                </a:cubicBezTo>
                <a:cubicBezTo>
                  <a:pt x="412" y="12"/>
                  <a:pt x="413" y="12"/>
                  <a:pt x="413" y="12"/>
                </a:cubicBezTo>
                <a:cubicBezTo>
                  <a:pt x="413" y="12"/>
                  <a:pt x="413" y="12"/>
                  <a:pt x="413" y="12"/>
                </a:cubicBezTo>
                <a:cubicBezTo>
                  <a:pt x="414" y="12"/>
                  <a:pt x="414" y="12"/>
                  <a:pt x="414" y="12"/>
                </a:cubicBezTo>
                <a:close/>
                <a:moveTo>
                  <a:pt x="418" y="13"/>
                </a:moveTo>
                <a:cubicBezTo>
                  <a:pt x="418" y="13"/>
                  <a:pt x="416" y="13"/>
                  <a:pt x="416" y="13"/>
                </a:cubicBezTo>
                <a:cubicBezTo>
                  <a:pt x="415" y="13"/>
                  <a:pt x="416" y="12"/>
                  <a:pt x="416" y="12"/>
                </a:cubicBezTo>
                <a:cubicBezTo>
                  <a:pt x="415" y="12"/>
                  <a:pt x="415" y="13"/>
                  <a:pt x="415" y="13"/>
                </a:cubicBezTo>
                <a:cubicBezTo>
                  <a:pt x="415" y="13"/>
                  <a:pt x="415" y="13"/>
                  <a:pt x="415" y="13"/>
                </a:cubicBezTo>
                <a:cubicBezTo>
                  <a:pt x="415" y="14"/>
                  <a:pt x="415" y="14"/>
                  <a:pt x="416" y="14"/>
                </a:cubicBezTo>
                <a:cubicBezTo>
                  <a:pt x="416" y="14"/>
                  <a:pt x="416" y="14"/>
                  <a:pt x="417" y="14"/>
                </a:cubicBezTo>
                <a:cubicBezTo>
                  <a:pt x="417" y="14"/>
                  <a:pt x="417" y="14"/>
                  <a:pt x="417" y="14"/>
                </a:cubicBezTo>
                <a:cubicBezTo>
                  <a:pt x="417" y="13"/>
                  <a:pt x="417" y="14"/>
                  <a:pt x="418" y="14"/>
                </a:cubicBezTo>
                <a:cubicBezTo>
                  <a:pt x="418" y="14"/>
                  <a:pt x="418" y="13"/>
                  <a:pt x="418" y="13"/>
                </a:cubicBezTo>
                <a:close/>
                <a:moveTo>
                  <a:pt x="420" y="15"/>
                </a:moveTo>
                <a:cubicBezTo>
                  <a:pt x="421" y="15"/>
                  <a:pt x="419" y="14"/>
                  <a:pt x="419" y="14"/>
                </a:cubicBezTo>
                <a:cubicBezTo>
                  <a:pt x="419" y="15"/>
                  <a:pt x="420" y="15"/>
                  <a:pt x="420" y="15"/>
                </a:cubicBezTo>
                <a:close/>
                <a:moveTo>
                  <a:pt x="422" y="12"/>
                </a:moveTo>
                <a:cubicBezTo>
                  <a:pt x="422" y="12"/>
                  <a:pt x="418" y="11"/>
                  <a:pt x="419" y="12"/>
                </a:cubicBezTo>
                <a:cubicBezTo>
                  <a:pt x="419" y="13"/>
                  <a:pt x="420" y="13"/>
                  <a:pt x="421" y="12"/>
                </a:cubicBezTo>
                <a:cubicBezTo>
                  <a:pt x="421" y="12"/>
                  <a:pt x="421" y="12"/>
                  <a:pt x="422" y="12"/>
                </a:cubicBezTo>
                <a:close/>
                <a:moveTo>
                  <a:pt x="423" y="14"/>
                </a:moveTo>
                <a:cubicBezTo>
                  <a:pt x="423" y="14"/>
                  <a:pt x="421" y="14"/>
                  <a:pt x="422" y="15"/>
                </a:cubicBezTo>
                <a:cubicBezTo>
                  <a:pt x="422" y="15"/>
                  <a:pt x="423" y="15"/>
                  <a:pt x="423" y="14"/>
                </a:cubicBezTo>
                <a:close/>
                <a:moveTo>
                  <a:pt x="424" y="15"/>
                </a:moveTo>
                <a:cubicBezTo>
                  <a:pt x="425" y="15"/>
                  <a:pt x="424" y="13"/>
                  <a:pt x="424" y="14"/>
                </a:cubicBezTo>
                <a:cubicBezTo>
                  <a:pt x="423" y="14"/>
                  <a:pt x="424" y="15"/>
                  <a:pt x="424" y="15"/>
                </a:cubicBezTo>
                <a:close/>
                <a:moveTo>
                  <a:pt x="425" y="12"/>
                </a:moveTo>
                <a:cubicBezTo>
                  <a:pt x="425" y="12"/>
                  <a:pt x="425" y="12"/>
                  <a:pt x="425" y="12"/>
                </a:cubicBezTo>
                <a:cubicBezTo>
                  <a:pt x="425" y="12"/>
                  <a:pt x="425" y="12"/>
                  <a:pt x="425" y="12"/>
                </a:cubicBezTo>
                <a:close/>
                <a:moveTo>
                  <a:pt x="404" y="14"/>
                </a:moveTo>
                <a:cubicBezTo>
                  <a:pt x="404" y="14"/>
                  <a:pt x="403" y="13"/>
                  <a:pt x="403" y="14"/>
                </a:cubicBezTo>
                <a:cubicBezTo>
                  <a:pt x="403" y="14"/>
                  <a:pt x="404" y="14"/>
                  <a:pt x="404" y="14"/>
                </a:cubicBezTo>
                <a:close/>
                <a:moveTo>
                  <a:pt x="406" y="18"/>
                </a:moveTo>
                <a:cubicBezTo>
                  <a:pt x="406" y="18"/>
                  <a:pt x="405" y="18"/>
                  <a:pt x="405" y="18"/>
                </a:cubicBezTo>
                <a:cubicBezTo>
                  <a:pt x="405" y="18"/>
                  <a:pt x="406" y="18"/>
                  <a:pt x="406" y="18"/>
                </a:cubicBezTo>
                <a:close/>
                <a:moveTo>
                  <a:pt x="406" y="14"/>
                </a:moveTo>
                <a:cubicBezTo>
                  <a:pt x="406" y="14"/>
                  <a:pt x="406" y="14"/>
                  <a:pt x="406" y="14"/>
                </a:cubicBezTo>
                <a:cubicBezTo>
                  <a:pt x="406" y="14"/>
                  <a:pt x="406" y="14"/>
                  <a:pt x="406" y="14"/>
                </a:cubicBezTo>
                <a:close/>
                <a:moveTo>
                  <a:pt x="408" y="14"/>
                </a:moveTo>
                <a:cubicBezTo>
                  <a:pt x="408" y="14"/>
                  <a:pt x="407" y="14"/>
                  <a:pt x="407" y="14"/>
                </a:cubicBezTo>
                <a:cubicBezTo>
                  <a:pt x="407" y="14"/>
                  <a:pt x="407" y="14"/>
                  <a:pt x="408" y="14"/>
                </a:cubicBezTo>
                <a:close/>
                <a:moveTo>
                  <a:pt x="410" y="14"/>
                </a:moveTo>
                <a:cubicBezTo>
                  <a:pt x="410" y="14"/>
                  <a:pt x="410" y="14"/>
                  <a:pt x="410" y="14"/>
                </a:cubicBezTo>
                <a:cubicBezTo>
                  <a:pt x="410" y="14"/>
                  <a:pt x="410" y="14"/>
                  <a:pt x="410" y="14"/>
                </a:cubicBezTo>
                <a:close/>
                <a:moveTo>
                  <a:pt x="412" y="15"/>
                </a:moveTo>
                <a:cubicBezTo>
                  <a:pt x="412" y="15"/>
                  <a:pt x="411" y="13"/>
                  <a:pt x="411" y="14"/>
                </a:cubicBezTo>
                <a:cubicBezTo>
                  <a:pt x="411" y="14"/>
                  <a:pt x="411" y="15"/>
                  <a:pt x="412" y="15"/>
                </a:cubicBezTo>
                <a:close/>
                <a:moveTo>
                  <a:pt x="414" y="14"/>
                </a:moveTo>
                <a:cubicBezTo>
                  <a:pt x="415" y="14"/>
                  <a:pt x="412" y="14"/>
                  <a:pt x="412" y="14"/>
                </a:cubicBezTo>
                <a:cubicBezTo>
                  <a:pt x="412" y="15"/>
                  <a:pt x="414" y="15"/>
                  <a:pt x="414" y="14"/>
                </a:cubicBezTo>
                <a:close/>
                <a:moveTo>
                  <a:pt x="400" y="6"/>
                </a:moveTo>
                <a:cubicBezTo>
                  <a:pt x="400" y="6"/>
                  <a:pt x="399" y="6"/>
                  <a:pt x="399" y="6"/>
                </a:cubicBezTo>
                <a:cubicBezTo>
                  <a:pt x="399" y="7"/>
                  <a:pt x="399" y="7"/>
                  <a:pt x="400" y="6"/>
                </a:cubicBezTo>
                <a:close/>
                <a:moveTo>
                  <a:pt x="400" y="8"/>
                </a:moveTo>
                <a:cubicBezTo>
                  <a:pt x="401" y="8"/>
                  <a:pt x="399" y="7"/>
                  <a:pt x="398" y="8"/>
                </a:cubicBezTo>
                <a:cubicBezTo>
                  <a:pt x="398" y="8"/>
                  <a:pt x="399" y="9"/>
                  <a:pt x="400" y="8"/>
                </a:cubicBezTo>
                <a:cubicBezTo>
                  <a:pt x="400" y="8"/>
                  <a:pt x="400" y="8"/>
                  <a:pt x="400" y="8"/>
                </a:cubicBezTo>
                <a:close/>
                <a:moveTo>
                  <a:pt x="402" y="6"/>
                </a:moveTo>
                <a:cubicBezTo>
                  <a:pt x="403" y="6"/>
                  <a:pt x="401" y="6"/>
                  <a:pt x="401" y="6"/>
                </a:cubicBezTo>
                <a:cubicBezTo>
                  <a:pt x="402" y="7"/>
                  <a:pt x="402" y="6"/>
                  <a:pt x="402" y="6"/>
                </a:cubicBezTo>
                <a:close/>
                <a:moveTo>
                  <a:pt x="403" y="8"/>
                </a:moveTo>
                <a:cubicBezTo>
                  <a:pt x="404" y="8"/>
                  <a:pt x="402" y="7"/>
                  <a:pt x="402" y="8"/>
                </a:cubicBezTo>
                <a:cubicBezTo>
                  <a:pt x="401" y="8"/>
                  <a:pt x="401" y="8"/>
                  <a:pt x="401" y="8"/>
                </a:cubicBezTo>
                <a:cubicBezTo>
                  <a:pt x="402" y="8"/>
                  <a:pt x="403" y="8"/>
                  <a:pt x="403" y="8"/>
                </a:cubicBezTo>
                <a:close/>
                <a:moveTo>
                  <a:pt x="405" y="10"/>
                </a:moveTo>
                <a:cubicBezTo>
                  <a:pt x="405" y="10"/>
                  <a:pt x="405" y="9"/>
                  <a:pt x="404" y="9"/>
                </a:cubicBezTo>
                <a:cubicBezTo>
                  <a:pt x="404" y="9"/>
                  <a:pt x="404" y="10"/>
                  <a:pt x="405" y="10"/>
                </a:cubicBezTo>
                <a:close/>
                <a:moveTo>
                  <a:pt x="406" y="8"/>
                </a:moveTo>
                <a:cubicBezTo>
                  <a:pt x="406" y="8"/>
                  <a:pt x="404" y="7"/>
                  <a:pt x="404" y="8"/>
                </a:cubicBezTo>
                <a:cubicBezTo>
                  <a:pt x="404" y="8"/>
                  <a:pt x="405" y="8"/>
                  <a:pt x="406" y="8"/>
                </a:cubicBezTo>
                <a:close/>
                <a:moveTo>
                  <a:pt x="408" y="7"/>
                </a:moveTo>
                <a:cubicBezTo>
                  <a:pt x="410" y="6"/>
                  <a:pt x="402" y="6"/>
                  <a:pt x="403" y="7"/>
                </a:cubicBezTo>
                <a:cubicBezTo>
                  <a:pt x="404" y="7"/>
                  <a:pt x="405" y="7"/>
                  <a:pt x="406" y="7"/>
                </a:cubicBezTo>
                <a:cubicBezTo>
                  <a:pt x="407" y="7"/>
                  <a:pt x="408" y="7"/>
                  <a:pt x="408" y="7"/>
                </a:cubicBezTo>
                <a:close/>
                <a:moveTo>
                  <a:pt x="413" y="10"/>
                </a:moveTo>
                <a:cubicBezTo>
                  <a:pt x="413" y="10"/>
                  <a:pt x="411" y="9"/>
                  <a:pt x="411" y="9"/>
                </a:cubicBezTo>
                <a:cubicBezTo>
                  <a:pt x="410" y="10"/>
                  <a:pt x="412" y="10"/>
                  <a:pt x="413" y="10"/>
                </a:cubicBezTo>
                <a:close/>
                <a:moveTo>
                  <a:pt x="413" y="7"/>
                </a:moveTo>
                <a:cubicBezTo>
                  <a:pt x="414" y="6"/>
                  <a:pt x="411" y="6"/>
                  <a:pt x="410" y="6"/>
                </a:cubicBezTo>
                <a:cubicBezTo>
                  <a:pt x="409" y="6"/>
                  <a:pt x="409" y="6"/>
                  <a:pt x="409" y="7"/>
                </a:cubicBezTo>
                <a:cubicBezTo>
                  <a:pt x="410" y="7"/>
                  <a:pt x="411" y="7"/>
                  <a:pt x="413" y="7"/>
                </a:cubicBezTo>
                <a:cubicBezTo>
                  <a:pt x="413" y="7"/>
                  <a:pt x="413" y="7"/>
                  <a:pt x="413" y="7"/>
                </a:cubicBezTo>
                <a:close/>
                <a:moveTo>
                  <a:pt x="418" y="9"/>
                </a:moveTo>
                <a:cubicBezTo>
                  <a:pt x="418" y="9"/>
                  <a:pt x="418" y="10"/>
                  <a:pt x="418" y="9"/>
                </a:cubicBezTo>
                <a:cubicBezTo>
                  <a:pt x="417" y="9"/>
                  <a:pt x="418" y="9"/>
                  <a:pt x="418" y="9"/>
                </a:cubicBezTo>
                <a:close/>
                <a:moveTo>
                  <a:pt x="420" y="10"/>
                </a:moveTo>
                <a:cubicBezTo>
                  <a:pt x="419" y="10"/>
                  <a:pt x="419" y="10"/>
                  <a:pt x="419" y="10"/>
                </a:cubicBezTo>
                <a:cubicBezTo>
                  <a:pt x="419" y="10"/>
                  <a:pt x="420" y="10"/>
                  <a:pt x="420" y="10"/>
                </a:cubicBezTo>
                <a:close/>
                <a:moveTo>
                  <a:pt x="421" y="7"/>
                </a:moveTo>
                <a:cubicBezTo>
                  <a:pt x="423" y="6"/>
                  <a:pt x="417" y="6"/>
                  <a:pt x="415" y="7"/>
                </a:cubicBezTo>
                <a:cubicBezTo>
                  <a:pt x="415" y="7"/>
                  <a:pt x="414" y="7"/>
                  <a:pt x="415" y="7"/>
                </a:cubicBezTo>
                <a:cubicBezTo>
                  <a:pt x="416" y="8"/>
                  <a:pt x="418" y="7"/>
                  <a:pt x="420" y="7"/>
                </a:cubicBezTo>
                <a:cubicBezTo>
                  <a:pt x="421" y="7"/>
                  <a:pt x="421" y="7"/>
                  <a:pt x="421" y="7"/>
                </a:cubicBezTo>
                <a:close/>
                <a:moveTo>
                  <a:pt x="423" y="7"/>
                </a:moveTo>
                <a:cubicBezTo>
                  <a:pt x="423" y="7"/>
                  <a:pt x="422" y="7"/>
                  <a:pt x="422" y="7"/>
                </a:cubicBezTo>
                <a:cubicBezTo>
                  <a:pt x="422" y="7"/>
                  <a:pt x="423" y="7"/>
                  <a:pt x="423" y="7"/>
                </a:cubicBezTo>
                <a:close/>
                <a:moveTo>
                  <a:pt x="427" y="7"/>
                </a:moveTo>
                <a:cubicBezTo>
                  <a:pt x="428" y="7"/>
                  <a:pt x="424" y="6"/>
                  <a:pt x="424" y="7"/>
                </a:cubicBezTo>
                <a:cubicBezTo>
                  <a:pt x="424" y="8"/>
                  <a:pt x="425" y="7"/>
                  <a:pt x="426" y="7"/>
                </a:cubicBezTo>
                <a:cubicBezTo>
                  <a:pt x="426" y="7"/>
                  <a:pt x="427" y="8"/>
                  <a:pt x="427" y="7"/>
                </a:cubicBezTo>
                <a:close/>
                <a:moveTo>
                  <a:pt x="427" y="10"/>
                </a:moveTo>
                <a:cubicBezTo>
                  <a:pt x="427" y="10"/>
                  <a:pt x="427" y="9"/>
                  <a:pt x="427" y="9"/>
                </a:cubicBezTo>
                <a:cubicBezTo>
                  <a:pt x="427" y="9"/>
                  <a:pt x="426" y="9"/>
                  <a:pt x="425" y="9"/>
                </a:cubicBezTo>
                <a:cubicBezTo>
                  <a:pt x="424" y="9"/>
                  <a:pt x="420" y="10"/>
                  <a:pt x="421" y="10"/>
                </a:cubicBezTo>
                <a:cubicBezTo>
                  <a:pt x="422" y="11"/>
                  <a:pt x="422" y="10"/>
                  <a:pt x="423" y="10"/>
                </a:cubicBezTo>
                <a:cubicBezTo>
                  <a:pt x="424" y="10"/>
                  <a:pt x="425" y="11"/>
                  <a:pt x="427" y="10"/>
                </a:cubicBezTo>
                <a:cubicBezTo>
                  <a:pt x="427" y="10"/>
                  <a:pt x="427" y="10"/>
                  <a:pt x="427" y="10"/>
                </a:cubicBezTo>
                <a:cubicBezTo>
                  <a:pt x="427" y="10"/>
                  <a:pt x="427" y="10"/>
                  <a:pt x="427" y="10"/>
                </a:cubicBezTo>
                <a:close/>
                <a:moveTo>
                  <a:pt x="428" y="9"/>
                </a:moveTo>
                <a:cubicBezTo>
                  <a:pt x="428" y="9"/>
                  <a:pt x="428" y="8"/>
                  <a:pt x="428" y="8"/>
                </a:cubicBezTo>
                <a:cubicBezTo>
                  <a:pt x="427" y="8"/>
                  <a:pt x="427" y="9"/>
                  <a:pt x="428" y="9"/>
                </a:cubicBezTo>
                <a:cubicBezTo>
                  <a:pt x="428" y="9"/>
                  <a:pt x="428" y="9"/>
                  <a:pt x="428" y="9"/>
                </a:cubicBezTo>
                <a:close/>
                <a:moveTo>
                  <a:pt x="428" y="7"/>
                </a:moveTo>
                <a:cubicBezTo>
                  <a:pt x="428" y="7"/>
                  <a:pt x="428" y="7"/>
                  <a:pt x="428" y="7"/>
                </a:cubicBezTo>
                <a:cubicBezTo>
                  <a:pt x="428" y="7"/>
                  <a:pt x="428" y="7"/>
                  <a:pt x="428" y="7"/>
                </a:cubicBezTo>
                <a:close/>
                <a:moveTo>
                  <a:pt x="430" y="9"/>
                </a:moveTo>
                <a:cubicBezTo>
                  <a:pt x="431" y="8"/>
                  <a:pt x="429" y="8"/>
                  <a:pt x="429" y="9"/>
                </a:cubicBezTo>
                <a:cubicBezTo>
                  <a:pt x="429" y="9"/>
                  <a:pt x="430" y="9"/>
                  <a:pt x="430" y="9"/>
                </a:cubicBezTo>
                <a:close/>
                <a:moveTo>
                  <a:pt x="433" y="8"/>
                </a:moveTo>
                <a:cubicBezTo>
                  <a:pt x="433" y="8"/>
                  <a:pt x="432" y="7"/>
                  <a:pt x="432" y="7"/>
                </a:cubicBezTo>
                <a:cubicBezTo>
                  <a:pt x="432" y="8"/>
                  <a:pt x="432" y="8"/>
                  <a:pt x="433" y="8"/>
                </a:cubicBezTo>
                <a:close/>
                <a:moveTo>
                  <a:pt x="434" y="9"/>
                </a:moveTo>
                <a:cubicBezTo>
                  <a:pt x="435" y="8"/>
                  <a:pt x="433" y="8"/>
                  <a:pt x="432" y="9"/>
                </a:cubicBezTo>
                <a:cubicBezTo>
                  <a:pt x="432" y="9"/>
                  <a:pt x="431" y="9"/>
                  <a:pt x="431" y="9"/>
                </a:cubicBezTo>
                <a:cubicBezTo>
                  <a:pt x="431" y="10"/>
                  <a:pt x="433" y="9"/>
                  <a:pt x="434" y="9"/>
                </a:cubicBezTo>
                <a:cubicBezTo>
                  <a:pt x="434" y="9"/>
                  <a:pt x="434" y="9"/>
                  <a:pt x="434" y="9"/>
                </a:cubicBezTo>
                <a:close/>
                <a:moveTo>
                  <a:pt x="435" y="9"/>
                </a:moveTo>
                <a:cubicBezTo>
                  <a:pt x="435" y="9"/>
                  <a:pt x="435" y="9"/>
                  <a:pt x="435" y="9"/>
                </a:cubicBezTo>
                <a:cubicBezTo>
                  <a:pt x="435" y="9"/>
                  <a:pt x="435" y="9"/>
                  <a:pt x="435" y="9"/>
                </a:cubicBezTo>
                <a:close/>
                <a:moveTo>
                  <a:pt x="437" y="8"/>
                </a:moveTo>
                <a:cubicBezTo>
                  <a:pt x="437" y="8"/>
                  <a:pt x="437" y="7"/>
                  <a:pt x="437" y="7"/>
                </a:cubicBezTo>
                <a:cubicBezTo>
                  <a:pt x="436" y="7"/>
                  <a:pt x="434" y="7"/>
                  <a:pt x="434" y="7"/>
                </a:cubicBezTo>
                <a:cubicBezTo>
                  <a:pt x="435" y="8"/>
                  <a:pt x="436" y="8"/>
                  <a:pt x="437" y="7"/>
                </a:cubicBezTo>
                <a:cubicBezTo>
                  <a:pt x="437" y="7"/>
                  <a:pt x="437" y="8"/>
                  <a:pt x="437" y="8"/>
                </a:cubicBezTo>
                <a:close/>
                <a:moveTo>
                  <a:pt x="437" y="9"/>
                </a:moveTo>
                <a:cubicBezTo>
                  <a:pt x="438" y="9"/>
                  <a:pt x="436" y="9"/>
                  <a:pt x="436" y="9"/>
                </a:cubicBezTo>
                <a:cubicBezTo>
                  <a:pt x="436" y="9"/>
                  <a:pt x="437" y="9"/>
                  <a:pt x="437" y="9"/>
                </a:cubicBezTo>
                <a:close/>
                <a:moveTo>
                  <a:pt x="438" y="10"/>
                </a:moveTo>
                <a:cubicBezTo>
                  <a:pt x="439" y="9"/>
                  <a:pt x="434" y="10"/>
                  <a:pt x="435" y="11"/>
                </a:cubicBezTo>
                <a:cubicBezTo>
                  <a:pt x="436" y="11"/>
                  <a:pt x="436" y="10"/>
                  <a:pt x="437" y="10"/>
                </a:cubicBezTo>
                <a:cubicBezTo>
                  <a:pt x="437" y="10"/>
                  <a:pt x="438" y="11"/>
                  <a:pt x="438" y="10"/>
                </a:cubicBezTo>
                <a:close/>
                <a:moveTo>
                  <a:pt x="440" y="8"/>
                </a:moveTo>
                <a:cubicBezTo>
                  <a:pt x="440" y="8"/>
                  <a:pt x="440" y="8"/>
                  <a:pt x="440" y="8"/>
                </a:cubicBezTo>
                <a:cubicBezTo>
                  <a:pt x="440" y="8"/>
                  <a:pt x="440" y="8"/>
                  <a:pt x="440" y="8"/>
                </a:cubicBezTo>
                <a:close/>
                <a:moveTo>
                  <a:pt x="442" y="8"/>
                </a:moveTo>
                <a:cubicBezTo>
                  <a:pt x="442" y="8"/>
                  <a:pt x="441" y="7"/>
                  <a:pt x="441" y="8"/>
                </a:cubicBezTo>
                <a:cubicBezTo>
                  <a:pt x="441" y="8"/>
                  <a:pt x="442" y="8"/>
                  <a:pt x="442" y="8"/>
                </a:cubicBezTo>
                <a:close/>
                <a:moveTo>
                  <a:pt x="363" y="18"/>
                </a:moveTo>
                <a:cubicBezTo>
                  <a:pt x="363" y="18"/>
                  <a:pt x="362" y="17"/>
                  <a:pt x="363" y="18"/>
                </a:cubicBezTo>
                <a:cubicBezTo>
                  <a:pt x="363" y="18"/>
                  <a:pt x="363" y="18"/>
                  <a:pt x="363" y="18"/>
                </a:cubicBezTo>
                <a:close/>
                <a:moveTo>
                  <a:pt x="388" y="14"/>
                </a:moveTo>
                <a:cubicBezTo>
                  <a:pt x="388" y="14"/>
                  <a:pt x="388" y="14"/>
                  <a:pt x="388" y="13"/>
                </a:cubicBezTo>
                <a:cubicBezTo>
                  <a:pt x="387" y="13"/>
                  <a:pt x="386" y="13"/>
                  <a:pt x="386" y="14"/>
                </a:cubicBezTo>
                <a:cubicBezTo>
                  <a:pt x="386" y="14"/>
                  <a:pt x="387" y="14"/>
                  <a:pt x="388" y="14"/>
                </a:cubicBezTo>
                <a:cubicBezTo>
                  <a:pt x="388" y="14"/>
                  <a:pt x="388" y="14"/>
                  <a:pt x="388" y="14"/>
                </a:cubicBezTo>
                <a:close/>
                <a:moveTo>
                  <a:pt x="390" y="14"/>
                </a:moveTo>
                <a:cubicBezTo>
                  <a:pt x="390" y="14"/>
                  <a:pt x="389" y="13"/>
                  <a:pt x="389" y="14"/>
                </a:cubicBezTo>
                <a:cubicBezTo>
                  <a:pt x="389" y="14"/>
                  <a:pt x="390" y="14"/>
                  <a:pt x="390" y="14"/>
                </a:cubicBezTo>
                <a:close/>
                <a:moveTo>
                  <a:pt x="390" y="11"/>
                </a:moveTo>
                <a:cubicBezTo>
                  <a:pt x="391" y="11"/>
                  <a:pt x="390" y="11"/>
                  <a:pt x="390" y="11"/>
                </a:cubicBezTo>
                <a:cubicBezTo>
                  <a:pt x="389" y="11"/>
                  <a:pt x="390" y="11"/>
                  <a:pt x="390" y="11"/>
                </a:cubicBezTo>
                <a:close/>
                <a:moveTo>
                  <a:pt x="391" y="14"/>
                </a:moveTo>
                <a:cubicBezTo>
                  <a:pt x="391" y="14"/>
                  <a:pt x="391" y="14"/>
                  <a:pt x="391" y="14"/>
                </a:cubicBezTo>
                <a:cubicBezTo>
                  <a:pt x="391" y="14"/>
                  <a:pt x="391" y="14"/>
                  <a:pt x="391" y="14"/>
                </a:cubicBezTo>
                <a:close/>
                <a:moveTo>
                  <a:pt x="392" y="11"/>
                </a:moveTo>
                <a:cubicBezTo>
                  <a:pt x="391" y="11"/>
                  <a:pt x="391" y="11"/>
                  <a:pt x="391" y="11"/>
                </a:cubicBezTo>
                <a:cubicBezTo>
                  <a:pt x="391" y="11"/>
                  <a:pt x="392" y="11"/>
                  <a:pt x="392" y="11"/>
                </a:cubicBezTo>
                <a:close/>
                <a:moveTo>
                  <a:pt x="392" y="14"/>
                </a:moveTo>
                <a:cubicBezTo>
                  <a:pt x="392" y="14"/>
                  <a:pt x="391" y="14"/>
                  <a:pt x="391" y="14"/>
                </a:cubicBezTo>
                <a:cubicBezTo>
                  <a:pt x="391" y="14"/>
                  <a:pt x="392" y="14"/>
                  <a:pt x="392" y="14"/>
                </a:cubicBezTo>
                <a:close/>
                <a:moveTo>
                  <a:pt x="355" y="4"/>
                </a:moveTo>
                <a:cubicBezTo>
                  <a:pt x="355" y="4"/>
                  <a:pt x="355" y="4"/>
                  <a:pt x="355" y="4"/>
                </a:cubicBezTo>
                <a:cubicBezTo>
                  <a:pt x="355" y="4"/>
                  <a:pt x="356" y="4"/>
                  <a:pt x="355" y="4"/>
                </a:cubicBezTo>
                <a:close/>
                <a:moveTo>
                  <a:pt x="357" y="6"/>
                </a:moveTo>
                <a:cubicBezTo>
                  <a:pt x="358" y="5"/>
                  <a:pt x="354" y="5"/>
                  <a:pt x="352" y="5"/>
                </a:cubicBezTo>
                <a:cubicBezTo>
                  <a:pt x="351" y="6"/>
                  <a:pt x="355" y="6"/>
                  <a:pt x="357" y="6"/>
                </a:cubicBezTo>
                <a:close/>
                <a:moveTo>
                  <a:pt x="359" y="6"/>
                </a:moveTo>
                <a:cubicBezTo>
                  <a:pt x="359" y="6"/>
                  <a:pt x="358" y="5"/>
                  <a:pt x="358" y="6"/>
                </a:cubicBezTo>
                <a:cubicBezTo>
                  <a:pt x="358" y="6"/>
                  <a:pt x="358" y="6"/>
                  <a:pt x="359" y="6"/>
                </a:cubicBezTo>
                <a:close/>
                <a:moveTo>
                  <a:pt x="361" y="5"/>
                </a:moveTo>
                <a:cubicBezTo>
                  <a:pt x="361" y="5"/>
                  <a:pt x="359" y="5"/>
                  <a:pt x="360" y="5"/>
                </a:cubicBezTo>
                <a:cubicBezTo>
                  <a:pt x="360" y="6"/>
                  <a:pt x="361" y="6"/>
                  <a:pt x="361" y="5"/>
                </a:cubicBezTo>
                <a:close/>
                <a:moveTo>
                  <a:pt x="363" y="5"/>
                </a:moveTo>
                <a:cubicBezTo>
                  <a:pt x="363" y="5"/>
                  <a:pt x="361" y="5"/>
                  <a:pt x="361" y="6"/>
                </a:cubicBezTo>
                <a:cubicBezTo>
                  <a:pt x="361" y="6"/>
                  <a:pt x="362" y="6"/>
                  <a:pt x="363" y="5"/>
                </a:cubicBezTo>
                <a:close/>
                <a:moveTo>
                  <a:pt x="373" y="7"/>
                </a:moveTo>
                <a:cubicBezTo>
                  <a:pt x="373" y="6"/>
                  <a:pt x="371" y="7"/>
                  <a:pt x="371" y="7"/>
                </a:cubicBezTo>
                <a:cubicBezTo>
                  <a:pt x="369" y="7"/>
                  <a:pt x="367" y="7"/>
                  <a:pt x="365" y="7"/>
                </a:cubicBezTo>
                <a:cubicBezTo>
                  <a:pt x="362" y="6"/>
                  <a:pt x="360" y="7"/>
                  <a:pt x="357" y="7"/>
                </a:cubicBezTo>
                <a:cubicBezTo>
                  <a:pt x="356" y="7"/>
                  <a:pt x="352" y="7"/>
                  <a:pt x="353" y="7"/>
                </a:cubicBezTo>
                <a:cubicBezTo>
                  <a:pt x="355" y="8"/>
                  <a:pt x="357" y="7"/>
                  <a:pt x="359" y="7"/>
                </a:cubicBezTo>
                <a:cubicBezTo>
                  <a:pt x="360" y="7"/>
                  <a:pt x="361" y="7"/>
                  <a:pt x="362" y="7"/>
                </a:cubicBezTo>
                <a:cubicBezTo>
                  <a:pt x="362" y="7"/>
                  <a:pt x="362" y="8"/>
                  <a:pt x="362" y="8"/>
                </a:cubicBezTo>
                <a:cubicBezTo>
                  <a:pt x="361" y="8"/>
                  <a:pt x="358" y="8"/>
                  <a:pt x="359" y="9"/>
                </a:cubicBezTo>
                <a:cubicBezTo>
                  <a:pt x="359" y="9"/>
                  <a:pt x="360" y="9"/>
                  <a:pt x="361" y="9"/>
                </a:cubicBezTo>
                <a:cubicBezTo>
                  <a:pt x="363" y="9"/>
                  <a:pt x="365" y="9"/>
                  <a:pt x="367" y="9"/>
                </a:cubicBezTo>
                <a:cubicBezTo>
                  <a:pt x="368" y="9"/>
                  <a:pt x="369" y="10"/>
                  <a:pt x="370" y="9"/>
                </a:cubicBezTo>
                <a:cubicBezTo>
                  <a:pt x="371" y="9"/>
                  <a:pt x="370" y="8"/>
                  <a:pt x="370" y="8"/>
                </a:cubicBezTo>
                <a:cubicBezTo>
                  <a:pt x="369" y="8"/>
                  <a:pt x="366" y="9"/>
                  <a:pt x="367" y="8"/>
                </a:cubicBezTo>
                <a:cubicBezTo>
                  <a:pt x="368" y="6"/>
                  <a:pt x="370" y="8"/>
                  <a:pt x="372" y="7"/>
                </a:cubicBezTo>
                <a:cubicBezTo>
                  <a:pt x="372" y="7"/>
                  <a:pt x="372" y="7"/>
                  <a:pt x="373" y="7"/>
                </a:cubicBezTo>
                <a:close/>
                <a:moveTo>
                  <a:pt x="374" y="6"/>
                </a:moveTo>
                <a:cubicBezTo>
                  <a:pt x="376" y="5"/>
                  <a:pt x="368" y="5"/>
                  <a:pt x="365" y="5"/>
                </a:cubicBezTo>
                <a:cubicBezTo>
                  <a:pt x="364" y="5"/>
                  <a:pt x="363" y="5"/>
                  <a:pt x="364" y="5"/>
                </a:cubicBezTo>
                <a:cubicBezTo>
                  <a:pt x="365" y="7"/>
                  <a:pt x="367" y="6"/>
                  <a:pt x="369" y="6"/>
                </a:cubicBezTo>
                <a:cubicBezTo>
                  <a:pt x="371" y="6"/>
                  <a:pt x="372" y="6"/>
                  <a:pt x="374" y="6"/>
                </a:cubicBezTo>
                <a:close/>
                <a:moveTo>
                  <a:pt x="378" y="9"/>
                </a:moveTo>
                <a:cubicBezTo>
                  <a:pt x="379" y="8"/>
                  <a:pt x="376" y="8"/>
                  <a:pt x="375" y="8"/>
                </a:cubicBezTo>
                <a:cubicBezTo>
                  <a:pt x="375" y="8"/>
                  <a:pt x="375" y="8"/>
                  <a:pt x="374" y="8"/>
                </a:cubicBezTo>
                <a:cubicBezTo>
                  <a:pt x="374" y="8"/>
                  <a:pt x="373" y="8"/>
                  <a:pt x="373" y="8"/>
                </a:cubicBezTo>
                <a:cubicBezTo>
                  <a:pt x="372" y="8"/>
                  <a:pt x="371" y="8"/>
                  <a:pt x="371" y="8"/>
                </a:cubicBezTo>
                <a:cubicBezTo>
                  <a:pt x="371" y="10"/>
                  <a:pt x="374" y="9"/>
                  <a:pt x="376" y="9"/>
                </a:cubicBezTo>
                <a:cubicBezTo>
                  <a:pt x="377" y="9"/>
                  <a:pt x="378" y="9"/>
                  <a:pt x="378" y="9"/>
                </a:cubicBezTo>
                <a:close/>
                <a:moveTo>
                  <a:pt x="380" y="7"/>
                </a:moveTo>
                <a:cubicBezTo>
                  <a:pt x="381" y="7"/>
                  <a:pt x="380" y="7"/>
                  <a:pt x="379" y="7"/>
                </a:cubicBezTo>
                <a:cubicBezTo>
                  <a:pt x="378" y="7"/>
                  <a:pt x="376" y="7"/>
                  <a:pt x="375" y="7"/>
                </a:cubicBezTo>
                <a:cubicBezTo>
                  <a:pt x="374" y="7"/>
                  <a:pt x="373" y="7"/>
                  <a:pt x="374" y="7"/>
                </a:cubicBezTo>
                <a:cubicBezTo>
                  <a:pt x="375" y="9"/>
                  <a:pt x="377" y="8"/>
                  <a:pt x="378" y="8"/>
                </a:cubicBezTo>
                <a:cubicBezTo>
                  <a:pt x="379" y="8"/>
                  <a:pt x="379" y="8"/>
                  <a:pt x="379" y="8"/>
                </a:cubicBezTo>
                <a:cubicBezTo>
                  <a:pt x="380" y="8"/>
                  <a:pt x="380" y="8"/>
                  <a:pt x="380" y="7"/>
                </a:cubicBezTo>
                <a:close/>
                <a:moveTo>
                  <a:pt x="381" y="6"/>
                </a:moveTo>
                <a:cubicBezTo>
                  <a:pt x="381" y="5"/>
                  <a:pt x="379" y="5"/>
                  <a:pt x="379" y="6"/>
                </a:cubicBezTo>
                <a:cubicBezTo>
                  <a:pt x="380" y="6"/>
                  <a:pt x="380" y="6"/>
                  <a:pt x="381" y="6"/>
                </a:cubicBezTo>
                <a:close/>
                <a:moveTo>
                  <a:pt x="381" y="9"/>
                </a:moveTo>
                <a:cubicBezTo>
                  <a:pt x="381" y="9"/>
                  <a:pt x="381" y="8"/>
                  <a:pt x="381" y="8"/>
                </a:cubicBezTo>
                <a:cubicBezTo>
                  <a:pt x="381" y="8"/>
                  <a:pt x="379" y="9"/>
                  <a:pt x="380" y="9"/>
                </a:cubicBezTo>
                <a:cubicBezTo>
                  <a:pt x="380" y="9"/>
                  <a:pt x="381" y="9"/>
                  <a:pt x="381" y="9"/>
                </a:cubicBezTo>
                <a:cubicBezTo>
                  <a:pt x="381" y="9"/>
                  <a:pt x="381" y="9"/>
                  <a:pt x="381" y="9"/>
                </a:cubicBezTo>
                <a:close/>
                <a:moveTo>
                  <a:pt x="382" y="6"/>
                </a:moveTo>
                <a:cubicBezTo>
                  <a:pt x="382" y="6"/>
                  <a:pt x="382" y="5"/>
                  <a:pt x="382" y="5"/>
                </a:cubicBezTo>
                <a:cubicBezTo>
                  <a:pt x="381" y="5"/>
                  <a:pt x="381" y="6"/>
                  <a:pt x="382" y="6"/>
                </a:cubicBezTo>
                <a:cubicBezTo>
                  <a:pt x="382" y="6"/>
                  <a:pt x="382" y="6"/>
                  <a:pt x="382" y="6"/>
                </a:cubicBezTo>
                <a:close/>
                <a:moveTo>
                  <a:pt x="384" y="8"/>
                </a:moveTo>
                <a:cubicBezTo>
                  <a:pt x="385" y="7"/>
                  <a:pt x="383" y="7"/>
                  <a:pt x="383" y="8"/>
                </a:cubicBezTo>
                <a:cubicBezTo>
                  <a:pt x="383" y="8"/>
                  <a:pt x="384" y="8"/>
                  <a:pt x="384" y="8"/>
                </a:cubicBezTo>
                <a:close/>
                <a:moveTo>
                  <a:pt x="385" y="6"/>
                </a:moveTo>
                <a:cubicBezTo>
                  <a:pt x="385" y="6"/>
                  <a:pt x="385" y="5"/>
                  <a:pt x="385" y="6"/>
                </a:cubicBezTo>
                <a:cubicBezTo>
                  <a:pt x="384" y="6"/>
                  <a:pt x="385" y="6"/>
                  <a:pt x="385" y="6"/>
                </a:cubicBezTo>
                <a:close/>
                <a:moveTo>
                  <a:pt x="387" y="6"/>
                </a:moveTo>
                <a:cubicBezTo>
                  <a:pt x="387" y="6"/>
                  <a:pt x="386" y="6"/>
                  <a:pt x="386" y="6"/>
                </a:cubicBezTo>
                <a:cubicBezTo>
                  <a:pt x="386" y="6"/>
                  <a:pt x="387" y="6"/>
                  <a:pt x="387" y="6"/>
                </a:cubicBezTo>
                <a:close/>
                <a:moveTo>
                  <a:pt x="389" y="6"/>
                </a:moveTo>
                <a:cubicBezTo>
                  <a:pt x="389" y="6"/>
                  <a:pt x="387" y="6"/>
                  <a:pt x="388" y="6"/>
                </a:cubicBezTo>
                <a:cubicBezTo>
                  <a:pt x="388" y="6"/>
                  <a:pt x="388" y="6"/>
                  <a:pt x="389" y="6"/>
                </a:cubicBezTo>
                <a:close/>
                <a:moveTo>
                  <a:pt x="391" y="6"/>
                </a:moveTo>
                <a:cubicBezTo>
                  <a:pt x="391" y="6"/>
                  <a:pt x="391" y="6"/>
                  <a:pt x="391" y="6"/>
                </a:cubicBezTo>
                <a:cubicBezTo>
                  <a:pt x="391" y="5"/>
                  <a:pt x="390" y="6"/>
                  <a:pt x="391" y="6"/>
                </a:cubicBezTo>
                <a:cubicBezTo>
                  <a:pt x="391" y="6"/>
                  <a:pt x="391" y="6"/>
                  <a:pt x="391" y="6"/>
                </a:cubicBezTo>
                <a:close/>
                <a:moveTo>
                  <a:pt x="394" y="8"/>
                </a:moveTo>
                <a:cubicBezTo>
                  <a:pt x="395" y="7"/>
                  <a:pt x="392" y="7"/>
                  <a:pt x="391" y="7"/>
                </a:cubicBezTo>
                <a:cubicBezTo>
                  <a:pt x="389" y="7"/>
                  <a:pt x="385" y="7"/>
                  <a:pt x="386" y="8"/>
                </a:cubicBezTo>
                <a:cubicBezTo>
                  <a:pt x="388" y="9"/>
                  <a:pt x="390" y="8"/>
                  <a:pt x="392" y="8"/>
                </a:cubicBezTo>
                <a:cubicBezTo>
                  <a:pt x="393" y="8"/>
                  <a:pt x="393" y="8"/>
                  <a:pt x="394" y="8"/>
                </a:cubicBezTo>
                <a:close/>
                <a:moveTo>
                  <a:pt x="396" y="6"/>
                </a:moveTo>
                <a:cubicBezTo>
                  <a:pt x="396" y="6"/>
                  <a:pt x="396" y="6"/>
                  <a:pt x="396" y="6"/>
                </a:cubicBezTo>
                <a:cubicBezTo>
                  <a:pt x="396" y="6"/>
                  <a:pt x="397" y="6"/>
                  <a:pt x="396" y="6"/>
                </a:cubicBezTo>
                <a:close/>
                <a:moveTo>
                  <a:pt x="330" y="5"/>
                </a:moveTo>
                <a:cubicBezTo>
                  <a:pt x="330" y="5"/>
                  <a:pt x="329" y="5"/>
                  <a:pt x="329" y="5"/>
                </a:cubicBezTo>
                <a:cubicBezTo>
                  <a:pt x="329" y="6"/>
                  <a:pt x="330" y="6"/>
                  <a:pt x="330" y="5"/>
                </a:cubicBezTo>
                <a:close/>
                <a:moveTo>
                  <a:pt x="330" y="8"/>
                </a:moveTo>
                <a:cubicBezTo>
                  <a:pt x="331" y="8"/>
                  <a:pt x="327" y="8"/>
                  <a:pt x="328" y="9"/>
                </a:cubicBezTo>
                <a:cubicBezTo>
                  <a:pt x="329" y="9"/>
                  <a:pt x="330" y="9"/>
                  <a:pt x="330" y="8"/>
                </a:cubicBezTo>
                <a:close/>
                <a:moveTo>
                  <a:pt x="333" y="9"/>
                </a:moveTo>
                <a:cubicBezTo>
                  <a:pt x="333" y="9"/>
                  <a:pt x="333" y="8"/>
                  <a:pt x="333" y="8"/>
                </a:cubicBezTo>
                <a:cubicBezTo>
                  <a:pt x="333" y="8"/>
                  <a:pt x="332" y="8"/>
                  <a:pt x="332" y="8"/>
                </a:cubicBezTo>
                <a:cubicBezTo>
                  <a:pt x="332" y="8"/>
                  <a:pt x="332" y="9"/>
                  <a:pt x="332" y="9"/>
                </a:cubicBezTo>
                <a:cubicBezTo>
                  <a:pt x="332" y="9"/>
                  <a:pt x="333" y="9"/>
                  <a:pt x="333" y="9"/>
                </a:cubicBezTo>
                <a:close/>
                <a:moveTo>
                  <a:pt x="335" y="7"/>
                </a:moveTo>
                <a:cubicBezTo>
                  <a:pt x="335" y="7"/>
                  <a:pt x="335" y="6"/>
                  <a:pt x="334" y="6"/>
                </a:cubicBezTo>
                <a:cubicBezTo>
                  <a:pt x="334" y="6"/>
                  <a:pt x="332" y="7"/>
                  <a:pt x="333" y="7"/>
                </a:cubicBezTo>
                <a:cubicBezTo>
                  <a:pt x="334" y="7"/>
                  <a:pt x="334" y="7"/>
                  <a:pt x="335" y="7"/>
                </a:cubicBezTo>
                <a:close/>
                <a:moveTo>
                  <a:pt x="339" y="7"/>
                </a:moveTo>
                <a:cubicBezTo>
                  <a:pt x="339" y="6"/>
                  <a:pt x="337" y="6"/>
                  <a:pt x="336" y="7"/>
                </a:cubicBezTo>
                <a:cubicBezTo>
                  <a:pt x="336" y="7"/>
                  <a:pt x="335" y="7"/>
                  <a:pt x="336" y="7"/>
                </a:cubicBezTo>
                <a:cubicBezTo>
                  <a:pt x="336" y="8"/>
                  <a:pt x="337" y="7"/>
                  <a:pt x="338" y="7"/>
                </a:cubicBezTo>
                <a:cubicBezTo>
                  <a:pt x="338" y="7"/>
                  <a:pt x="338" y="7"/>
                  <a:pt x="339" y="7"/>
                </a:cubicBezTo>
                <a:close/>
                <a:moveTo>
                  <a:pt x="339" y="13"/>
                </a:moveTo>
                <a:cubicBezTo>
                  <a:pt x="339" y="13"/>
                  <a:pt x="338" y="13"/>
                  <a:pt x="338" y="13"/>
                </a:cubicBezTo>
                <a:cubicBezTo>
                  <a:pt x="338" y="13"/>
                  <a:pt x="339" y="13"/>
                  <a:pt x="339" y="13"/>
                </a:cubicBezTo>
                <a:close/>
                <a:moveTo>
                  <a:pt x="339" y="6"/>
                </a:moveTo>
                <a:cubicBezTo>
                  <a:pt x="341" y="5"/>
                  <a:pt x="337" y="5"/>
                  <a:pt x="335" y="5"/>
                </a:cubicBezTo>
                <a:cubicBezTo>
                  <a:pt x="335" y="5"/>
                  <a:pt x="334" y="5"/>
                  <a:pt x="334" y="6"/>
                </a:cubicBezTo>
                <a:cubicBezTo>
                  <a:pt x="334" y="6"/>
                  <a:pt x="335" y="6"/>
                  <a:pt x="336" y="6"/>
                </a:cubicBezTo>
                <a:cubicBezTo>
                  <a:pt x="337" y="6"/>
                  <a:pt x="338" y="6"/>
                  <a:pt x="339" y="6"/>
                </a:cubicBezTo>
                <a:close/>
                <a:moveTo>
                  <a:pt x="340" y="7"/>
                </a:moveTo>
                <a:cubicBezTo>
                  <a:pt x="341" y="7"/>
                  <a:pt x="339" y="6"/>
                  <a:pt x="339" y="7"/>
                </a:cubicBezTo>
                <a:cubicBezTo>
                  <a:pt x="339" y="7"/>
                  <a:pt x="340" y="7"/>
                  <a:pt x="340" y="7"/>
                </a:cubicBezTo>
                <a:close/>
                <a:moveTo>
                  <a:pt x="340" y="9"/>
                </a:moveTo>
                <a:cubicBezTo>
                  <a:pt x="341" y="8"/>
                  <a:pt x="338" y="8"/>
                  <a:pt x="339" y="9"/>
                </a:cubicBezTo>
                <a:cubicBezTo>
                  <a:pt x="339" y="9"/>
                  <a:pt x="340" y="9"/>
                  <a:pt x="340" y="9"/>
                </a:cubicBezTo>
                <a:close/>
                <a:moveTo>
                  <a:pt x="342" y="7"/>
                </a:moveTo>
                <a:cubicBezTo>
                  <a:pt x="343" y="7"/>
                  <a:pt x="341" y="7"/>
                  <a:pt x="341" y="7"/>
                </a:cubicBezTo>
                <a:cubicBezTo>
                  <a:pt x="341" y="8"/>
                  <a:pt x="342" y="7"/>
                  <a:pt x="342" y="7"/>
                </a:cubicBezTo>
                <a:close/>
                <a:moveTo>
                  <a:pt x="344" y="9"/>
                </a:moveTo>
                <a:cubicBezTo>
                  <a:pt x="345" y="9"/>
                  <a:pt x="343" y="8"/>
                  <a:pt x="343" y="8"/>
                </a:cubicBezTo>
                <a:cubicBezTo>
                  <a:pt x="343" y="8"/>
                  <a:pt x="344" y="9"/>
                  <a:pt x="344" y="9"/>
                </a:cubicBezTo>
                <a:close/>
                <a:moveTo>
                  <a:pt x="345" y="6"/>
                </a:moveTo>
                <a:cubicBezTo>
                  <a:pt x="346" y="5"/>
                  <a:pt x="341" y="5"/>
                  <a:pt x="342" y="6"/>
                </a:cubicBezTo>
                <a:cubicBezTo>
                  <a:pt x="343" y="6"/>
                  <a:pt x="344" y="6"/>
                  <a:pt x="345" y="6"/>
                </a:cubicBezTo>
                <a:close/>
                <a:moveTo>
                  <a:pt x="345" y="7"/>
                </a:moveTo>
                <a:cubicBezTo>
                  <a:pt x="345" y="7"/>
                  <a:pt x="344" y="6"/>
                  <a:pt x="344" y="7"/>
                </a:cubicBezTo>
                <a:cubicBezTo>
                  <a:pt x="344" y="7"/>
                  <a:pt x="344" y="7"/>
                  <a:pt x="345" y="7"/>
                </a:cubicBezTo>
                <a:close/>
                <a:moveTo>
                  <a:pt x="345" y="11"/>
                </a:moveTo>
                <a:cubicBezTo>
                  <a:pt x="346" y="10"/>
                  <a:pt x="345" y="10"/>
                  <a:pt x="345" y="10"/>
                </a:cubicBezTo>
                <a:cubicBezTo>
                  <a:pt x="345" y="10"/>
                  <a:pt x="345" y="11"/>
                  <a:pt x="345" y="11"/>
                </a:cubicBezTo>
                <a:close/>
                <a:moveTo>
                  <a:pt x="347" y="6"/>
                </a:moveTo>
                <a:cubicBezTo>
                  <a:pt x="347" y="6"/>
                  <a:pt x="345" y="5"/>
                  <a:pt x="346" y="6"/>
                </a:cubicBezTo>
                <a:cubicBezTo>
                  <a:pt x="346" y="6"/>
                  <a:pt x="346" y="6"/>
                  <a:pt x="347" y="6"/>
                </a:cubicBezTo>
                <a:close/>
                <a:moveTo>
                  <a:pt x="348" y="7"/>
                </a:moveTo>
                <a:cubicBezTo>
                  <a:pt x="348" y="7"/>
                  <a:pt x="348" y="7"/>
                  <a:pt x="347" y="7"/>
                </a:cubicBezTo>
                <a:cubicBezTo>
                  <a:pt x="347" y="6"/>
                  <a:pt x="346" y="7"/>
                  <a:pt x="346" y="7"/>
                </a:cubicBezTo>
                <a:cubicBezTo>
                  <a:pt x="346" y="7"/>
                  <a:pt x="347" y="8"/>
                  <a:pt x="348" y="7"/>
                </a:cubicBezTo>
                <a:close/>
                <a:moveTo>
                  <a:pt x="350" y="8"/>
                </a:moveTo>
                <a:cubicBezTo>
                  <a:pt x="351" y="8"/>
                  <a:pt x="349" y="7"/>
                  <a:pt x="349" y="8"/>
                </a:cubicBezTo>
                <a:cubicBezTo>
                  <a:pt x="348" y="8"/>
                  <a:pt x="347" y="8"/>
                  <a:pt x="348" y="9"/>
                </a:cubicBezTo>
                <a:cubicBezTo>
                  <a:pt x="348" y="9"/>
                  <a:pt x="350" y="9"/>
                  <a:pt x="350" y="8"/>
                </a:cubicBezTo>
                <a:close/>
                <a:moveTo>
                  <a:pt x="352" y="6"/>
                </a:moveTo>
                <a:cubicBezTo>
                  <a:pt x="352" y="6"/>
                  <a:pt x="351" y="6"/>
                  <a:pt x="351" y="6"/>
                </a:cubicBezTo>
                <a:cubicBezTo>
                  <a:pt x="351" y="6"/>
                  <a:pt x="351" y="6"/>
                  <a:pt x="352" y="6"/>
                </a:cubicBezTo>
                <a:close/>
                <a:moveTo>
                  <a:pt x="352" y="7"/>
                </a:moveTo>
                <a:cubicBezTo>
                  <a:pt x="352" y="7"/>
                  <a:pt x="351" y="7"/>
                  <a:pt x="351" y="7"/>
                </a:cubicBezTo>
                <a:cubicBezTo>
                  <a:pt x="352" y="7"/>
                  <a:pt x="352" y="7"/>
                  <a:pt x="352" y="7"/>
                </a:cubicBezTo>
                <a:close/>
                <a:moveTo>
                  <a:pt x="293" y="6"/>
                </a:moveTo>
                <a:cubicBezTo>
                  <a:pt x="294" y="6"/>
                  <a:pt x="292" y="6"/>
                  <a:pt x="292" y="6"/>
                </a:cubicBezTo>
                <a:cubicBezTo>
                  <a:pt x="292" y="6"/>
                  <a:pt x="293" y="6"/>
                  <a:pt x="293" y="6"/>
                </a:cubicBezTo>
                <a:close/>
                <a:moveTo>
                  <a:pt x="294" y="5"/>
                </a:moveTo>
                <a:cubicBezTo>
                  <a:pt x="294" y="5"/>
                  <a:pt x="294" y="5"/>
                  <a:pt x="294" y="5"/>
                </a:cubicBezTo>
                <a:cubicBezTo>
                  <a:pt x="294" y="5"/>
                  <a:pt x="294" y="5"/>
                  <a:pt x="294" y="5"/>
                </a:cubicBezTo>
                <a:close/>
                <a:moveTo>
                  <a:pt x="295" y="7"/>
                </a:moveTo>
                <a:cubicBezTo>
                  <a:pt x="295" y="7"/>
                  <a:pt x="295" y="7"/>
                  <a:pt x="294" y="7"/>
                </a:cubicBezTo>
                <a:cubicBezTo>
                  <a:pt x="294" y="7"/>
                  <a:pt x="293" y="7"/>
                  <a:pt x="294" y="7"/>
                </a:cubicBezTo>
                <a:cubicBezTo>
                  <a:pt x="294" y="7"/>
                  <a:pt x="294" y="8"/>
                  <a:pt x="295" y="7"/>
                </a:cubicBezTo>
                <a:close/>
                <a:moveTo>
                  <a:pt x="298" y="7"/>
                </a:moveTo>
                <a:cubicBezTo>
                  <a:pt x="298" y="7"/>
                  <a:pt x="298" y="7"/>
                  <a:pt x="298" y="6"/>
                </a:cubicBezTo>
                <a:cubicBezTo>
                  <a:pt x="298" y="6"/>
                  <a:pt x="297" y="7"/>
                  <a:pt x="298" y="7"/>
                </a:cubicBezTo>
                <a:cubicBezTo>
                  <a:pt x="298" y="7"/>
                  <a:pt x="298" y="7"/>
                  <a:pt x="298" y="7"/>
                </a:cubicBezTo>
                <a:close/>
                <a:moveTo>
                  <a:pt x="303" y="7"/>
                </a:moveTo>
                <a:cubicBezTo>
                  <a:pt x="304" y="7"/>
                  <a:pt x="300" y="7"/>
                  <a:pt x="301" y="7"/>
                </a:cubicBezTo>
                <a:cubicBezTo>
                  <a:pt x="301" y="8"/>
                  <a:pt x="302" y="8"/>
                  <a:pt x="303" y="7"/>
                </a:cubicBezTo>
                <a:cubicBezTo>
                  <a:pt x="303" y="7"/>
                  <a:pt x="303" y="7"/>
                  <a:pt x="303" y="7"/>
                </a:cubicBezTo>
                <a:close/>
                <a:moveTo>
                  <a:pt x="305" y="6"/>
                </a:moveTo>
                <a:cubicBezTo>
                  <a:pt x="307" y="5"/>
                  <a:pt x="299" y="5"/>
                  <a:pt x="296" y="5"/>
                </a:cubicBezTo>
                <a:cubicBezTo>
                  <a:pt x="296" y="6"/>
                  <a:pt x="295" y="6"/>
                  <a:pt x="295" y="6"/>
                </a:cubicBezTo>
                <a:cubicBezTo>
                  <a:pt x="297" y="7"/>
                  <a:pt x="298" y="6"/>
                  <a:pt x="300" y="6"/>
                </a:cubicBezTo>
                <a:cubicBezTo>
                  <a:pt x="302" y="6"/>
                  <a:pt x="303" y="6"/>
                  <a:pt x="305" y="6"/>
                </a:cubicBezTo>
                <a:close/>
                <a:moveTo>
                  <a:pt x="305" y="7"/>
                </a:moveTo>
                <a:cubicBezTo>
                  <a:pt x="305" y="7"/>
                  <a:pt x="305" y="7"/>
                  <a:pt x="305" y="7"/>
                </a:cubicBezTo>
                <a:cubicBezTo>
                  <a:pt x="305" y="7"/>
                  <a:pt x="305" y="7"/>
                  <a:pt x="305" y="7"/>
                </a:cubicBezTo>
                <a:close/>
                <a:moveTo>
                  <a:pt x="308" y="6"/>
                </a:moveTo>
                <a:cubicBezTo>
                  <a:pt x="309" y="5"/>
                  <a:pt x="305" y="6"/>
                  <a:pt x="306" y="6"/>
                </a:cubicBezTo>
                <a:cubicBezTo>
                  <a:pt x="307" y="6"/>
                  <a:pt x="308" y="6"/>
                  <a:pt x="308" y="6"/>
                </a:cubicBezTo>
                <a:close/>
                <a:moveTo>
                  <a:pt x="309" y="7"/>
                </a:moveTo>
                <a:cubicBezTo>
                  <a:pt x="309" y="7"/>
                  <a:pt x="309" y="7"/>
                  <a:pt x="309" y="7"/>
                </a:cubicBezTo>
                <a:cubicBezTo>
                  <a:pt x="308" y="7"/>
                  <a:pt x="309" y="7"/>
                  <a:pt x="309" y="7"/>
                </a:cubicBezTo>
                <a:close/>
                <a:moveTo>
                  <a:pt x="309" y="14"/>
                </a:moveTo>
                <a:cubicBezTo>
                  <a:pt x="309" y="14"/>
                  <a:pt x="309" y="14"/>
                  <a:pt x="309" y="14"/>
                </a:cubicBezTo>
                <a:cubicBezTo>
                  <a:pt x="309" y="14"/>
                  <a:pt x="309" y="14"/>
                  <a:pt x="309" y="14"/>
                </a:cubicBezTo>
                <a:close/>
                <a:moveTo>
                  <a:pt x="311" y="6"/>
                </a:moveTo>
                <a:cubicBezTo>
                  <a:pt x="311" y="5"/>
                  <a:pt x="309" y="5"/>
                  <a:pt x="310" y="6"/>
                </a:cubicBezTo>
                <a:cubicBezTo>
                  <a:pt x="310" y="6"/>
                  <a:pt x="310" y="6"/>
                  <a:pt x="311" y="6"/>
                </a:cubicBezTo>
                <a:close/>
                <a:moveTo>
                  <a:pt x="313" y="6"/>
                </a:moveTo>
                <a:cubicBezTo>
                  <a:pt x="313" y="6"/>
                  <a:pt x="312" y="5"/>
                  <a:pt x="312" y="6"/>
                </a:cubicBezTo>
                <a:cubicBezTo>
                  <a:pt x="312" y="6"/>
                  <a:pt x="313" y="6"/>
                  <a:pt x="313" y="6"/>
                </a:cubicBezTo>
                <a:close/>
                <a:moveTo>
                  <a:pt x="314" y="7"/>
                </a:moveTo>
                <a:cubicBezTo>
                  <a:pt x="315" y="7"/>
                  <a:pt x="314" y="6"/>
                  <a:pt x="314" y="6"/>
                </a:cubicBezTo>
                <a:cubicBezTo>
                  <a:pt x="313" y="6"/>
                  <a:pt x="313" y="7"/>
                  <a:pt x="314" y="7"/>
                </a:cubicBezTo>
                <a:cubicBezTo>
                  <a:pt x="314" y="7"/>
                  <a:pt x="314" y="7"/>
                  <a:pt x="314" y="7"/>
                </a:cubicBezTo>
                <a:close/>
                <a:moveTo>
                  <a:pt x="315" y="18"/>
                </a:moveTo>
                <a:cubicBezTo>
                  <a:pt x="316" y="18"/>
                  <a:pt x="313" y="17"/>
                  <a:pt x="314" y="18"/>
                </a:cubicBezTo>
                <a:cubicBezTo>
                  <a:pt x="314" y="18"/>
                  <a:pt x="315" y="18"/>
                  <a:pt x="315" y="18"/>
                </a:cubicBezTo>
                <a:close/>
                <a:moveTo>
                  <a:pt x="317" y="7"/>
                </a:moveTo>
                <a:cubicBezTo>
                  <a:pt x="317" y="7"/>
                  <a:pt x="317" y="7"/>
                  <a:pt x="316" y="7"/>
                </a:cubicBezTo>
                <a:cubicBezTo>
                  <a:pt x="316" y="7"/>
                  <a:pt x="317" y="7"/>
                  <a:pt x="317" y="7"/>
                </a:cubicBezTo>
                <a:close/>
                <a:moveTo>
                  <a:pt x="317" y="6"/>
                </a:moveTo>
                <a:cubicBezTo>
                  <a:pt x="318" y="6"/>
                  <a:pt x="316" y="5"/>
                  <a:pt x="316" y="6"/>
                </a:cubicBezTo>
                <a:cubicBezTo>
                  <a:pt x="317" y="6"/>
                  <a:pt x="317" y="6"/>
                  <a:pt x="317" y="6"/>
                </a:cubicBezTo>
                <a:close/>
                <a:moveTo>
                  <a:pt x="320" y="18"/>
                </a:moveTo>
                <a:cubicBezTo>
                  <a:pt x="321" y="18"/>
                  <a:pt x="319" y="17"/>
                  <a:pt x="319" y="18"/>
                </a:cubicBezTo>
                <a:cubicBezTo>
                  <a:pt x="319" y="18"/>
                  <a:pt x="320" y="18"/>
                  <a:pt x="320" y="18"/>
                </a:cubicBezTo>
                <a:close/>
                <a:moveTo>
                  <a:pt x="322" y="6"/>
                </a:moveTo>
                <a:cubicBezTo>
                  <a:pt x="323" y="5"/>
                  <a:pt x="320" y="5"/>
                  <a:pt x="321" y="6"/>
                </a:cubicBezTo>
                <a:cubicBezTo>
                  <a:pt x="321" y="6"/>
                  <a:pt x="322" y="6"/>
                  <a:pt x="322" y="6"/>
                </a:cubicBezTo>
                <a:close/>
                <a:moveTo>
                  <a:pt x="322" y="7"/>
                </a:moveTo>
                <a:cubicBezTo>
                  <a:pt x="322" y="7"/>
                  <a:pt x="322" y="7"/>
                  <a:pt x="322" y="7"/>
                </a:cubicBezTo>
                <a:cubicBezTo>
                  <a:pt x="322" y="7"/>
                  <a:pt x="322" y="7"/>
                  <a:pt x="322" y="7"/>
                </a:cubicBezTo>
                <a:close/>
                <a:moveTo>
                  <a:pt x="323" y="8"/>
                </a:moveTo>
                <a:cubicBezTo>
                  <a:pt x="324" y="7"/>
                  <a:pt x="320" y="8"/>
                  <a:pt x="318" y="8"/>
                </a:cubicBezTo>
                <a:cubicBezTo>
                  <a:pt x="317" y="8"/>
                  <a:pt x="316" y="9"/>
                  <a:pt x="316" y="9"/>
                </a:cubicBezTo>
                <a:cubicBezTo>
                  <a:pt x="318" y="10"/>
                  <a:pt x="319" y="9"/>
                  <a:pt x="320" y="9"/>
                </a:cubicBezTo>
                <a:cubicBezTo>
                  <a:pt x="321" y="9"/>
                  <a:pt x="322" y="9"/>
                  <a:pt x="323" y="8"/>
                </a:cubicBezTo>
                <a:close/>
                <a:moveTo>
                  <a:pt x="324" y="18"/>
                </a:moveTo>
                <a:cubicBezTo>
                  <a:pt x="324" y="18"/>
                  <a:pt x="324" y="18"/>
                  <a:pt x="324" y="18"/>
                </a:cubicBezTo>
                <a:cubicBezTo>
                  <a:pt x="324" y="18"/>
                  <a:pt x="323" y="18"/>
                  <a:pt x="323" y="18"/>
                </a:cubicBezTo>
                <a:cubicBezTo>
                  <a:pt x="322" y="18"/>
                  <a:pt x="321" y="18"/>
                  <a:pt x="322" y="18"/>
                </a:cubicBezTo>
                <a:cubicBezTo>
                  <a:pt x="322" y="18"/>
                  <a:pt x="323" y="18"/>
                  <a:pt x="324" y="18"/>
                </a:cubicBezTo>
                <a:close/>
                <a:moveTo>
                  <a:pt x="326" y="7"/>
                </a:moveTo>
                <a:cubicBezTo>
                  <a:pt x="326" y="7"/>
                  <a:pt x="325" y="7"/>
                  <a:pt x="325" y="6"/>
                </a:cubicBezTo>
                <a:cubicBezTo>
                  <a:pt x="324" y="6"/>
                  <a:pt x="323" y="7"/>
                  <a:pt x="323" y="7"/>
                </a:cubicBezTo>
                <a:cubicBezTo>
                  <a:pt x="324" y="8"/>
                  <a:pt x="325" y="8"/>
                  <a:pt x="326" y="7"/>
                </a:cubicBezTo>
                <a:close/>
                <a:moveTo>
                  <a:pt x="327" y="9"/>
                </a:moveTo>
                <a:cubicBezTo>
                  <a:pt x="327" y="8"/>
                  <a:pt x="325" y="8"/>
                  <a:pt x="325" y="9"/>
                </a:cubicBezTo>
                <a:cubicBezTo>
                  <a:pt x="325" y="9"/>
                  <a:pt x="326" y="9"/>
                  <a:pt x="327" y="9"/>
                </a:cubicBezTo>
                <a:close/>
                <a:moveTo>
                  <a:pt x="327" y="14"/>
                </a:moveTo>
                <a:cubicBezTo>
                  <a:pt x="328" y="13"/>
                  <a:pt x="326" y="13"/>
                  <a:pt x="326" y="13"/>
                </a:cubicBezTo>
                <a:cubicBezTo>
                  <a:pt x="326" y="13"/>
                  <a:pt x="326" y="14"/>
                  <a:pt x="326" y="14"/>
                </a:cubicBezTo>
                <a:cubicBezTo>
                  <a:pt x="326" y="14"/>
                  <a:pt x="327" y="13"/>
                  <a:pt x="327" y="13"/>
                </a:cubicBezTo>
                <a:cubicBezTo>
                  <a:pt x="327" y="13"/>
                  <a:pt x="327" y="14"/>
                  <a:pt x="327" y="14"/>
                </a:cubicBezTo>
                <a:close/>
                <a:moveTo>
                  <a:pt x="327" y="7"/>
                </a:moveTo>
                <a:cubicBezTo>
                  <a:pt x="328" y="7"/>
                  <a:pt x="326" y="7"/>
                  <a:pt x="326" y="7"/>
                </a:cubicBezTo>
                <a:cubicBezTo>
                  <a:pt x="326" y="8"/>
                  <a:pt x="327" y="7"/>
                  <a:pt x="327" y="7"/>
                </a:cubicBezTo>
                <a:close/>
                <a:moveTo>
                  <a:pt x="245" y="15"/>
                </a:moveTo>
                <a:cubicBezTo>
                  <a:pt x="245" y="15"/>
                  <a:pt x="243" y="14"/>
                  <a:pt x="243" y="14"/>
                </a:cubicBezTo>
                <a:cubicBezTo>
                  <a:pt x="243" y="15"/>
                  <a:pt x="244" y="15"/>
                  <a:pt x="245" y="15"/>
                </a:cubicBezTo>
                <a:close/>
                <a:moveTo>
                  <a:pt x="253" y="14"/>
                </a:moveTo>
                <a:cubicBezTo>
                  <a:pt x="253" y="14"/>
                  <a:pt x="253" y="14"/>
                  <a:pt x="253" y="14"/>
                </a:cubicBezTo>
                <a:cubicBezTo>
                  <a:pt x="253" y="14"/>
                  <a:pt x="253" y="14"/>
                  <a:pt x="253" y="14"/>
                </a:cubicBezTo>
                <a:close/>
                <a:moveTo>
                  <a:pt x="258" y="15"/>
                </a:moveTo>
                <a:cubicBezTo>
                  <a:pt x="259" y="14"/>
                  <a:pt x="254" y="14"/>
                  <a:pt x="255" y="15"/>
                </a:cubicBezTo>
                <a:cubicBezTo>
                  <a:pt x="256" y="15"/>
                  <a:pt x="257" y="15"/>
                  <a:pt x="258" y="15"/>
                </a:cubicBezTo>
                <a:cubicBezTo>
                  <a:pt x="258" y="15"/>
                  <a:pt x="258" y="15"/>
                  <a:pt x="258" y="15"/>
                </a:cubicBezTo>
                <a:close/>
                <a:moveTo>
                  <a:pt x="270" y="15"/>
                </a:moveTo>
                <a:cubicBezTo>
                  <a:pt x="270" y="15"/>
                  <a:pt x="269" y="14"/>
                  <a:pt x="269" y="14"/>
                </a:cubicBezTo>
                <a:cubicBezTo>
                  <a:pt x="269" y="14"/>
                  <a:pt x="269" y="15"/>
                  <a:pt x="270" y="15"/>
                </a:cubicBezTo>
                <a:close/>
                <a:moveTo>
                  <a:pt x="291" y="19"/>
                </a:moveTo>
                <a:cubicBezTo>
                  <a:pt x="291" y="19"/>
                  <a:pt x="290" y="18"/>
                  <a:pt x="290" y="19"/>
                </a:cubicBezTo>
                <a:cubicBezTo>
                  <a:pt x="291" y="19"/>
                  <a:pt x="291" y="19"/>
                  <a:pt x="291" y="19"/>
                </a:cubicBezTo>
                <a:close/>
                <a:moveTo>
                  <a:pt x="235" y="8"/>
                </a:moveTo>
                <a:cubicBezTo>
                  <a:pt x="235" y="8"/>
                  <a:pt x="234" y="8"/>
                  <a:pt x="234" y="8"/>
                </a:cubicBezTo>
                <a:cubicBezTo>
                  <a:pt x="234" y="8"/>
                  <a:pt x="234" y="8"/>
                  <a:pt x="234" y="8"/>
                </a:cubicBezTo>
                <a:cubicBezTo>
                  <a:pt x="234" y="8"/>
                  <a:pt x="235" y="8"/>
                  <a:pt x="235" y="8"/>
                </a:cubicBezTo>
                <a:close/>
                <a:moveTo>
                  <a:pt x="237" y="8"/>
                </a:moveTo>
                <a:cubicBezTo>
                  <a:pt x="237" y="8"/>
                  <a:pt x="236" y="8"/>
                  <a:pt x="236" y="8"/>
                </a:cubicBezTo>
                <a:cubicBezTo>
                  <a:pt x="236" y="8"/>
                  <a:pt x="237" y="8"/>
                  <a:pt x="237" y="8"/>
                </a:cubicBezTo>
                <a:close/>
                <a:moveTo>
                  <a:pt x="240" y="8"/>
                </a:moveTo>
                <a:cubicBezTo>
                  <a:pt x="240" y="8"/>
                  <a:pt x="239" y="7"/>
                  <a:pt x="238" y="8"/>
                </a:cubicBezTo>
                <a:cubicBezTo>
                  <a:pt x="237" y="8"/>
                  <a:pt x="239" y="9"/>
                  <a:pt x="240" y="8"/>
                </a:cubicBezTo>
                <a:close/>
                <a:moveTo>
                  <a:pt x="246" y="7"/>
                </a:moveTo>
                <a:cubicBezTo>
                  <a:pt x="249" y="5"/>
                  <a:pt x="241" y="6"/>
                  <a:pt x="239" y="6"/>
                </a:cubicBezTo>
                <a:cubicBezTo>
                  <a:pt x="238" y="6"/>
                  <a:pt x="234" y="6"/>
                  <a:pt x="236" y="7"/>
                </a:cubicBezTo>
                <a:cubicBezTo>
                  <a:pt x="238" y="8"/>
                  <a:pt x="241" y="7"/>
                  <a:pt x="243" y="7"/>
                </a:cubicBezTo>
                <a:cubicBezTo>
                  <a:pt x="244" y="7"/>
                  <a:pt x="246" y="7"/>
                  <a:pt x="246" y="7"/>
                </a:cubicBezTo>
                <a:close/>
                <a:moveTo>
                  <a:pt x="250" y="7"/>
                </a:moveTo>
                <a:cubicBezTo>
                  <a:pt x="251" y="6"/>
                  <a:pt x="247" y="6"/>
                  <a:pt x="248" y="7"/>
                </a:cubicBezTo>
                <a:cubicBezTo>
                  <a:pt x="248" y="7"/>
                  <a:pt x="250" y="7"/>
                  <a:pt x="250" y="7"/>
                </a:cubicBezTo>
                <a:close/>
                <a:moveTo>
                  <a:pt x="252" y="7"/>
                </a:moveTo>
                <a:cubicBezTo>
                  <a:pt x="253" y="7"/>
                  <a:pt x="251" y="6"/>
                  <a:pt x="251" y="7"/>
                </a:cubicBezTo>
                <a:cubicBezTo>
                  <a:pt x="252" y="7"/>
                  <a:pt x="252" y="7"/>
                  <a:pt x="252" y="7"/>
                </a:cubicBezTo>
                <a:close/>
                <a:moveTo>
                  <a:pt x="259" y="7"/>
                </a:moveTo>
                <a:cubicBezTo>
                  <a:pt x="260" y="6"/>
                  <a:pt x="257" y="6"/>
                  <a:pt x="258" y="7"/>
                </a:cubicBezTo>
                <a:cubicBezTo>
                  <a:pt x="258" y="7"/>
                  <a:pt x="259" y="7"/>
                  <a:pt x="259" y="7"/>
                </a:cubicBezTo>
                <a:close/>
                <a:moveTo>
                  <a:pt x="262" y="6"/>
                </a:moveTo>
                <a:cubicBezTo>
                  <a:pt x="263" y="6"/>
                  <a:pt x="260" y="6"/>
                  <a:pt x="261" y="6"/>
                </a:cubicBezTo>
                <a:cubicBezTo>
                  <a:pt x="261" y="7"/>
                  <a:pt x="262" y="7"/>
                  <a:pt x="262" y="6"/>
                </a:cubicBezTo>
                <a:close/>
                <a:moveTo>
                  <a:pt x="270" y="6"/>
                </a:moveTo>
                <a:cubicBezTo>
                  <a:pt x="270" y="6"/>
                  <a:pt x="269" y="6"/>
                  <a:pt x="269" y="6"/>
                </a:cubicBezTo>
                <a:cubicBezTo>
                  <a:pt x="268" y="6"/>
                  <a:pt x="265" y="6"/>
                  <a:pt x="266" y="6"/>
                </a:cubicBezTo>
                <a:cubicBezTo>
                  <a:pt x="267" y="7"/>
                  <a:pt x="268" y="7"/>
                  <a:pt x="270" y="6"/>
                </a:cubicBezTo>
                <a:close/>
                <a:moveTo>
                  <a:pt x="270" y="8"/>
                </a:moveTo>
                <a:cubicBezTo>
                  <a:pt x="271" y="8"/>
                  <a:pt x="269" y="8"/>
                  <a:pt x="269" y="8"/>
                </a:cubicBezTo>
                <a:cubicBezTo>
                  <a:pt x="270" y="8"/>
                  <a:pt x="270" y="8"/>
                  <a:pt x="270" y="8"/>
                </a:cubicBezTo>
                <a:close/>
                <a:moveTo>
                  <a:pt x="272" y="6"/>
                </a:moveTo>
                <a:cubicBezTo>
                  <a:pt x="273" y="6"/>
                  <a:pt x="270" y="6"/>
                  <a:pt x="270" y="6"/>
                </a:cubicBezTo>
                <a:cubicBezTo>
                  <a:pt x="270" y="7"/>
                  <a:pt x="272" y="7"/>
                  <a:pt x="272" y="6"/>
                </a:cubicBezTo>
                <a:close/>
                <a:moveTo>
                  <a:pt x="273" y="8"/>
                </a:moveTo>
                <a:cubicBezTo>
                  <a:pt x="273" y="8"/>
                  <a:pt x="272" y="7"/>
                  <a:pt x="272" y="8"/>
                </a:cubicBezTo>
                <a:cubicBezTo>
                  <a:pt x="272" y="8"/>
                  <a:pt x="273" y="8"/>
                  <a:pt x="273" y="8"/>
                </a:cubicBezTo>
                <a:close/>
                <a:moveTo>
                  <a:pt x="277" y="6"/>
                </a:moveTo>
                <a:cubicBezTo>
                  <a:pt x="279" y="6"/>
                  <a:pt x="272" y="6"/>
                  <a:pt x="273" y="6"/>
                </a:cubicBezTo>
                <a:cubicBezTo>
                  <a:pt x="274" y="7"/>
                  <a:pt x="276" y="7"/>
                  <a:pt x="277" y="6"/>
                </a:cubicBezTo>
                <a:cubicBezTo>
                  <a:pt x="277" y="6"/>
                  <a:pt x="277" y="6"/>
                  <a:pt x="277" y="6"/>
                </a:cubicBezTo>
                <a:close/>
                <a:moveTo>
                  <a:pt x="279" y="8"/>
                </a:moveTo>
                <a:cubicBezTo>
                  <a:pt x="279" y="8"/>
                  <a:pt x="278" y="8"/>
                  <a:pt x="278" y="8"/>
                </a:cubicBezTo>
                <a:cubicBezTo>
                  <a:pt x="278" y="8"/>
                  <a:pt x="279" y="8"/>
                  <a:pt x="279" y="8"/>
                </a:cubicBezTo>
                <a:close/>
                <a:moveTo>
                  <a:pt x="281" y="8"/>
                </a:moveTo>
                <a:cubicBezTo>
                  <a:pt x="282" y="7"/>
                  <a:pt x="280" y="7"/>
                  <a:pt x="280" y="7"/>
                </a:cubicBezTo>
                <a:cubicBezTo>
                  <a:pt x="280" y="8"/>
                  <a:pt x="281" y="8"/>
                  <a:pt x="281" y="8"/>
                </a:cubicBezTo>
                <a:close/>
                <a:moveTo>
                  <a:pt x="282" y="6"/>
                </a:moveTo>
                <a:cubicBezTo>
                  <a:pt x="282" y="6"/>
                  <a:pt x="282" y="6"/>
                  <a:pt x="282" y="6"/>
                </a:cubicBezTo>
                <a:cubicBezTo>
                  <a:pt x="282" y="6"/>
                  <a:pt x="282" y="6"/>
                  <a:pt x="282" y="6"/>
                </a:cubicBezTo>
                <a:close/>
                <a:moveTo>
                  <a:pt x="287" y="6"/>
                </a:moveTo>
                <a:cubicBezTo>
                  <a:pt x="287" y="6"/>
                  <a:pt x="287" y="6"/>
                  <a:pt x="286" y="6"/>
                </a:cubicBezTo>
                <a:cubicBezTo>
                  <a:pt x="286" y="6"/>
                  <a:pt x="287" y="6"/>
                  <a:pt x="287" y="6"/>
                </a:cubicBezTo>
                <a:close/>
                <a:moveTo>
                  <a:pt x="194" y="14"/>
                </a:moveTo>
                <a:cubicBezTo>
                  <a:pt x="195" y="14"/>
                  <a:pt x="193" y="13"/>
                  <a:pt x="193" y="14"/>
                </a:cubicBezTo>
                <a:cubicBezTo>
                  <a:pt x="193" y="14"/>
                  <a:pt x="194" y="14"/>
                  <a:pt x="194" y="14"/>
                </a:cubicBezTo>
                <a:close/>
                <a:moveTo>
                  <a:pt x="196" y="17"/>
                </a:moveTo>
                <a:cubicBezTo>
                  <a:pt x="196" y="17"/>
                  <a:pt x="195" y="17"/>
                  <a:pt x="195" y="17"/>
                </a:cubicBezTo>
                <a:cubicBezTo>
                  <a:pt x="196" y="17"/>
                  <a:pt x="196" y="17"/>
                  <a:pt x="196" y="17"/>
                </a:cubicBezTo>
                <a:close/>
                <a:moveTo>
                  <a:pt x="207" y="15"/>
                </a:moveTo>
                <a:cubicBezTo>
                  <a:pt x="207" y="15"/>
                  <a:pt x="207" y="15"/>
                  <a:pt x="207" y="15"/>
                </a:cubicBezTo>
                <a:cubicBezTo>
                  <a:pt x="207" y="15"/>
                  <a:pt x="207" y="15"/>
                  <a:pt x="207" y="15"/>
                </a:cubicBezTo>
                <a:close/>
                <a:moveTo>
                  <a:pt x="209" y="15"/>
                </a:moveTo>
                <a:cubicBezTo>
                  <a:pt x="209" y="15"/>
                  <a:pt x="208" y="15"/>
                  <a:pt x="208" y="15"/>
                </a:cubicBezTo>
                <a:cubicBezTo>
                  <a:pt x="208" y="15"/>
                  <a:pt x="209" y="15"/>
                  <a:pt x="209" y="15"/>
                </a:cubicBezTo>
                <a:close/>
                <a:moveTo>
                  <a:pt x="212" y="15"/>
                </a:moveTo>
                <a:cubicBezTo>
                  <a:pt x="213" y="15"/>
                  <a:pt x="212" y="14"/>
                  <a:pt x="212" y="14"/>
                </a:cubicBezTo>
                <a:cubicBezTo>
                  <a:pt x="212" y="14"/>
                  <a:pt x="212" y="15"/>
                  <a:pt x="212" y="15"/>
                </a:cubicBezTo>
                <a:close/>
                <a:moveTo>
                  <a:pt x="225" y="14"/>
                </a:moveTo>
                <a:cubicBezTo>
                  <a:pt x="226" y="14"/>
                  <a:pt x="225" y="14"/>
                  <a:pt x="224" y="14"/>
                </a:cubicBezTo>
                <a:cubicBezTo>
                  <a:pt x="224" y="14"/>
                  <a:pt x="224" y="14"/>
                  <a:pt x="224" y="14"/>
                </a:cubicBezTo>
                <a:cubicBezTo>
                  <a:pt x="224" y="15"/>
                  <a:pt x="225" y="15"/>
                  <a:pt x="225" y="14"/>
                </a:cubicBezTo>
                <a:close/>
                <a:moveTo>
                  <a:pt x="232" y="19"/>
                </a:moveTo>
                <a:cubicBezTo>
                  <a:pt x="232" y="19"/>
                  <a:pt x="231" y="19"/>
                  <a:pt x="231" y="19"/>
                </a:cubicBezTo>
                <a:cubicBezTo>
                  <a:pt x="231" y="19"/>
                  <a:pt x="232" y="19"/>
                  <a:pt x="232" y="19"/>
                </a:cubicBezTo>
                <a:close/>
                <a:moveTo>
                  <a:pt x="185" y="7"/>
                </a:moveTo>
                <a:cubicBezTo>
                  <a:pt x="185" y="7"/>
                  <a:pt x="185" y="7"/>
                  <a:pt x="185" y="7"/>
                </a:cubicBezTo>
                <a:cubicBezTo>
                  <a:pt x="185" y="7"/>
                  <a:pt x="185" y="7"/>
                  <a:pt x="185" y="7"/>
                </a:cubicBezTo>
                <a:close/>
                <a:moveTo>
                  <a:pt x="190" y="7"/>
                </a:moveTo>
                <a:cubicBezTo>
                  <a:pt x="191" y="7"/>
                  <a:pt x="188" y="7"/>
                  <a:pt x="188" y="7"/>
                </a:cubicBezTo>
                <a:cubicBezTo>
                  <a:pt x="189" y="8"/>
                  <a:pt x="190" y="7"/>
                  <a:pt x="190" y="7"/>
                </a:cubicBezTo>
                <a:close/>
                <a:moveTo>
                  <a:pt x="197" y="7"/>
                </a:moveTo>
                <a:cubicBezTo>
                  <a:pt x="198" y="6"/>
                  <a:pt x="193" y="6"/>
                  <a:pt x="194" y="7"/>
                </a:cubicBezTo>
                <a:cubicBezTo>
                  <a:pt x="194" y="7"/>
                  <a:pt x="195" y="7"/>
                  <a:pt x="196" y="7"/>
                </a:cubicBezTo>
                <a:cubicBezTo>
                  <a:pt x="196" y="7"/>
                  <a:pt x="197" y="7"/>
                  <a:pt x="197" y="7"/>
                </a:cubicBezTo>
                <a:close/>
                <a:moveTo>
                  <a:pt x="199" y="7"/>
                </a:moveTo>
                <a:cubicBezTo>
                  <a:pt x="200" y="7"/>
                  <a:pt x="198" y="7"/>
                  <a:pt x="198" y="7"/>
                </a:cubicBezTo>
                <a:cubicBezTo>
                  <a:pt x="198" y="7"/>
                  <a:pt x="199" y="7"/>
                  <a:pt x="199" y="7"/>
                </a:cubicBezTo>
                <a:close/>
                <a:moveTo>
                  <a:pt x="208" y="7"/>
                </a:moveTo>
                <a:cubicBezTo>
                  <a:pt x="209" y="7"/>
                  <a:pt x="204" y="7"/>
                  <a:pt x="205" y="7"/>
                </a:cubicBezTo>
                <a:cubicBezTo>
                  <a:pt x="206" y="7"/>
                  <a:pt x="207" y="7"/>
                  <a:pt x="208" y="7"/>
                </a:cubicBezTo>
                <a:close/>
                <a:moveTo>
                  <a:pt x="212" y="8"/>
                </a:moveTo>
                <a:cubicBezTo>
                  <a:pt x="212" y="8"/>
                  <a:pt x="211" y="8"/>
                  <a:pt x="211" y="8"/>
                </a:cubicBezTo>
                <a:cubicBezTo>
                  <a:pt x="211" y="8"/>
                  <a:pt x="212" y="8"/>
                  <a:pt x="212" y="8"/>
                </a:cubicBezTo>
                <a:close/>
                <a:moveTo>
                  <a:pt x="215" y="8"/>
                </a:moveTo>
                <a:cubicBezTo>
                  <a:pt x="216" y="8"/>
                  <a:pt x="214" y="8"/>
                  <a:pt x="214" y="8"/>
                </a:cubicBezTo>
                <a:cubicBezTo>
                  <a:pt x="215" y="8"/>
                  <a:pt x="215" y="8"/>
                  <a:pt x="215" y="8"/>
                </a:cubicBezTo>
                <a:close/>
                <a:moveTo>
                  <a:pt x="219" y="7"/>
                </a:moveTo>
                <a:cubicBezTo>
                  <a:pt x="221" y="6"/>
                  <a:pt x="214" y="6"/>
                  <a:pt x="211" y="7"/>
                </a:cubicBezTo>
                <a:cubicBezTo>
                  <a:pt x="211" y="7"/>
                  <a:pt x="210" y="7"/>
                  <a:pt x="211" y="7"/>
                </a:cubicBezTo>
                <a:cubicBezTo>
                  <a:pt x="212" y="8"/>
                  <a:pt x="214" y="7"/>
                  <a:pt x="215" y="7"/>
                </a:cubicBezTo>
                <a:cubicBezTo>
                  <a:pt x="216" y="7"/>
                  <a:pt x="218" y="7"/>
                  <a:pt x="219" y="7"/>
                </a:cubicBezTo>
                <a:close/>
                <a:moveTo>
                  <a:pt x="221" y="8"/>
                </a:moveTo>
                <a:cubicBezTo>
                  <a:pt x="221" y="8"/>
                  <a:pt x="220" y="8"/>
                  <a:pt x="220" y="8"/>
                </a:cubicBezTo>
                <a:cubicBezTo>
                  <a:pt x="220" y="8"/>
                  <a:pt x="221" y="8"/>
                  <a:pt x="221" y="8"/>
                </a:cubicBezTo>
                <a:close/>
                <a:moveTo>
                  <a:pt x="221" y="7"/>
                </a:moveTo>
                <a:cubicBezTo>
                  <a:pt x="222" y="7"/>
                  <a:pt x="221" y="6"/>
                  <a:pt x="221" y="6"/>
                </a:cubicBezTo>
                <a:cubicBezTo>
                  <a:pt x="221" y="6"/>
                  <a:pt x="219" y="7"/>
                  <a:pt x="220" y="7"/>
                </a:cubicBezTo>
                <a:cubicBezTo>
                  <a:pt x="220" y="7"/>
                  <a:pt x="221" y="7"/>
                  <a:pt x="221" y="7"/>
                </a:cubicBezTo>
                <a:close/>
                <a:moveTo>
                  <a:pt x="223" y="7"/>
                </a:moveTo>
                <a:cubicBezTo>
                  <a:pt x="224" y="7"/>
                  <a:pt x="222" y="7"/>
                  <a:pt x="222" y="7"/>
                </a:cubicBezTo>
                <a:cubicBezTo>
                  <a:pt x="222" y="7"/>
                  <a:pt x="223" y="7"/>
                  <a:pt x="223" y="7"/>
                </a:cubicBezTo>
                <a:close/>
                <a:moveTo>
                  <a:pt x="229" y="7"/>
                </a:moveTo>
                <a:cubicBezTo>
                  <a:pt x="229" y="7"/>
                  <a:pt x="227" y="7"/>
                  <a:pt x="228" y="7"/>
                </a:cubicBezTo>
                <a:cubicBezTo>
                  <a:pt x="228" y="7"/>
                  <a:pt x="228" y="7"/>
                  <a:pt x="229" y="7"/>
                </a:cubicBezTo>
                <a:close/>
                <a:moveTo>
                  <a:pt x="172" y="15"/>
                </a:moveTo>
                <a:cubicBezTo>
                  <a:pt x="172" y="15"/>
                  <a:pt x="170" y="14"/>
                  <a:pt x="170" y="15"/>
                </a:cubicBezTo>
                <a:cubicBezTo>
                  <a:pt x="170" y="15"/>
                  <a:pt x="171" y="15"/>
                  <a:pt x="172" y="15"/>
                </a:cubicBezTo>
                <a:close/>
                <a:moveTo>
                  <a:pt x="186" y="15"/>
                </a:moveTo>
                <a:cubicBezTo>
                  <a:pt x="186" y="15"/>
                  <a:pt x="186" y="15"/>
                  <a:pt x="186" y="15"/>
                </a:cubicBezTo>
                <a:cubicBezTo>
                  <a:pt x="186" y="15"/>
                  <a:pt x="186" y="15"/>
                  <a:pt x="186" y="15"/>
                </a:cubicBezTo>
                <a:close/>
                <a:moveTo>
                  <a:pt x="188" y="14"/>
                </a:moveTo>
                <a:cubicBezTo>
                  <a:pt x="188" y="14"/>
                  <a:pt x="187" y="14"/>
                  <a:pt x="188" y="14"/>
                </a:cubicBezTo>
                <a:cubicBezTo>
                  <a:pt x="188" y="14"/>
                  <a:pt x="188" y="14"/>
                  <a:pt x="188" y="14"/>
                </a:cubicBezTo>
                <a:close/>
                <a:moveTo>
                  <a:pt x="138" y="15"/>
                </a:moveTo>
                <a:cubicBezTo>
                  <a:pt x="138" y="15"/>
                  <a:pt x="138" y="15"/>
                  <a:pt x="138" y="15"/>
                </a:cubicBezTo>
                <a:cubicBezTo>
                  <a:pt x="137" y="15"/>
                  <a:pt x="138" y="15"/>
                  <a:pt x="138" y="15"/>
                </a:cubicBezTo>
                <a:close/>
                <a:moveTo>
                  <a:pt x="139" y="20"/>
                </a:moveTo>
                <a:cubicBezTo>
                  <a:pt x="139" y="20"/>
                  <a:pt x="138" y="19"/>
                  <a:pt x="138" y="19"/>
                </a:cubicBezTo>
                <a:cubicBezTo>
                  <a:pt x="138" y="20"/>
                  <a:pt x="139" y="20"/>
                  <a:pt x="139" y="20"/>
                </a:cubicBezTo>
                <a:close/>
                <a:moveTo>
                  <a:pt x="145" y="15"/>
                </a:moveTo>
                <a:cubicBezTo>
                  <a:pt x="145" y="15"/>
                  <a:pt x="144" y="15"/>
                  <a:pt x="144" y="15"/>
                </a:cubicBezTo>
                <a:cubicBezTo>
                  <a:pt x="144" y="15"/>
                  <a:pt x="145" y="15"/>
                  <a:pt x="145" y="15"/>
                </a:cubicBezTo>
                <a:close/>
                <a:moveTo>
                  <a:pt x="156" y="15"/>
                </a:moveTo>
                <a:cubicBezTo>
                  <a:pt x="156" y="15"/>
                  <a:pt x="156" y="15"/>
                  <a:pt x="155" y="15"/>
                </a:cubicBezTo>
                <a:cubicBezTo>
                  <a:pt x="155" y="15"/>
                  <a:pt x="156" y="15"/>
                  <a:pt x="156" y="15"/>
                </a:cubicBezTo>
                <a:close/>
                <a:moveTo>
                  <a:pt x="182" y="7"/>
                </a:moveTo>
                <a:cubicBezTo>
                  <a:pt x="185" y="6"/>
                  <a:pt x="175" y="7"/>
                  <a:pt x="171" y="7"/>
                </a:cubicBezTo>
                <a:cubicBezTo>
                  <a:pt x="162" y="7"/>
                  <a:pt x="154" y="7"/>
                  <a:pt x="145" y="7"/>
                </a:cubicBezTo>
                <a:cubicBezTo>
                  <a:pt x="138" y="7"/>
                  <a:pt x="132" y="6"/>
                  <a:pt x="126" y="6"/>
                </a:cubicBezTo>
                <a:cubicBezTo>
                  <a:pt x="122" y="6"/>
                  <a:pt x="118" y="6"/>
                  <a:pt x="114" y="6"/>
                </a:cubicBezTo>
                <a:cubicBezTo>
                  <a:pt x="113" y="6"/>
                  <a:pt x="109" y="6"/>
                  <a:pt x="110" y="7"/>
                </a:cubicBezTo>
                <a:cubicBezTo>
                  <a:pt x="112" y="8"/>
                  <a:pt x="114" y="7"/>
                  <a:pt x="116" y="7"/>
                </a:cubicBezTo>
                <a:cubicBezTo>
                  <a:pt x="116" y="7"/>
                  <a:pt x="117" y="8"/>
                  <a:pt x="117" y="8"/>
                </a:cubicBezTo>
                <a:cubicBezTo>
                  <a:pt x="117" y="7"/>
                  <a:pt x="117" y="7"/>
                  <a:pt x="117" y="7"/>
                </a:cubicBezTo>
                <a:cubicBezTo>
                  <a:pt x="118" y="6"/>
                  <a:pt x="119" y="7"/>
                  <a:pt x="121" y="7"/>
                </a:cubicBezTo>
                <a:cubicBezTo>
                  <a:pt x="122" y="7"/>
                  <a:pt x="124" y="7"/>
                  <a:pt x="125" y="7"/>
                </a:cubicBezTo>
                <a:cubicBezTo>
                  <a:pt x="125" y="7"/>
                  <a:pt x="125" y="8"/>
                  <a:pt x="125" y="8"/>
                </a:cubicBezTo>
                <a:cubicBezTo>
                  <a:pt x="126" y="8"/>
                  <a:pt x="127" y="8"/>
                  <a:pt x="127" y="7"/>
                </a:cubicBezTo>
                <a:cubicBezTo>
                  <a:pt x="128" y="7"/>
                  <a:pt x="128" y="7"/>
                  <a:pt x="129" y="8"/>
                </a:cubicBezTo>
                <a:cubicBezTo>
                  <a:pt x="129" y="8"/>
                  <a:pt x="130" y="8"/>
                  <a:pt x="130" y="8"/>
                </a:cubicBezTo>
                <a:cubicBezTo>
                  <a:pt x="130" y="8"/>
                  <a:pt x="130" y="8"/>
                  <a:pt x="130" y="7"/>
                </a:cubicBezTo>
                <a:cubicBezTo>
                  <a:pt x="130" y="7"/>
                  <a:pt x="129" y="7"/>
                  <a:pt x="130" y="7"/>
                </a:cubicBezTo>
                <a:cubicBezTo>
                  <a:pt x="130" y="7"/>
                  <a:pt x="131" y="7"/>
                  <a:pt x="131" y="7"/>
                </a:cubicBezTo>
                <a:cubicBezTo>
                  <a:pt x="131" y="7"/>
                  <a:pt x="131" y="8"/>
                  <a:pt x="131" y="8"/>
                </a:cubicBezTo>
                <a:cubicBezTo>
                  <a:pt x="132" y="8"/>
                  <a:pt x="132" y="7"/>
                  <a:pt x="132" y="7"/>
                </a:cubicBezTo>
                <a:cubicBezTo>
                  <a:pt x="135" y="7"/>
                  <a:pt x="138" y="8"/>
                  <a:pt x="142" y="7"/>
                </a:cubicBezTo>
                <a:cubicBezTo>
                  <a:pt x="144" y="7"/>
                  <a:pt x="145" y="7"/>
                  <a:pt x="148" y="7"/>
                </a:cubicBezTo>
                <a:cubicBezTo>
                  <a:pt x="148" y="7"/>
                  <a:pt x="148" y="8"/>
                  <a:pt x="148" y="8"/>
                </a:cubicBezTo>
                <a:cubicBezTo>
                  <a:pt x="148" y="8"/>
                  <a:pt x="148" y="7"/>
                  <a:pt x="148" y="7"/>
                </a:cubicBezTo>
                <a:cubicBezTo>
                  <a:pt x="150" y="7"/>
                  <a:pt x="152" y="7"/>
                  <a:pt x="153" y="7"/>
                </a:cubicBezTo>
                <a:cubicBezTo>
                  <a:pt x="160" y="7"/>
                  <a:pt x="167" y="7"/>
                  <a:pt x="174" y="7"/>
                </a:cubicBezTo>
                <a:cubicBezTo>
                  <a:pt x="175" y="7"/>
                  <a:pt x="176" y="7"/>
                  <a:pt x="176" y="7"/>
                </a:cubicBezTo>
                <a:cubicBezTo>
                  <a:pt x="177" y="8"/>
                  <a:pt x="177" y="8"/>
                  <a:pt x="178" y="8"/>
                </a:cubicBezTo>
                <a:cubicBezTo>
                  <a:pt x="179" y="8"/>
                  <a:pt x="180" y="8"/>
                  <a:pt x="182" y="7"/>
                </a:cubicBezTo>
                <a:cubicBezTo>
                  <a:pt x="182" y="7"/>
                  <a:pt x="182" y="7"/>
                  <a:pt x="182" y="7"/>
                </a:cubicBezTo>
                <a:close/>
                <a:moveTo>
                  <a:pt x="122" y="15"/>
                </a:moveTo>
                <a:cubicBezTo>
                  <a:pt x="123" y="15"/>
                  <a:pt x="121" y="14"/>
                  <a:pt x="120" y="14"/>
                </a:cubicBezTo>
                <a:cubicBezTo>
                  <a:pt x="120" y="14"/>
                  <a:pt x="120" y="14"/>
                  <a:pt x="119" y="13"/>
                </a:cubicBezTo>
                <a:cubicBezTo>
                  <a:pt x="118" y="13"/>
                  <a:pt x="116" y="14"/>
                  <a:pt x="117" y="15"/>
                </a:cubicBezTo>
                <a:cubicBezTo>
                  <a:pt x="118" y="15"/>
                  <a:pt x="118" y="15"/>
                  <a:pt x="119" y="15"/>
                </a:cubicBezTo>
                <a:cubicBezTo>
                  <a:pt x="120" y="15"/>
                  <a:pt x="121" y="16"/>
                  <a:pt x="122" y="15"/>
                </a:cubicBezTo>
                <a:close/>
                <a:moveTo>
                  <a:pt x="123" y="14"/>
                </a:moveTo>
                <a:cubicBezTo>
                  <a:pt x="124" y="14"/>
                  <a:pt x="122" y="14"/>
                  <a:pt x="122" y="14"/>
                </a:cubicBezTo>
                <a:cubicBezTo>
                  <a:pt x="122" y="14"/>
                  <a:pt x="123" y="14"/>
                  <a:pt x="123" y="14"/>
                </a:cubicBezTo>
                <a:close/>
                <a:moveTo>
                  <a:pt x="125" y="15"/>
                </a:moveTo>
                <a:cubicBezTo>
                  <a:pt x="125" y="15"/>
                  <a:pt x="124" y="15"/>
                  <a:pt x="124" y="15"/>
                </a:cubicBezTo>
                <a:cubicBezTo>
                  <a:pt x="124" y="15"/>
                  <a:pt x="124" y="15"/>
                  <a:pt x="125" y="15"/>
                </a:cubicBezTo>
                <a:close/>
                <a:moveTo>
                  <a:pt x="131" y="15"/>
                </a:moveTo>
                <a:cubicBezTo>
                  <a:pt x="131" y="15"/>
                  <a:pt x="129" y="14"/>
                  <a:pt x="130" y="15"/>
                </a:cubicBezTo>
                <a:cubicBezTo>
                  <a:pt x="130" y="15"/>
                  <a:pt x="130" y="15"/>
                  <a:pt x="131" y="15"/>
                </a:cubicBezTo>
                <a:close/>
                <a:moveTo>
                  <a:pt x="132" y="15"/>
                </a:moveTo>
                <a:cubicBezTo>
                  <a:pt x="132" y="15"/>
                  <a:pt x="132" y="14"/>
                  <a:pt x="132" y="14"/>
                </a:cubicBezTo>
                <a:cubicBezTo>
                  <a:pt x="132" y="14"/>
                  <a:pt x="131" y="15"/>
                  <a:pt x="132" y="15"/>
                </a:cubicBezTo>
                <a:cubicBezTo>
                  <a:pt x="132" y="15"/>
                  <a:pt x="132" y="15"/>
                  <a:pt x="132" y="15"/>
                </a:cubicBezTo>
                <a:close/>
                <a:moveTo>
                  <a:pt x="103" y="7"/>
                </a:moveTo>
                <a:cubicBezTo>
                  <a:pt x="104" y="6"/>
                  <a:pt x="99" y="6"/>
                  <a:pt x="97" y="6"/>
                </a:cubicBezTo>
                <a:cubicBezTo>
                  <a:pt x="97" y="7"/>
                  <a:pt x="97" y="7"/>
                  <a:pt x="97" y="7"/>
                </a:cubicBezTo>
                <a:cubicBezTo>
                  <a:pt x="98" y="8"/>
                  <a:pt x="100" y="7"/>
                  <a:pt x="101" y="7"/>
                </a:cubicBezTo>
                <a:cubicBezTo>
                  <a:pt x="101" y="7"/>
                  <a:pt x="102" y="7"/>
                  <a:pt x="103" y="7"/>
                </a:cubicBezTo>
                <a:close/>
                <a:moveTo>
                  <a:pt x="104" y="15"/>
                </a:moveTo>
                <a:cubicBezTo>
                  <a:pt x="104" y="15"/>
                  <a:pt x="101" y="14"/>
                  <a:pt x="102" y="15"/>
                </a:cubicBezTo>
                <a:cubicBezTo>
                  <a:pt x="102" y="15"/>
                  <a:pt x="103" y="15"/>
                  <a:pt x="103" y="15"/>
                </a:cubicBezTo>
                <a:cubicBezTo>
                  <a:pt x="103" y="15"/>
                  <a:pt x="104" y="15"/>
                  <a:pt x="104" y="15"/>
                </a:cubicBezTo>
                <a:close/>
                <a:moveTo>
                  <a:pt x="107" y="15"/>
                </a:moveTo>
                <a:cubicBezTo>
                  <a:pt x="108" y="15"/>
                  <a:pt x="107" y="14"/>
                  <a:pt x="107" y="14"/>
                </a:cubicBezTo>
                <a:cubicBezTo>
                  <a:pt x="106" y="14"/>
                  <a:pt x="107" y="15"/>
                  <a:pt x="107" y="15"/>
                </a:cubicBezTo>
                <a:close/>
                <a:moveTo>
                  <a:pt x="109" y="15"/>
                </a:moveTo>
                <a:cubicBezTo>
                  <a:pt x="109" y="15"/>
                  <a:pt x="108" y="14"/>
                  <a:pt x="108" y="14"/>
                </a:cubicBezTo>
                <a:cubicBezTo>
                  <a:pt x="108" y="14"/>
                  <a:pt x="108" y="14"/>
                  <a:pt x="109" y="15"/>
                </a:cubicBezTo>
                <a:close/>
                <a:moveTo>
                  <a:pt x="109" y="7"/>
                </a:moveTo>
                <a:cubicBezTo>
                  <a:pt x="111" y="6"/>
                  <a:pt x="106" y="6"/>
                  <a:pt x="105" y="6"/>
                </a:cubicBezTo>
                <a:cubicBezTo>
                  <a:pt x="104" y="6"/>
                  <a:pt x="104" y="6"/>
                  <a:pt x="104" y="7"/>
                </a:cubicBezTo>
                <a:cubicBezTo>
                  <a:pt x="104" y="8"/>
                  <a:pt x="106" y="6"/>
                  <a:pt x="107" y="7"/>
                </a:cubicBezTo>
                <a:cubicBezTo>
                  <a:pt x="107" y="7"/>
                  <a:pt x="107" y="7"/>
                  <a:pt x="108" y="7"/>
                </a:cubicBezTo>
                <a:cubicBezTo>
                  <a:pt x="108" y="7"/>
                  <a:pt x="109" y="7"/>
                  <a:pt x="109" y="7"/>
                </a:cubicBezTo>
                <a:close/>
                <a:moveTo>
                  <a:pt x="118" y="8"/>
                </a:moveTo>
                <a:cubicBezTo>
                  <a:pt x="119" y="8"/>
                  <a:pt x="117" y="7"/>
                  <a:pt x="117" y="8"/>
                </a:cubicBezTo>
                <a:cubicBezTo>
                  <a:pt x="117" y="8"/>
                  <a:pt x="118" y="8"/>
                  <a:pt x="118" y="8"/>
                </a:cubicBezTo>
                <a:close/>
                <a:moveTo>
                  <a:pt x="94" y="15"/>
                </a:moveTo>
                <a:cubicBezTo>
                  <a:pt x="94" y="15"/>
                  <a:pt x="94" y="14"/>
                  <a:pt x="94" y="14"/>
                </a:cubicBezTo>
                <a:cubicBezTo>
                  <a:pt x="94" y="15"/>
                  <a:pt x="94" y="15"/>
                  <a:pt x="94" y="15"/>
                </a:cubicBezTo>
                <a:close/>
                <a:moveTo>
                  <a:pt x="95" y="14"/>
                </a:moveTo>
                <a:cubicBezTo>
                  <a:pt x="95" y="14"/>
                  <a:pt x="94" y="13"/>
                  <a:pt x="94" y="13"/>
                </a:cubicBezTo>
                <a:cubicBezTo>
                  <a:pt x="94" y="13"/>
                  <a:pt x="94" y="14"/>
                  <a:pt x="95" y="14"/>
                </a:cubicBezTo>
                <a:close/>
                <a:moveTo>
                  <a:pt x="96" y="7"/>
                </a:moveTo>
                <a:cubicBezTo>
                  <a:pt x="96" y="7"/>
                  <a:pt x="95" y="7"/>
                  <a:pt x="95" y="7"/>
                </a:cubicBezTo>
                <a:cubicBezTo>
                  <a:pt x="95" y="7"/>
                  <a:pt x="95" y="7"/>
                  <a:pt x="96" y="7"/>
                </a:cubicBezTo>
                <a:close/>
                <a:moveTo>
                  <a:pt x="97" y="14"/>
                </a:moveTo>
                <a:cubicBezTo>
                  <a:pt x="97" y="14"/>
                  <a:pt x="95" y="14"/>
                  <a:pt x="95" y="14"/>
                </a:cubicBezTo>
                <a:cubicBezTo>
                  <a:pt x="95" y="15"/>
                  <a:pt x="96" y="15"/>
                  <a:pt x="97" y="14"/>
                </a:cubicBezTo>
                <a:close/>
                <a:moveTo>
                  <a:pt x="58" y="5"/>
                </a:moveTo>
                <a:cubicBezTo>
                  <a:pt x="59" y="4"/>
                  <a:pt x="56" y="5"/>
                  <a:pt x="54" y="5"/>
                </a:cubicBezTo>
                <a:cubicBezTo>
                  <a:pt x="53" y="5"/>
                  <a:pt x="52" y="5"/>
                  <a:pt x="50" y="5"/>
                </a:cubicBezTo>
                <a:cubicBezTo>
                  <a:pt x="50" y="5"/>
                  <a:pt x="50" y="5"/>
                  <a:pt x="49" y="5"/>
                </a:cubicBezTo>
                <a:cubicBezTo>
                  <a:pt x="49" y="5"/>
                  <a:pt x="48" y="4"/>
                  <a:pt x="48" y="4"/>
                </a:cubicBezTo>
                <a:cubicBezTo>
                  <a:pt x="48" y="6"/>
                  <a:pt x="52" y="6"/>
                  <a:pt x="54" y="6"/>
                </a:cubicBezTo>
                <a:cubicBezTo>
                  <a:pt x="54" y="6"/>
                  <a:pt x="54" y="6"/>
                  <a:pt x="55" y="6"/>
                </a:cubicBezTo>
                <a:cubicBezTo>
                  <a:pt x="55" y="6"/>
                  <a:pt x="56" y="6"/>
                  <a:pt x="57" y="6"/>
                </a:cubicBezTo>
                <a:cubicBezTo>
                  <a:pt x="57" y="6"/>
                  <a:pt x="58" y="6"/>
                  <a:pt x="58" y="6"/>
                </a:cubicBezTo>
                <a:cubicBezTo>
                  <a:pt x="58" y="6"/>
                  <a:pt x="58" y="6"/>
                  <a:pt x="58" y="5"/>
                </a:cubicBezTo>
                <a:close/>
                <a:moveTo>
                  <a:pt x="76" y="14"/>
                </a:moveTo>
                <a:cubicBezTo>
                  <a:pt x="76" y="14"/>
                  <a:pt x="74" y="14"/>
                  <a:pt x="74" y="14"/>
                </a:cubicBezTo>
                <a:cubicBezTo>
                  <a:pt x="75" y="14"/>
                  <a:pt x="75" y="14"/>
                  <a:pt x="76" y="14"/>
                </a:cubicBezTo>
                <a:close/>
                <a:moveTo>
                  <a:pt x="77" y="14"/>
                </a:moveTo>
                <a:cubicBezTo>
                  <a:pt x="77" y="14"/>
                  <a:pt x="77" y="14"/>
                  <a:pt x="77" y="14"/>
                </a:cubicBezTo>
                <a:cubicBezTo>
                  <a:pt x="77" y="14"/>
                  <a:pt x="77" y="14"/>
                  <a:pt x="77" y="14"/>
                </a:cubicBezTo>
                <a:close/>
                <a:moveTo>
                  <a:pt x="80" y="7"/>
                </a:moveTo>
                <a:cubicBezTo>
                  <a:pt x="81" y="7"/>
                  <a:pt x="80" y="6"/>
                  <a:pt x="80" y="6"/>
                </a:cubicBezTo>
                <a:cubicBezTo>
                  <a:pt x="78" y="5"/>
                  <a:pt x="76" y="6"/>
                  <a:pt x="74" y="6"/>
                </a:cubicBezTo>
                <a:cubicBezTo>
                  <a:pt x="69" y="6"/>
                  <a:pt x="65" y="5"/>
                  <a:pt x="60" y="5"/>
                </a:cubicBezTo>
                <a:cubicBezTo>
                  <a:pt x="60" y="5"/>
                  <a:pt x="58" y="6"/>
                  <a:pt x="59" y="6"/>
                </a:cubicBezTo>
                <a:cubicBezTo>
                  <a:pt x="59" y="7"/>
                  <a:pt x="60" y="6"/>
                  <a:pt x="61" y="6"/>
                </a:cubicBezTo>
                <a:cubicBezTo>
                  <a:pt x="63" y="6"/>
                  <a:pt x="65" y="7"/>
                  <a:pt x="67" y="7"/>
                </a:cubicBezTo>
                <a:cubicBezTo>
                  <a:pt x="70" y="7"/>
                  <a:pt x="72" y="7"/>
                  <a:pt x="75" y="7"/>
                </a:cubicBezTo>
                <a:cubicBezTo>
                  <a:pt x="77" y="7"/>
                  <a:pt x="79" y="7"/>
                  <a:pt x="80" y="7"/>
                </a:cubicBezTo>
                <a:cubicBezTo>
                  <a:pt x="80" y="7"/>
                  <a:pt x="80" y="7"/>
                  <a:pt x="80" y="7"/>
                </a:cubicBezTo>
                <a:close/>
                <a:moveTo>
                  <a:pt x="25" y="5"/>
                </a:moveTo>
                <a:cubicBezTo>
                  <a:pt x="26" y="4"/>
                  <a:pt x="25" y="4"/>
                  <a:pt x="25" y="4"/>
                </a:cubicBezTo>
                <a:cubicBezTo>
                  <a:pt x="24" y="4"/>
                  <a:pt x="23" y="5"/>
                  <a:pt x="24" y="5"/>
                </a:cubicBezTo>
                <a:cubicBezTo>
                  <a:pt x="24" y="5"/>
                  <a:pt x="24" y="5"/>
                  <a:pt x="25" y="4"/>
                </a:cubicBezTo>
                <a:cubicBezTo>
                  <a:pt x="25" y="4"/>
                  <a:pt x="25" y="5"/>
                  <a:pt x="25" y="5"/>
                </a:cubicBezTo>
                <a:close/>
                <a:moveTo>
                  <a:pt x="28" y="4"/>
                </a:moveTo>
                <a:cubicBezTo>
                  <a:pt x="28" y="4"/>
                  <a:pt x="26" y="4"/>
                  <a:pt x="26" y="5"/>
                </a:cubicBezTo>
                <a:cubicBezTo>
                  <a:pt x="26" y="5"/>
                  <a:pt x="27" y="4"/>
                  <a:pt x="27" y="4"/>
                </a:cubicBezTo>
                <a:cubicBezTo>
                  <a:pt x="28" y="4"/>
                  <a:pt x="28" y="4"/>
                  <a:pt x="28" y="4"/>
                </a:cubicBezTo>
                <a:close/>
                <a:moveTo>
                  <a:pt x="31" y="5"/>
                </a:moveTo>
                <a:cubicBezTo>
                  <a:pt x="32" y="5"/>
                  <a:pt x="28" y="4"/>
                  <a:pt x="28" y="5"/>
                </a:cubicBezTo>
                <a:cubicBezTo>
                  <a:pt x="28" y="6"/>
                  <a:pt x="30" y="6"/>
                  <a:pt x="31" y="5"/>
                </a:cubicBezTo>
                <a:cubicBezTo>
                  <a:pt x="31" y="5"/>
                  <a:pt x="31" y="5"/>
                  <a:pt x="31" y="5"/>
                </a:cubicBezTo>
                <a:close/>
                <a:moveTo>
                  <a:pt x="33" y="5"/>
                </a:moveTo>
                <a:cubicBezTo>
                  <a:pt x="34" y="4"/>
                  <a:pt x="32" y="5"/>
                  <a:pt x="32" y="5"/>
                </a:cubicBezTo>
                <a:cubicBezTo>
                  <a:pt x="32" y="5"/>
                  <a:pt x="33" y="5"/>
                  <a:pt x="33" y="5"/>
                </a:cubicBezTo>
                <a:close/>
                <a:moveTo>
                  <a:pt x="39" y="7"/>
                </a:moveTo>
                <a:cubicBezTo>
                  <a:pt x="39" y="7"/>
                  <a:pt x="39" y="7"/>
                  <a:pt x="39" y="7"/>
                </a:cubicBezTo>
                <a:cubicBezTo>
                  <a:pt x="39" y="7"/>
                  <a:pt x="40" y="7"/>
                  <a:pt x="39" y="7"/>
                </a:cubicBezTo>
                <a:close/>
                <a:moveTo>
                  <a:pt x="41" y="5"/>
                </a:moveTo>
                <a:cubicBezTo>
                  <a:pt x="42" y="5"/>
                  <a:pt x="41" y="4"/>
                  <a:pt x="41" y="4"/>
                </a:cubicBezTo>
                <a:cubicBezTo>
                  <a:pt x="40" y="4"/>
                  <a:pt x="40" y="5"/>
                  <a:pt x="39" y="4"/>
                </a:cubicBezTo>
                <a:cubicBezTo>
                  <a:pt x="38" y="4"/>
                  <a:pt x="36" y="4"/>
                  <a:pt x="37" y="5"/>
                </a:cubicBezTo>
                <a:cubicBezTo>
                  <a:pt x="37" y="5"/>
                  <a:pt x="38" y="5"/>
                  <a:pt x="39" y="5"/>
                </a:cubicBezTo>
                <a:cubicBezTo>
                  <a:pt x="40" y="5"/>
                  <a:pt x="41" y="6"/>
                  <a:pt x="41" y="5"/>
                </a:cubicBezTo>
                <a:close/>
                <a:moveTo>
                  <a:pt x="48" y="6"/>
                </a:moveTo>
                <a:cubicBezTo>
                  <a:pt x="48" y="5"/>
                  <a:pt x="46" y="5"/>
                  <a:pt x="45" y="4"/>
                </a:cubicBezTo>
                <a:cubicBezTo>
                  <a:pt x="44" y="4"/>
                  <a:pt x="41" y="5"/>
                  <a:pt x="42" y="5"/>
                </a:cubicBezTo>
                <a:cubicBezTo>
                  <a:pt x="43" y="6"/>
                  <a:pt x="44" y="6"/>
                  <a:pt x="45" y="6"/>
                </a:cubicBezTo>
                <a:cubicBezTo>
                  <a:pt x="45" y="6"/>
                  <a:pt x="46" y="6"/>
                  <a:pt x="47" y="6"/>
                </a:cubicBezTo>
                <a:cubicBezTo>
                  <a:pt x="47" y="5"/>
                  <a:pt x="47" y="6"/>
                  <a:pt x="48" y="6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组合 17">
            <a:extLst>
              <a:ext uri="{FF2B5EF4-FFF2-40B4-BE49-F238E27FC236}">
                <a16:creationId xmlns:a16="http://schemas.microsoft.com/office/drawing/2014/main" id="{E978CE87-D18F-7E42-9037-5691FA3BC81A}"/>
              </a:ext>
            </a:extLst>
          </p:cNvPr>
          <p:cNvGrpSpPr/>
          <p:nvPr/>
        </p:nvGrpSpPr>
        <p:grpSpPr>
          <a:xfrm>
            <a:off x="872489" y="1787525"/>
            <a:ext cx="4417967" cy="584776"/>
            <a:chOff x="872489" y="1787525"/>
            <a:chExt cx="4417967" cy="584776"/>
          </a:xfrm>
        </p:grpSpPr>
        <p:sp>
          <p:nvSpPr>
            <p:cNvPr id="6232" name="Freeform 681"/>
            <p:cNvSpPr>
              <a:spLocks noEditPoints="1"/>
            </p:cNvSpPr>
            <p:nvPr/>
          </p:nvSpPr>
          <p:spPr bwMode="auto">
            <a:xfrm>
              <a:off x="872489" y="1787525"/>
              <a:ext cx="4417967" cy="584776"/>
            </a:xfrm>
            <a:custGeom>
              <a:avLst/>
              <a:gdLst>
                <a:gd name="T0" fmla="*/ 355 w 369"/>
                <a:gd name="T1" fmla="*/ 52 h 111"/>
                <a:gd name="T2" fmla="*/ 350 w 369"/>
                <a:gd name="T3" fmla="*/ 49 h 111"/>
                <a:gd name="T4" fmla="*/ 348 w 369"/>
                <a:gd name="T5" fmla="*/ 47 h 111"/>
                <a:gd name="T6" fmla="*/ 335 w 369"/>
                <a:gd name="T7" fmla="*/ 45 h 111"/>
                <a:gd name="T8" fmla="*/ 344 w 369"/>
                <a:gd name="T9" fmla="*/ 38 h 111"/>
                <a:gd name="T10" fmla="*/ 333 w 369"/>
                <a:gd name="T11" fmla="*/ 34 h 111"/>
                <a:gd name="T12" fmla="*/ 339 w 369"/>
                <a:gd name="T13" fmla="*/ 28 h 111"/>
                <a:gd name="T14" fmla="*/ 329 w 369"/>
                <a:gd name="T15" fmla="*/ 23 h 111"/>
                <a:gd name="T16" fmla="*/ 305 w 369"/>
                <a:gd name="T17" fmla="*/ 19 h 111"/>
                <a:gd name="T18" fmla="*/ 306 w 369"/>
                <a:gd name="T19" fmla="*/ 17 h 111"/>
                <a:gd name="T20" fmla="*/ 312 w 369"/>
                <a:gd name="T21" fmla="*/ 14 h 111"/>
                <a:gd name="T22" fmla="*/ 229 w 369"/>
                <a:gd name="T23" fmla="*/ 10 h 111"/>
                <a:gd name="T24" fmla="*/ 290 w 369"/>
                <a:gd name="T25" fmla="*/ 7 h 111"/>
                <a:gd name="T26" fmla="*/ 263 w 369"/>
                <a:gd name="T27" fmla="*/ 2 h 111"/>
                <a:gd name="T28" fmla="*/ 48 w 369"/>
                <a:gd name="T29" fmla="*/ 5 h 111"/>
                <a:gd name="T30" fmla="*/ 9 w 369"/>
                <a:gd name="T31" fmla="*/ 19 h 111"/>
                <a:gd name="T32" fmla="*/ 10 w 369"/>
                <a:gd name="T33" fmla="*/ 27 h 111"/>
                <a:gd name="T34" fmla="*/ 7 w 369"/>
                <a:gd name="T35" fmla="*/ 32 h 111"/>
                <a:gd name="T36" fmla="*/ 1 w 369"/>
                <a:gd name="T37" fmla="*/ 48 h 111"/>
                <a:gd name="T38" fmla="*/ 9 w 369"/>
                <a:gd name="T39" fmla="*/ 64 h 111"/>
                <a:gd name="T40" fmla="*/ 8 w 369"/>
                <a:gd name="T41" fmla="*/ 66 h 111"/>
                <a:gd name="T42" fmla="*/ 9 w 369"/>
                <a:gd name="T43" fmla="*/ 75 h 111"/>
                <a:gd name="T44" fmla="*/ 14 w 369"/>
                <a:gd name="T45" fmla="*/ 83 h 111"/>
                <a:gd name="T46" fmla="*/ 22 w 369"/>
                <a:gd name="T47" fmla="*/ 93 h 111"/>
                <a:gd name="T48" fmla="*/ 80 w 369"/>
                <a:gd name="T49" fmla="*/ 106 h 111"/>
                <a:gd name="T50" fmla="*/ 339 w 369"/>
                <a:gd name="T51" fmla="*/ 85 h 111"/>
                <a:gd name="T52" fmla="*/ 359 w 369"/>
                <a:gd name="T53" fmla="*/ 75 h 111"/>
                <a:gd name="T54" fmla="*/ 353 w 369"/>
                <a:gd name="T55" fmla="*/ 73 h 111"/>
                <a:gd name="T56" fmla="*/ 352 w 369"/>
                <a:gd name="T57" fmla="*/ 69 h 111"/>
                <a:gd name="T58" fmla="*/ 360 w 369"/>
                <a:gd name="T59" fmla="*/ 64 h 111"/>
                <a:gd name="T60" fmla="*/ 364 w 369"/>
                <a:gd name="T61" fmla="*/ 60 h 111"/>
                <a:gd name="T62" fmla="*/ 369 w 369"/>
                <a:gd name="T63" fmla="*/ 54 h 111"/>
                <a:gd name="T64" fmla="*/ 169 w 369"/>
                <a:gd name="T65" fmla="*/ 4 h 111"/>
                <a:gd name="T66" fmla="*/ 158 w 369"/>
                <a:gd name="T67" fmla="*/ 5 h 111"/>
                <a:gd name="T68" fmla="*/ 243 w 369"/>
                <a:gd name="T69" fmla="*/ 2 h 111"/>
                <a:gd name="T70" fmla="*/ 180 w 369"/>
                <a:gd name="T71" fmla="*/ 5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69" h="111">
                  <a:moveTo>
                    <a:pt x="369" y="54"/>
                  </a:moveTo>
                  <a:cubicBezTo>
                    <a:pt x="363" y="55"/>
                    <a:pt x="360" y="52"/>
                    <a:pt x="355" y="52"/>
                  </a:cubicBezTo>
                  <a:cubicBezTo>
                    <a:pt x="359" y="51"/>
                    <a:pt x="359" y="51"/>
                    <a:pt x="359" y="51"/>
                  </a:cubicBezTo>
                  <a:cubicBezTo>
                    <a:pt x="356" y="50"/>
                    <a:pt x="352" y="51"/>
                    <a:pt x="350" y="49"/>
                  </a:cubicBezTo>
                  <a:cubicBezTo>
                    <a:pt x="349" y="49"/>
                    <a:pt x="350" y="48"/>
                    <a:pt x="351" y="48"/>
                  </a:cubicBezTo>
                  <a:cubicBezTo>
                    <a:pt x="348" y="47"/>
                    <a:pt x="348" y="47"/>
                    <a:pt x="348" y="47"/>
                  </a:cubicBezTo>
                  <a:cubicBezTo>
                    <a:pt x="350" y="45"/>
                    <a:pt x="354" y="46"/>
                    <a:pt x="356" y="44"/>
                  </a:cubicBezTo>
                  <a:cubicBezTo>
                    <a:pt x="350" y="45"/>
                    <a:pt x="341" y="44"/>
                    <a:pt x="335" y="45"/>
                  </a:cubicBezTo>
                  <a:cubicBezTo>
                    <a:pt x="353" y="38"/>
                    <a:pt x="353" y="38"/>
                    <a:pt x="353" y="38"/>
                  </a:cubicBezTo>
                  <a:cubicBezTo>
                    <a:pt x="350" y="38"/>
                    <a:pt x="346" y="39"/>
                    <a:pt x="344" y="38"/>
                  </a:cubicBezTo>
                  <a:cubicBezTo>
                    <a:pt x="347" y="36"/>
                    <a:pt x="347" y="36"/>
                    <a:pt x="347" y="36"/>
                  </a:cubicBezTo>
                  <a:cubicBezTo>
                    <a:pt x="342" y="37"/>
                    <a:pt x="335" y="36"/>
                    <a:pt x="333" y="34"/>
                  </a:cubicBezTo>
                  <a:cubicBezTo>
                    <a:pt x="338" y="32"/>
                    <a:pt x="338" y="32"/>
                    <a:pt x="338" y="32"/>
                  </a:cubicBezTo>
                  <a:cubicBezTo>
                    <a:pt x="333" y="33"/>
                    <a:pt x="339" y="29"/>
                    <a:pt x="339" y="28"/>
                  </a:cubicBezTo>
                  <a:cubicBezTo>
                    <a:pt x="334" y="28"/>
                    <a:pt x="330" y="27"/>
                    <a:pt x="325" y="27"/>
                  </a:cubicBezTo>
                  <a:cubicBezTo>
                    <a:pt x="327" y="25"/>
                    <a:pt x="330" y="25"/>
                    <a:pt x="329" y="23"/>
                  </a:cubicBezTo>
                  <a:cubicBezTo>
                    <a:pt x="321" y="22"/>
                    <a:pt x="308" y="25"/>
                    <a:pt x="303" y="20"/>
                  </a:cubicBezTo>
                  <a:cubicBezTo>
                    <a:pt x="304" y="20"/>
                    <a:pt x="304" y="19"/>
                    <a:pt x="305" y="19"/>
                  </a:cubicBezTo>
                  <a:cubicBezTo>
                    <a:pt x="303" y="18"/>
                    <a:pt x="303" y="18"/>
                    <a:pt x="303" y="18"/>
                  </a:cubicBezTo>
                  <a:cubicBezTo>
                    <a:pt x="304" y="18"/>
                    <a:pt x="305" y="17"/>
                    <a:pt x="306" y="17"/>
                  </a:cubicBezTo>
                  <a:cubicBezTo>
                    <a:pt x="305" y="16"/>
                    <a:pt x="305" y="16"/>
                    <a:pt x="305" y="16"/>
                  </a:cubicBezTo>
                  <a:cubicBezTo>
                    <a:pt x="312" y="14"/>
                    <a:pt x="312" y="14"/>
                    <a:pt x="312" y="14"/>
                  </a:cubicBezTo>
                  <a:cubicBezTo>
                    <a:pt x="309" y="14"/>
                    <a:pt x="309" y="14"/>
                    <a:pt x="309" y="14"/>
                  </a:cubicBezTo>
                  <a:cubicBezTo>
                    <a:pt x="281" y="13"/>
                    <a:pt x="257" y="10"/>
                    <a:pt x="229" y="10"/>
                  </a:cubicBezTo>
                  <a:cubicBezTo>
                    <a:pt x="242" y="8"/>
                    <a:pt x="263" y="10"/>
                    <a:pt x="279" y="9"/>
                  </a:cubicBezTo>
                  <a:cubicBezTo>
                    <a:pt x="279" y="7"/>
                    <a:pt x="288" y="7"/>
                    <a:pt x="290" y="7"/>
                  </a:cubicBezTo>
                  <a:cubicBezTo>
                    <a:pt x="276" y="5"/>
                    <a:pt x="263" y="6"/>
                    <a:pt x="250" y="4"/>
                  </a:cubicBezTo>
                  <a:cubicBezTo>
                    <a:pt x="253" y="2"/>
                    <a:pt x="257" y="3"/>
                    <a:pt x="263" y="2"/>
                  </a:cubicBezTo>
                  <a:cubicBezTo>
                    <a:pt x="259" y="1"/>
                    <a:pt x="259" y="1"/>
                    <a:pt x="259" y="1"/>
                  </a:cubicBezTo>
                  <a:cubicBezTo>
                    <a:pt x="188" y="0"/>
                    <a:pt x="119" y="6"/>
                    <a:pt x="48" y="5"/>
                  </a:cubicBezTo>
                  <a:cubicBezTo>
                    <a:pt x="30" y="6"/>
                    <a:pt x="7" y="7"/>
                    <a:pt x="1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4" y="20"/>
                    <a:pt x="6" y="24"/>
                    <a:pt x="1" y="24"/>
                  </a:cubicBezTo>
                  <a:cubicBezTo>
                    <a:pt x="2" y="27"/>
                    <a:pt x="7" y="26"/>
                    <a:pt x="10" y="27"/>
                  </a:cubicBezTo>
                  <a:cubicBezTo>
                    <a:pt x="7" y="28"/>
                    <a:pt x="8" y="30"/>
                    <a:pt x="5" y="31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1" y="35"/>
                    <a:pt x="8" y="39"/>
                    <a:pt x="2" y="43"/>
                  </a:cubicBezTo>
                  <a:cubicBezTo>
                    <a:pt x="7" y="45"/>
                    <a:pt x="0" y="46"/>
                    <a:pt x="1" y="48"/>
                  </a:cubicBezTo>
                  <a:cubicBezTo>
                    <a:pt x="3" y="51"/>
                    <a:pt x="5" y="53"/>
                    <a:pt x="8" y="55"/>
                  </a:cubicBezTo>
                  <a:cubicBezTo>
                    <a:pt x="8" y="58"/>
                    <a:pt x="15" y="61"/>
                    <a:pt x="9" y="64"/>
                  </a:cubicBezTo>
                  <a:cubicBezTo>
                    <a:pt x="11" y="65"/>
                    <a:pt x="11" y="65"/>
                    <a:pt x="11" y="65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14" y="67"/>
                    <a:pt x="3" y="70"/>
                    <a:pt x="11" y="70"/>
                  </a:cubicBezTo>
                  <a:cubicBezTo>
                    <a:pt x="7" y="71"/>
                    <a:pt x="9" y="74"/>
                    <a:pt x="9" y="75"/>
                  </a:cubicBezTo>
                  <a:cubicBezTo>
                    <a:pt x="11" y="78"/>
                    <a:pt x="14" y="81"/>
                    <a:pt x="18" y="82"/>
                  </a:cubicBezTo>
                  <a:cubicBezTo>
                    <a:pt x="17" y="83"/>
                    <a:pt x="16" y="84"/>
                    <a:pt x="14" y="83"/>
                  </a:cubicBezTo>
                  <a:cubicBezTo>
                    <a:pt x="14" y="88"/>
                    <a:pt x="14" y="88"/>
                    <a:pt x="14" y="88"/>
                  </a:cubicBezTo>
                  <a:cubicBezTo>
                    <a:pt x="15" y="90"/>
                    <a:pt x="18" y="91"/>
                    <a:pt x="22" y="93"/>
                  </a:cubicBezTo>
                  <a:cubicBezTo>
                    <a:pt x="20" y="94"/>
                    <a:pt x="20" y="94"/>
                    <a:pt x="20" y="94"/>
                  </a:cubicBezTo>
                  <a:cubicBezTo>
                    <a:pt x="38" y="101"/>
                    <a:pt x="59" y="104"/>
                    <a:pt x="80" y="106"/>
                  </a:cubicBezTo>
                  <a:cubicBezTo>
                    <a:pt x="158" y="111"/>
                    <a:pt x="232" y="101"/>
                    <a:pt x="307" y="97"/>
                  </a:cubicBezTo>
                  <a:cubicBezTo>
                    <a:pt x="320" y="96"/>
                    <a:pt x="328" y="87"/>
                    <a:pt x="339" y="85"/>
                  </a:cubicBezTo>
                  <a:cubicBezTo>
                    <a:pt x="334" y="82"/>
                    <a:pt x="334" y="82"/>
                    <a:pt x="334" y="82"/>
                  </a:cubicBezTo>
                  <a:cubicBezTo>
                    <a:pt x="340" y="77"/>
                    <a:pt x="351" y="78"/>
                    <a:pt x="359" y="75"/>
                  </a:cubicBezTo>
                  <a:cubicBezTo>
                    <a:pt x="353" y="76"/>
                    <a:pt x="346" y="77"/>
                    <a:pt x="340" y="77"/>
                  </a:cubicBezTo>
                  <a:cubicBezTo>
                    <a:pt x="353" y="73"/>
                    <a:pt x="353" y="73"/>
                    <a:pt x="353" y="73"/>
                  </a:cubicBezTo>
                  <a:cubicBezTo>
                    <a:pt x="344" y="72"/>
                    <a:pt x="344" y="72"/>
                    <a:pt x="344" y="72"/>
                  </a:cubicBezTo>
                  <a:cubicBezTo>
                    <a:pt x="345" y="70"/>
                    <a:pt x="351" y="71"/>
                    <a:pt x="352" y="69"/>
                  </a:cubicBezTo>
                  <a:cubicBezTo>
                    <a:pt x="350" y="69"/>
                    <a:pt x="347" y="70"/>
                    <a:pt x="345" y="69"/>
                  </a:cubicBezTo>
                  <a:cubicBezTo>
                    <a:pt x="346" y="64"/>
                    <a:pt x="355" y="66"/>
                    <a:pt x="360" y="64"/>
                  </a:cubicBezTo>
                  <a:cubicBezTo>
                    <a:pt x="358" y="64"/>
                    <a:pt x="355" y="65"/>
                    <a:pt x="353" y="64"/>
                  </a:cubicBezTo>
                  <a:cubicBezTo>
                    <a:pt x="357" y="62"/>
                    <a:pt x="361" y="61"/>
                    <a:pt x="364" y="60"/>
                  </a:cubicBezTo>
                  <a:cubicBezTo>
                    <a:pt x="350" y="60"/>
                    <a:pt x="350" y="60"/>
                    <a:pt x="350" y="60"/>
                  </a:cubicBezTo>
                  <a:cubicBezTo>
                    <a:pt x="356" y="58"/>
                    <a:pt x="365" y="58"/>
                    <a:pt x="369" y="54"/>
                  </a:cubicBezTo>
                  <a:close/>
                  <a:moveTo>
                    <a:pt x="158" y="5"/>
                  </a:moveTo>
                  <a:cubicBezTo>
                    <a:pt x="169" y="4"/>
                    <a:pt x="169" y="4"/>
                    <a:pt x="169" y="4"/>
                  </a:cubicBezTo>
                  <a:cubicBezTo>
                    <a:pt x="171" y="4"/>
                    <a:pt x="171" y="4"/>
                    <a:pt x="171" y="4"/>
                  </a:cubicBezTo>
                  <a:lnTo>
                    <a:pt x="158" y="5"/>
                  </a:lnTo>
                  <a:close/>
                  <a:moveTo>
                    <a:pt x="180" y="5"/>
                  </a:moveTo>
                  <a:cubicBezTo>
                    <a:pt x="200" y="3"/>
                    <a:pt x="224" y="6"/>
                    <a:pt x="243" y="2"/>
                  </a:cubicBezTo>
                  <a:cubicBezTo>
                    <a:pt x="248" y="4"/>
                    <a:pt x="248" y="4"/>
                    <a:pt x="248" y="4"/>
                  </a:cubicBezTo>
                  <a:cubicBezTo>
                    <a:pt x="228" y="4"/>
                    <a:pt x="203" y="5"/>
                    <a:pt x="180" y="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1060450" y="1787525"/>
              <a:ext cx="3035689" cy="58477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buClrTx/>
                <a:buSzTx/>
                <a:buFontTx/>
              </a:pPr>
              <a:r>
                <a:rPr lang="zh-CN" altLang="en-US" sz="3200" dirty="0">
                  <a:solidFill>
                    <a:schemeClr val="bg1"/>
                  </a:solidFill>
                  <a:latin typeface="华文楷体" panose="02010600040101010101" charset="-122"/>
                  <a:ea typeface="华文楷体" panose="02010600040101010101" charset="-122"/>
                  <a:sym typeface="+mn-ea"/>
                </a:rPr>
                <a:t>学校历史课</a:t>
              </a:r>
            </a:p>
          </p:txBody>
        </p:sp>
      </p:grpSp>
      <p:pic>
        <p:nvPicPr>
          <p:cNvPr id="5" name="图片 4" descr="image-removebg-preview (8)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8735" y="470535"/>
            <a:ext cx="4975225" cy="663003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10D87FE7-C36B-1CBE-B0AE-9CD0358F956F}"/>
              </a:ext>
            </a:extLst>
          </p:cNvPr>
          <p:cNvSpPr txBox="1"/>
          <p:nvPr/>
        </p:nvSpPr>
        <p:spPr>
          <a:xfrm>
            <a:off x="262889" y="252730"/>
            <a:ext cx="7520305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buClrTx/>
              <a:buSzTx/>
              <a:buFontTx/>
            </a:pPr>
            <a:r>
              <a:rPr lang="en-US" altLang="zh-CN" sz="3200" dirty="0">
                <a:latin typeface="华文琥珀" panose="02010800040101010101" pitchFamily="2" charset="-122"/>
                <a:ea typeface="华文琥珀" panose="02010800040101010101" pitchFamily="2" charset="-122"/>
                <a:sym typeface="宋体" panose="02010600030101010101" pitchFamily="2" charset="-122"/>
              </a:rPr>
              <a:t>02 </a:t>
            </a:r>
            <a:r>
              <a:rPr lang="zh-CN" altLang="en-US" sz="3200" dirty="0">
                <a:latin typeface="华文琥珀" panose="02010800040101010101" pitchFamily="2" charset="-122"/>
                <a:ea typeface="华文琥珀" panose="02010800040101010101" pitchFamily="2" charset="-122"/>
                <a:sym typeface="宋体" panose="02010600030101010101" pitchFamily="2" charset="-122"/>
              </a:rPr>
              <a:t>关于希腊历史的学习途径</a:t>
            </a:r>
          </a:p>
          <a:p>
            <a:pPr algn="l">
              <a:buClrTx/>
              <a:buSzTx/>
              <a:buFontTx/>
            </a:pPr>
            <a:endParaRPr lang="zh-CN" altLang="en-US" sz="3200" dirty="0">
              <a:latin typeface="腾祥伯当行楷简" panose="01010104010101010101" charset="-122"/>
              <a:ea typeface="腾祥伯当行楷简" panose="01010104010101010101" charset="-122"/>
              <a:sym typeface="宋体" panose="02010600030101010101" pitchFamily="2" charset="-122"/>
            </a:endParaRPr>
          </a:p>
        </p:txBody>
      </p:sp>
      <p:grpSp>
        <p:nvGrpSpPr>
          <p:cNvPr id="19" name="组合 18">
            <a:extLst>
              <a:ext uri="{FF2B5EF4-FFF2-40B4-BE49-F238E27FC236}">
                <a16:creationId xmlns:a16="http://schemas.microsoft.com/office/drawing/2014/main" id="{15F5A57E-FF13-8277-61FB-A6445309B69A}"/>
              </a:ext>
            </a:extLst>
          </p:cNvPr>
          <p:cNvGrpSpPr/>
          <p:nvPr/>
        </p:nvGrpSpPr>
        <p:grpSpPr>
          <a:xfrm>
            <a:off x="872490" y="2644624"/>
            <a:ext cx="4417966" cy="584776"/>
            <a:chOff x="872490" y="2620385"/>
            <a:chExt cx="4417966" cy="584776"/>
          </a:xfrm>
        </p:grpSpPr>
        <p:sp>
          <p:nvSpPr>
            <p:cNvPr id="10" name="Freeform 681">
              <a:extLst>
                <a:ext uri="{FF2B5EF4-FFF2-40B4-BE49-F238E27FC236}">
                  <a16:creationId xmlns:a16="http://schemas.microsoft.com/office/drawing/2014/main" id="{F42008E6-4BF0-EE15-3B01-421FD992CD6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72490" y="2620385"/>
              <a:ext cx="4417966" cy="584776"/>
            </a:xfrm>
            <a:custGeom>
              <a:avLst/>
              <a:gdLst>
                <a:gd name="T0" fmla="*/ 355 w 369"/>
                <a:gd name="T1" fmla="*/ 52 h 111"/>
                <a:gd name="T2" fmla="*/ 350 w 369"/>
                <a:gd name="T3" fmla="*/ 49 h 111"/>
                <a:gd name="T4" fmla="*/ 348 w 369"/>
                <a:gd name="T5" fmla="*/ 47 h 111"/>
                <a:gd name="T6" fmla="*/ 335 w 369"/>
                <a:gd name="T7" fmla="*/ 45 h 111"/>
                <a:gd name="T8" fmla="*/ 344 w 369"/>
                <a:gd name="T9" fmla="*/ 38 h 111"/>
                <a:gd name="T10" fmla="*/ 333 w 369"/>
                <a:gd name="T11" fmla="*/ 34 h 111"/>
                <a:gd name="T12" fmla="*/ 339 w 369"/>
                <a:gd name="T13" fmla="*/ 28 h 111"/>
                <a:gd name="T14" fmla="*/ 329 w 369"/>
                <a:gd name="T15" fmla="*/ 23 h 111"/>
                <a:gd name="T16" fmla="*/ 305 w 369"/>
                <a:gd name="T17" fmla="*/ 19 h 111"/>
                <a:gd name="T18" fmla="*/ 306 w 369"/>
                <a:gd name="T19" fmla="*/ 17 h 111"/>
                <a:gd name="T20" fmla="*/ 312 w 369"/>
                <a:gd name="T21" fmla="*/ 14 h 111"/>
                <a:gd name="T22" fmla="*/ 229 w 369"/>
                <a:gd name="T23" fmla="*/ 10 h 111"/>
                <a:gd name="T24" fmla="*/ 290 w 369"/>
                <a:gd name="T25" fmla="*/ 7 h 111"/>
                <a:gd name="T26" fmla="*/ 263 w 369"/>
                <a:gd name="T27" fmla="*/ 2 h 111"/>
                <a:gd name="T28" fmla="*/ 48 w 369"/>
                <a:gd name="T29" fmla="*/ 5 h 111"/>
                <a:gd name="T30" fmla="*/ 9 w 369"/>
                <a:gd name="T31" fmla="*/ 19 h 111"/>
                <a:gd name="T32" fmla="*/ 10 w 369"/>
                <a:gd name="T33" fmla="*/ 27 h 111"/>
                <a:gd name="T34" fmla="*/ 7 w 369"/>
                <a:gd name="T35" fmla="*/ 32 h 111"/>
                <a:gd name="T36" fmla="*/ 1 w 369"/>
                <a:gd name="T37" fmla="*/ 48 h 111"/>
                <a:gd name="T38" fmla="*/ 9 w 369"/>
                <a:gd name="T39" fmla="*/ 64 h 111"/>
                <a:gd name="T40" fmla="*/ 8 w 369"/>
                <a:gd name="T41" fmla="*/ 66 h 111"/>
                <a:gd name="T42" fmla="*/ 9 w 369"/>
                <a:gd name="T43" fmla="*/ 75 h 111"/>
                <a:gd name="T44" fmla="*/ 14 w 369"/>
                <a:gd name="T45" fmla="*/ 83 h 111"/>
                <a:gd name="T46" fmla="*/ 22 w 369"/>
                <a:gd name="T47" fmla="*/ 93 h 111"/>
                <a:gd name="T48" fmla="*/ 80 w 369"/>
                <a:gd name="T49" fmla="*/ 106 h 111"/>
                <a:gd name="T50" fmla="*/ 339 w 369"/>
                <a:gd name="T51" fmla="*/ 85 h 111"/>
                <a:gd name="T52" fmla="*/ 359 w 369"/>
                <a:gd name="T53" fmla="*/ 75 h 111"/>
                <a:gd name="T54" fmla="*/ 353 w 369"/>
                <a:gd name="T55" fmla="*/ 73 h 111"/>
                <a:gd name="T56" fmla="*/ 352 w 369"/>
                <a:gd name="T57" fmla="*/ 69 h 111"/>
                <a:gd name="T58" fmla="*/ 360 w 369"/>
                <a:gd name="T59" fmla="*/ 64 h 111"/>
                <a:gd name="T60" fmla="*/ 364 w 369"/>
                <a:gd name="T61" fmla="*/ 60 h 111"/>
                <a:gd name="T62" fmla="*/ 369 w 369"/>
                <a:gd name="T63" fmla="*/ 54 h 111"/>
                <a:gd name="T64" fmla="*/ 169 w 369"/>
                <a:gd name="T65" fmla="*/ 4 h 111"/>
                <a:gd name="T66" fmla="*/ 158 w 369"/>
                <a:gd name="T67" fmla="*/ 5 h 111"/>
                <a:gd name="T68" fmla="*/ 243 w 369"/>
                <a:gd name="T69" fmla="*/ 2 h 111"/>
                <a:gd name="T70" fmla="*/ 180 w 369"/>
                <a:gd name="T71" fmla="*/ 5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69" h="111">
                  <a:moveTo>
                    <a:pt x="369" y="54"/>
                  </a:moveTo>
                  <a:cubicBezTo>
                    <a:pt x="363" y="55"/>
                    <a:pt x="360" y="52"/>
                    <a:pt x="355" y="52"/>
                  </a:cubicBezTo>
                  <a:cubicBezTo>
                    <a:pt x="359" y="51"/>
                    <a:pt x="359" y="51"/>
                    <a:pt x="359" y="51"/>
                  </a:cubicBezTo>
                  <a:cubicBezTo>
                    <a:pt x="356" y="50"/>
                    <a:pt x="352" y="51"/>
                    <a:pt x="350" y="49"/>
                  </a:cubicBezTo>
                  <a:cubicBezTo>
                    <a:pt x="349" y="49"/>
                    <a:pt x="350" y="48"/>
                    <a:pt x="351" y="48"/>
                  </a:cubicBezTo>
                  <a:cubicBezTo>
                    <a:pt x="348" y="47"/>
                    <a:pt x="348" y="47"/>
                    <a:pt x="348" y="47"/>
                  </a:cubicBezTo>
                  <a:cubicBezTo>
                    <a:pt x="350" y="45"/>
                    <a:pt x="354" y="46"/>
                    <a:pt x="356" y="44"/>
                  </a:cubicBezTo>
                  <a:cubicBezTo>
                    <a:pt x="350" y="45"/>
                    <a:pt x="341" y="44"/>
                    <a:pt x="335" y="45"/>
                  </a:cubicBezTo>
                  <a:cubicBezTo>
                    <a:pt x="353" y="38"/>
                    <a:pt x="353" y="38"/>
                    <a:pt x="353" y="38"/>
                  </a:cubicBezTo>
                  <a:cubicBezTo>
                    <a:pt x="350" y="38"/>
                    <a:pt x="346" y="39"/>
                    <a:pt x="344" y="38"/>
                  </a:cubicBezTo>
                  <a:cubicBezTo>
                    <a:pt x="347" y="36"/>
                    <a:pt x="347" y="36"/>
                    <a:pt x="347" y="36"/>
                  </a:cubicBezTo>
                  <a:cubicBezTo>
                    <a:pt x="342" y="37"/>
                    <a:pt x="335" y="36"/>
                    <a:pt x="333" y="34"/>
                  </a:cubicBezTo>
                  <a:cubicBezTo>
                    <a:pt x="338" y="32"/>
                    <a:pt x="338" y="32"/>
                    <a:pt x="338" y="32"/>
                  </a:cubicBezTo>
                  <a:cubicBezTo>
                    <a:pt x="333" y="33"/>
                    <a:pt x="339" y="29"/>
                    <a:pt x="339" y="28"/>
                  </a:cubicBezTo>
                  <a:cubicBezTo>
                    <a:pt x="334" y="28"/>
                    <a:pt x="330" y="27"/>
                    <a:pt x="325" y="27"/>
                  </a:cubicBezTo>
                  <a:cubicBezTo>
                    <a:pt x="327" y="25"/>
                    <a:pt x="330" y="25"/>
                    <a:pt x="329" y="23"/>
                  </a:cubicBezTo>
                  <a:cubicBezTo>
                    <a:pt x="321" y="22"/>
                    <a:pt x="308" y="25"/>
                    <a:pt x="303" y="20"/>
                  </a:cubicBezTo>
                  <a:cubicBezTo>
                    <a:pt x="304" y="20"/>
                    <a:pt x="304" y="19"/>
                    <a:pt x="305" y="19"/>
                  </a:cubicBezTo>
                  <a:cubicBezTo>
                    <a:pt x="303" y="18"/>
                    <a:pt x="303" y="18"/>
                    <a:pt x="303" y="18"/>
                  </a:cubicBezTo>
                  <a:cubicBezTo>
                    <a:pt x="304" y="18"/>
                    <a:pt x="305" y="17"/>
                    <a:pt x="306" y="17"/>
                  </a:cubicBezTo>
                  <a:cubicBezTo>
                    <a:pt x="305" y="16"/>
                    <a:pt x="305" y="16"/>
                    <a:pt x="305" y="16"/>
                  </a:cubicBezTo>
                  <a:cubicBezTo>
                    <a:pt x="312" y="14"/>
                    <a:pt x="312" y="14"/>
                    <a:pt x="312" y="14"/>
                  </a:cubicBezTo>
                  <a:cubicBezTo>
                    <a:pt x="309" y="14"/>
                    <a:pt x="309" y="14"/>
                    <a:pt x="309" y="14"/>
                  </a:cubicBezTo>
                  <a:cubicBezTo>
                    <a:pt x="281" y="13"/>
                    <a:pt x="257" y="10"/>
                    <a:pt x="229" y="10"/>
                  </a:cubicBezTo>
                  <a:cubicBezTo>
                    <a:pt x="242" y="8"/>
                    <a:pt x="263" y="10"/>
                    <a:pt x="279" y="9"/>
                  </a:cubicBezTo>
                  <a:cubicBezTo>
                    <a:pt x="279" y="7"/>
                    <a:pt x="288" y="7"/>
                    <a:pt x="290" y="7"/>
                  </a:cubicBezTo>
                  <a:cubicBezTo>
                    <a:pt x="276" y="5"/>
                    <a:pt x="263" y="6"/>
                    <a:pt x="250" y="4"/>
                  </a:cubicBezTo>
                  <a:cubicBezTo>
                    <a:pt x="253" y="2"/>
                    <a:pt x="257" y="3"/>
                    <a:pt x="263" y="2"/>
                  </a:cubicBezTo>
                  <a:cubicBezTo>
                    <a:pt x="259" y="1"/>
                    <a:pt x="259" y="1"/>
                    <a:pt x="259" y="1"/>
                  </a:cubicBezTo>
                  <a:cubicBezTo>
                    <a:pt x="188" y="0"/>
                    <a:pt x="119" y="6"/>
                    <a:pt x="48" y="5"/>
                  </a:cubicBezTo>
                  <a:cubicBezTo>
                    <a:pt x="30" y="6"/>
                    <a:pt x="7" y="7"/>
                    <a:pt x="1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4" y="20"/>
                    <a:pt x="6" y="24"/>
                    <a:pt x="1" y="24"/>
                  </a:cubicBezTo>
                  <a:cubicBezTo>
                    <a:pt x="2" y="27"/>
                    <a:pt x="7" y="26"/>
                    <a:pt x="10" y="27"/>
                  </a:cubicBezTo>
                  <a:cubicBezTo>
                    <a:pt x="7" y="28"/>
                    <a:pt x="8" y="30"/>
                    <a:pt x="5" y="31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1" y="35"/>
                    <a:pt x="8" y="39"/>
                    <a:pt x="2" y="43"/>
                  </a:cubicBezTo>
                  <a:cubicBezTo>
                    <a:pt x="7" y="45"/>
                    <a:pt x="0" y="46"/>
                    <a:pt x="1" y="48"/>
                  </a:cubicBezTo>
                  <a:cubicBezTo>
                    <a:pt x="3" y="51"/>
                    <a:pt x="5" y="53"/>
                    <a:pt x="8" y="55"/>
                  </a:cubicBezTo>
                  <a:cubicBezTo>
                    <a:pt x="8" y="58"/>
                    <a:pt x="15" y="61"/>
                    <a:pt x="9" y="64"/>
                  </a:cubicBezTo>
                  <a:cubicBezTo>
                    <a:pt x="11" y="65"/>
                    <a:pt x="11" y="65"/>
                    <a:pt x="11" y="65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14" y="67"/>
                    <a:pt x="3" y="70"/>
                    <a:pt x="11" y="70"/>
                  </a:cubicBezTo>
                  <a:cubicBezTo>
                    <a:pt x="7" y="71"/>
                    <a:pt x="9" y="74"/>
                    <a:pt x="9" y="75"/>
                  </a:cubicBezTo>
                  <a:cubicBezTo>
                    <a:pt x="11" y="78"/>
                    <a:pt x="14" y="81"/>
                    <a:pt x="18" y="82"/>
                  </a:cubicBezTo>
                  <a:cubicBezTo>
                    <a:pt x="17" y="83"/>
                    <a:pt x="16" y="84"/>
                    <a:pt x="14" y="83"/>
                  </a:cubicBezTo>
                  <a:cubicBezTo>
                    <a:pt x="14" y="88"/>
                    <a:pt x="14" y="88"/>
                    <a:pt x="14" y="88"/>
                  </a:cubicBezTo>
                  <a:cubicBezTo>
                    <a:pt x="15" y="90"/>
                    <a:pt x="18" y="91"/>
                    <a:pt x="22" y="93"/>
                  </a:cubicBezTo>
                  <a:cubicBezTo>
                    <a:pt x="20" y="94"/>
                    <a:pt x="20" y="94"/>
                    <a:pt x="20" y="94"/>
                  </a:cubicBezTo>
                  <a:cubicBezTo>
                    <a:pt x="38" y="101"/>
                    <a:pt x="59" y="104"/>
                    <a:pt x="80" y="106"/>
                  </a:cubicBezTo>
                  <a:cubicBezTo>
                    <a:pt x="158" y="111"/>
                    <a:pt x="232" y="101"/>
                    <a:pt x="307" y="97"/>
                  </a:cubicBezTo>
                  <a:cubicBezTo>
                    <a:pt x="320" y="96"/>
                    <a:pt x="328" y="87"/>
                    <a:pt x="339" y="85"/>
                  </a:cubicBezTo>
                  <a:cubicBezTo>
                    <a:pt x="334" y="82"/>
                    <a:pt x="334" y="82"/>
                    <a:pt x="334" y="82"/>
                  </a:cubicBezTo>
                  <a:cubicBezTo>
                    <a:pt x="340" y="77"/>
                    <a:pt x="351" y="78"/>
                    <a:pt x="359" y="75"/>
                  </a:cubicBezTo>
                  <a:cubicBezTo>
                    <a:pt x="353" y="76"/>
                    <a:pt x="346" y="77"/>
                    <a:pt x="340" y="77"/>
                  </a:cubicBezTo>
                  <a:cubicBezTo>
                    <a:pt x="353" y="73"/>
                    <a:pt x="353" y="73"/>
                    <a:pt x="353" y="73"/>
                  </a:cubicBezTo>
                  <a:cubicBezTo>
                    <a:pt x="344" y="72"/>
                    <a:pt x="344" y="72"/>
                    <a:pt x="344" y="72"/>
                  </a:cubicBezTo>
                  <a:cubicBezTo>
                    <a:pt x="345" y="70"/>
                    <a:pt x="351" y="71"/>
                    <a:pt x="352" y="69"/>
                  </a:cubicBezTo>
                  <a:cubicBezTo>
                    <a:pt x="350" y="69"/>
                    <a:pt x="347" y="70"/>
                    <a:pt x="345" y="69"/>
                  </a:cubicBezTo>
                  <a:cubicBezTo>
                    <a:pt x="346" y="64"/>
                    <a:pt x="355" y="66"/>
                    <a:pt x="360" y="64"/>
                  </a:cubicBezTo>
                  <a:cubicBezTo>
                    <a:pt x="358" y="64"/>
                    <a:pt x="355" y="65"/>
                    <a:pt x="353" y="64"/>
                  </a:cubicBezTo>
                  <a:cubicBezTo>
                    <a:pt x="357" y="62"/>
                    <a:pt x="361" y="61"/>
                    <a:pt x="364" y="60"/>
                  </a:cubicBezTo>
                  <a:cubicBezTo>
                    <a:pt x="350" y="60"/>
                    <a:pt x="350" y="60"/>
                    <a:pt x="350" y="60"/>
                  </a:cubicBezTo>
                  <a:cubicBezTo>
                    <a:pt x="356" y="58"/>
                    <a:pt x="365" y="58"/>
                    <a:pt x="369" y="54"/>
                  </a:cubicBezTo>
                  <a:close/>
                  <a:moveTo>
                    <a:pt x="158" y="5"/>
                  </a:moveTo>
                  <a:cubicBezTo>
                    <a:pt x="169" y="4"/>
                    <a:pt x="169" y="4"/>
                    <a:pt x="169" y="4"/>
                  </a:cubicBezTo>
                  <a:cubicBezTo>
                    <a:pt x="171" y="4"/>
                    <a:pt x="171" y="4"/>
                    <a:pt x="171" y="4"/>
                  </a:cubicBezTo>
                  <a:lnTo>
                    <a:pt x="158" y="5"/>
                  </a:lnTo>
                  <a:close/>
                  <a:moveTo>
                    <a:pt x="180" y="5"/>
                  </a:moveTo>
                  <a:cubicBezTo>
                    <a:pt x="200" y="3"/>
                    <a:pt x="224" y="6"/>
                    <a:pt x="243" y="2"/>
                  </a:cubicBezTo>
                  <a:cubicBezTo>
                    <a:pt x="248" y="4"/>
                    <a:pt x="248" y="4"/>
                    <a:pt x="248" y="4"/>
                  </a:cubicBezTo>
                  <a:cubicBezTo>
                    <a:pt x="228" y="4"/>
                    <a:pt x="203" y="5"/>
                    <a:pt x="180" y="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id="{587BD5E9-F0E1-F9A7-5AA0-6E92B4E222A9}"/>
                </a:ext>
              </a:extLst>
            </p:cNvPr>
            <p:cNvSpPr txBox="1"/>
            <p:nvPr/>
          </p:nvSpPr>
          <p:spPr>
            <a:xfrm>
              <a:off x="1060450" y="2620385"/>
              <a:ext cx="4043395" cy="58477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buClrTx/>
                <a:buSzTx/>
                <a:buFontTx/>
              </a:pPr>
              <a:r>
                <a:rPr lang="zh-CN" altLang="en-US" sz="3200" dirty="0">
                  <a:solidFill>
                    <a:schemeClr val="bg1"/>
                  </a:solidFill>
                  <a:latin typeface="华文楷体" panose="02010600040101010101" charset="-122"/>
                  <a:ea typeface="华文楷体" panose="02010600040101010101" charset="-122"/>
                  <a:sym typeface="+mn-ea"/>
                </a:rPr>
                <a:t>图书馆书籍、资料</a:t>
              </a: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:a16="http://schemas.microsoft.com/office/drawing/2014/main" id="{8F97D8EC-A773-33C3-DB82-DF6730032F26}"/>
              </a:ext>
            </a:extLst>
          </p:cNvPr>
          <p:cNvGrpSpPr/>
          <p:nvPr/>
        </p:nvGrpSpPr>
        <p:grpSpPr>
          <a:xfrm>
            <a:off x="872489" y="3501723"/>
            <a:ext cx="4417967" cy="584776"/>
            <a:chOff x="872489" y="3520862"/>
            <a:chExt cx="4417967" cy="584776"/>
          </a:xfrm>
        </p:grpSpPr>
        <p:sp>
          <p:nvSpPr>
            <p:cNvPr id="12" name="Freeform 681">
              <a:extLst>
                <a:ext uri="{FF2B5EF4-FFF2-40B4-BE49-F238E27FC236}">
                  <a16:creationId xmlns:a16="http://schemas.microsoft.com/office/drawing/2014/main" id="{348004FC-068A-D849-2937-F571D42E0EB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72489" y="3520862"/>
              <a:ext cx="4417967" cy="584776"/>
            </a:xfrm>
            <a:custGeom>
              <a:avLst/>
              <a:gdLst>
                <a:gd name="T0" fmla="*/ 355 w 369"/>
                <a:gd name="T1" fmla="*/ 52 h 111"/>
                <a:gd name="T2" fmla="*/ 350 w 369"/>
                <a:gd name="T3" fmla="*/ 49 h 111"/>
                <a:gd name="T4" fmla="*/ 348 w 369"/>
                <a:gd name="T5" fmla="*/ 47 h 111"/>
                <a:gd name="T6" fmla="*/ 335 w 369"/>
                <a:gd name="T7" fmla="*/ 45 h 111"/>
                <a:gd name="T8" fmla="*/ 344 w 369"/>
                <a:gd name="T9" fmla="*/ 38 h 111"/>
                <a:gd name="T10" fmla="*/ 333 w 369"/>
                <a:gd name="T11" fmla="*/ 34 h 111"/>
                <a:gd name="T12" fmla="*/ 339 w 369"/>
                <a:gd name="T13" fmla="*/ 28 h 111"/>
                <a:gd name="T14" fmla="*/ 329 w 369"/>
                <a:gd name="T15" fmla="*/ 23 h 111"/>
                <a:gd name="T16" fmla="*/ 305 w 369"/>
                <a:gd name="T17" fmla="*/ 19 h 111"/>
                <a:gd name="T18" fmla="*/ 306 w 369"/>
                <a:gd name="T19" fmla="*/ 17 h 111"/>
                <a:gd name="T20" fmla="*/ 312 w 369"/>
                <a:gd name="T21" fmla="*/ 14 h 111"/>
                <a:gd name="T22" fmla="*/ 229 w 369"/>
                <a:gd name="T23" fmla="*/ 10 h 111"/>
                <a:gd name="T24" fmla="*/ 290 w 369"/>
                <a:gd name="T25" fmla="*/ 7 h 111"/>
                <a:gd name="T26" fmla="*/ 263 w 369"/>
                <a:gd name="T27" fmla="*/ 2 h 111"/>
                <a:gd name="T28" fmla="*/ 48 w 369"/>
                <a:gd name="T29" fmla="*/ 5 h 111"/>
                <a:gd name="T30" fmla="*/ 9 w 369"/>
                <a:gd name="T31" fmla="*/ 19 h 111"/>
                <a:gd name="T32" fmla="*/ 10 w 369"/>
                <a:gd name="T33" fmla="*/ 27 h 111"/>
                <a:gd name="T34" fmla="*/ 7 w 369"/>
                <a:gd name="T35" fmla="*/ 32 h 111"/>
                <a:gd name="T36" fmla="*/ 1 w 369"/>
                <a:gd name="T37" fmla="*/ 48 h 111"/>
                <a:gd name="T38" fmla="*/ 9 w 369"/>
                <a:gd name="T39" fmla="*/ 64 h 111"/>
                <a:gd name="T40" fmla="*/ 8 w 369"/>
                <a:gd name="T41" fmla="*/ 66 h 111"/>
                <a:gd name="T42" fmla="*/ 9 w 369"/>
                <a:gd name="T43" fmla="*/ 75 h 111"/>
                <a:gd name="T44" fmla="*/ 14 w 369"/>
                <a:gd name="T45" fmla="*/ 83 h 111"/>
                <a:gd name="T46" fmla="*/ 22 w 369"/>
                <a:gd name="T47" fmla="*/ 93 h 111"/>
                <a:gd name="T48" fmla="*/ 80 w 369"/>
                <a:gd name="T49" fmla="*/ 106 h 111"/>
                <a:gd name="T50" fmla="*/ 339 w 369"/>
                <a:gd name="T51" fmla="*/ 85 h 111"/>
                <a:gd name="T52" fmla="*/ 359 w 369"/>
                <a:gd name="T53" fmla="*/ 75 h 111"/>
                <a:gd name="T54" fmla="*/ 353 w 369"/>
                <a:gd name="T55" fmla="*/ 73 h 111"/>
                <a:gd name="T56" fmla="*/ 352 w 369"/>
                <a:gd name="T57" fmla="*/ 69 h 111"/>
                <a:gd name="T58" fmla="*/ 360 w 369"/>
                <a:gd name="T59" fmla="*/ 64 h 111"/>
                <a:gd name="T60" fmla="*/ 364 w 369"/>
                <a:gd name="T61" fmla="*/ 60 h 111"/>
                <a:gd name="T62" fmla="*/ 369 w 369"/>
                <a:gd name="T63" fmla="*/ 54 h 111"/>
                <a:gd name="T64" fmla="*/ 169 w 369"/>
                <a:gd name="T65" fmla="*/ 4 h 111"/>
                <a:gd name="T66" fmla="*/ 158 w 369"/>
                <a:gd name="T67" fmla="*/ 5 h 111"/>
                <a:gd name="T68" fmla="*/ 243 w 369"/>
                <a:gd name="T69" fmla="*/ 2 h 111"/>
                <a:gd name="T70" fmla="*/ 180 w 369"/>
                <a:gd name="T71" fmla="*/ 5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69" h="111">
                  <a:moveTo>
                    <a:pt x="369" y="54"/>
                  </a:moveTo>
                  <a:cubicBezTo>
                    <a:pt x="363" y="55"/>
                    <a:pt x="360" y="52"/>
                    <a:pt x="355" y="52"/>
                  </a:cubicBezTo>
                  <a:cubicBezTo>
                    <a:pt x="359" y="51"/>
                    <a:pt x="359" y="51"/>
                    <a:pt x="359" y="51"/>
                  </a:cubicBezTo>
                  <a:cubicBezTo>
                    <a:pt x="356" y="50"/>
                    <a:pt x="352" y="51"/>
                    <a:pt x="350" y="49"/>
                  </a:cubicBezTo>
                  <a:cubicBezTo>
                    <a:pt x="349" y="49"/>
                    <a:pt x="350" y="48"/>
                    <a:pt x="351" y="48"/>
                  </a:cubicBezTo>
                  <a:cubicBezTo>
                    <a:pt x="348" y="47"/>
                    <a:pt x="348" y="47"/>
                    <a:pt x="348" y="47"/>
                  </a:cubicBezTo>
                  <a:cubicBezTo>
                    <a:pt x="350" y="45"/>
                    <a:pt x="354" y="46"/>
                    <a:pt x="356" y="44"/>
                  </a:cubicBezTo>
                  <a:cubicBezTo>
                    <a:pt x="350" y="45"/>
                    <a:pt x="341" y="44"/>
                    <a:pt x="335" y="45"/>
                  </a:cubicBezTo>
                  <a:cubicBezTo>
                    <a:pt x="353" y="38"/>
                    <a:pt x="353" y="38"/>
                    <a:pt x="353" y="38"/>
                  </a:cubicBezTo>
                  <a:cubicBezTo>
                    <a:pt x="350" y="38"/>
                    <a:pt x="346" y="39"/>
                    <a:pt x="344" y="38"/>
                  </a:cubicBezTo>
                  <a:cubicBezTo>
                    <a:pt x="347" y="36"/>
                    <a:pt x="347" y="36"/>
                    <a:pt x="347" y="36"/>
                  </a:cubicBezTo>
                  <a:cubicBezTo>
                    <a:pt x="342" y="37"/>
                    <a:pt x="335" y="36"/>
                    <a:pt x="333" y="34"/>
                  </a:cubicBezTo>
                  <a:cubicBezTo>
                    <a:pt x="338" y="32"/>
                    <a:pt x="338" y="32"/>
                    <a:pt x="338" y="32"/>
                  </a:cubicBezTo>
                  <a:cubicBezTo>
                    <a:pt x="333" y="33"/>
                    <a:pt x="339" y="29"/>
                    <a:pt x="339" y="28"/>
                  </a:cubicBezTo>
                  <a:cubicBezTo>
                    <a:pt x="334" y="28"/>
                    <a:pt x="330" y="27"/>
                    <a:pt x="325" y="27"/>
                  </a:cubicBezTo>
                  <a:cubicBezTo>
                    <a:pt x="327" y="25"/>
                    <a:pt x="330" y="25"/>
                    <a:pt x="329" y="23"/>
                  </a:cubicBezTo>
                  <a:cubicBezTo>
                    <a:pt x="321" y="22"/>
                    <a:pt x="308" y="25"/>
                    <a:pt x="303" y="20"/>
                  </a:cubicBezTo>
                  <a:cubicBezTo>
                    <a:pt x="304" y="20"/>
                    <a:pt x="304" y="19"/>
                    <a:pt x="305" y="19"/>
                  </a:cubicBezTo>
                  <a:cubicBezTo>
                    <a:pt x="303" y="18"/>
                    <a:pt x="303" y="18"/>
                    <a:pt x="303" y="18"/>
                  </a:cubicBezTo>
                  <a:cubicBezTo>
                    <a:pt x="304" y="18"/>
                    <a:pt x="305" y="17"/>
                    <a:pt x="306" y="17"/>
                  </a:cubicBezTo>
                  <a:cubicBezTo>
                    <a:pt x="305" y="16"/>
                    <a:pt x="305" y="16"/>
                    <a:pt x="305" y="16"/>
                  </a:cubicBezTo>
                  <a:cubicBezTo>
                    <a:pt x="312" y="14"/>
                    <a:pt x="312" y="14"/>
                    <a:pt x="312" y="14"/>
                  </a:cubicBezTo>
                  <a:cubicBezTo>
                    <a:pt x="309" y="14"/>
                    <a:pt x="309" y="14"/>
                    <a:pt x="309" y="14"/>
                  </a:cubicBezTo>
                  <a:cubicBezTo>
                    <a:pt x="281" y="13"/>
                    <a:pt x="257" y="10"/>
                    <a:pt x="229" y="10"/>
                  </a:cubicBezTo>
                  <a:cubicBezTo>
                    <a:pt x="242" y="8"/>
                    <a:pt x="263" y="10"/>
                    <a:pt x="279" y="9"/>
                  </a:cubicBezTo>
                  <a:cubicBezTo>
                    <a:pt x="279" y="7"/>
                    <a:pt x="288" y="7"/>
                    <a:pt x="290" y="7"/>
                  </a:cubicBezTo>
                  <a:cubicBezTo>
                    <a:pt x="276" y="5"/>
                    <a:pt x="263" y="6"/>
                    <a:pt x="250" y="4"/>
                  </a:cubicBezTo>
                  <a:cubicBezTo>
                    <a:pt x="253" y="2"/>
                    <a:pt x="257" y="3"/>
                    <a:pt x="263" y="2"/>
                  </a:cubicBezTo>
                  <a:cubicBezTo>
                    <a:pt x="259" y="1"/>
                    <a:pt x="259" y="1"/>
                    <a:pt x="259" y="1"/>
                  </a:cubicBezTo>
                  <a:cubicBezTo>
                    <a:pt x="188" y="0"/>
                    <a:pt x="119" y="6"/>
                    <a:pt x="48" y="5"/>
                  </a:cubicBezTo>
                  <a:cubicBezTo>
                    <a:pt x="30" y="6"/>
                    <a:pt x="7" y="7"/>
                    <a:pt x="1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4" y="20"/>
                    <a:pt x="6" y="24"/>
                    <a:pt x="1" y="24"/>
                  </a:cubicBezTo>
                  <a:cubicBezTo>
                    <a:pt x="2" y="27"/>
                    <a:pt x="7" y="26"/>
                    <a:pt x="10" y="27"/>
                  </a:cubicBezTo>
                  <a:cubicBezTo>
                    <a:pt x="7" y="28"/>
                    <a:pt x="8" y="30"/>
                    <a:pt x="5" y="31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1" y="35"/>
                    <a:pt x="8" y="39"/>
                    <a:pt x="2" y="43"/>
                  </a:cubicBezTo>
                  <a:cubicBezTo>
                    <a:pt x="7" y="45"/>
                    <a:pt x="0" y="46"/>
                    <a:pt x="1" y="48"/>
                  </a:cubicBezTo>
                  <a:cubicBezTo>
                    <a:pt x="3" y="51"/>
                    <a:pt x="5" y="53"/>
                    <a:pt x="8" y="55"/>
                  </a:cubicBezTo>
                  <a:cubicBezTo>
                    <a:pt x="8" y="58"/>
                    <a:pt x="15" y="61"/>
                    <a:pt x="9" y="64"/>
                  </a:cubicBezTo>
                  <a:cubicBezTo>
                    <a:pt x="11" y="65"/>
                    <a:pt x="11" y="65"/>
                    <a:pt x="11" y="65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14" y="67"/>
                    <a:pt x="3" y="70"/>
                    <a:pt x="11" y="70"/>
                  </a:cubicBezTo>
                  <a:cubicBezTo>
                    <a:pt x="7" y="71"/>
                    <a:pt x="9" y="74"/>
                    <a:pt x="9" y="75"/>
                  </a:cubicBezTo>
                  <a:cubicBezTo>
                    <a:pt x="11" y="78"/>
                    <a:pt x="14" y="81"/>
                    <a:pt x="18" y="82"/>
                  </a:cubicBezTo>
                  <a:cubicBezTo>
                    <a:pt x="17" y="83"/>
                    <a:pt x="16" y="84"/>
                    <a:pt x="14" y="83"/>
                  </a:cubicBezTo>
                  <a:cubicBezTo>
                    <a:pt x="14" y="88"/>
                    <a:pt x="14" y="88"/>
                    <a:pt x="14" y="88"/>
                  </a:cubicBezTo>
                  <a:cubicBezTo>
                    <a:pt x="15" y="90"/>
                    <a:pt x="18" y="91"/>
                    <a:pt x="22" y="93"/>
                  </a:cubicBezTo>
                  <a:cubicBezTo>
                    <a:pt x="20" y="94"/>
                    <a:pt x="20" y="94"/>
                    <a:pt x="20" y="94"/>
                  </a:cubicBezTo>
                  <a:cubicBezTo>
                    <a:pt x="38" y="101"/>
                    <a:pt x="59" y="104"/>
                    <a:pt x="80" y="106"/>
                  </a:cubicBezTo>
                  <a:cubicBezTo>
                    <a:pt x="158" y="111"/>
                    <a:pt x="232" y="101"/>
                    <a:pt x="307" y="97"/>
                  </a:cubicBezTo>
                  <a:cubicBezTo>
                    <a:pt x="320" y="96"/>
                    <a:pt x="328" y="87"/>
                    <a:pt x="339" y="85"/>
                  </a:cubicBezTo>
                  <a:cubicBezTo>
                    <a:pt x="334" y="82"/>
                    <a:pt x="334" y="82"/>
                    <a:pt x="334" y="82"/>
                  </a:cubicBezTo>
                  <a:cubicBezTo>
                    <a:pt x="340" y="77"/>
                    <a:pt x="351" y="78"/>
                    <a:pt x="359" y="75"/>
                  </a:cubicBezTo>
                  <a:cubicBezTo>
                    <a:pt x="353" y="76"/>
                    <a:pt x="346" y="77"/>
                    <a:pt x="340" y="77"/>
                  </a:cubicBezTo>
                  <a:cubicBezTo>
                    <a:pt x="353" y="73"/>
                    <a:pt x="353" y="73"/>
                    <a:pt x="353" y="73"/>
                  </a:cubicBezTo>
                  <a:cubicBezTo>
                    <a:pt x="344" y="72"/>
                    <a:pt x="344" y="72"/>
                    <a:pt x="344" y="72"/>
                  </a:cubicBezTo>
                  <a:cubicBezTo>
                    <a:pt x="345" y="70"/>
                    <a:pt x="351" y="71"/>
                    <a:pt x="352" y="69"/>
                  </a:cubicBezTo>
                  <a:cubicBezTo>
                    <a:pt x="350" y="69"/>
                    <a:pt x="347" y="70"/>
                    <a:pt x="345" y="69"/>
                  </a:cubicBezTo>
                  <a:cubicBezTo>
                    <a:pt x="346" y="64"/>
                    <a:pt x="355" y="66"/>
                    <a:pt x="360" y="64"/>
                  </a:cubicBezTo>
                  <a:cubicBezTo>
                    <a:pt x="358" y="64"/>
                    <a:pt x="355" y="65"/>
                    <a:pt x="353" y="64"/>
                  </a:cubicBezTo>
                  <a:cubicBezTo>
                    <a:pt x="357" y="62"/>
                    <a:pt x="361" y="61"/>
                    <a:pt x="364" y="60"/>
                  </a:cubicBezTo>
                  <a:cubicBezTo>
                    <a:pt x="350" y="60"/>
                    <a:pt x="350" y="60"/>
                    <a:pt x="350" y="60"/>
                  </a:cubicBezTo>
                  <a:cubicBezTo>
                    <a:pt x="356" y="58"/>
                    <a:pt x="365" y="58"/>
                    <a:pt x="369" y="54"/>
                  </a:cubicBezTo>
                  <a:close/>
                  <a:moveTo>
                    <a:pt x="158" y="5"/>
                  </a:moveTo>
                  <a:cubicBezTo>
                    <a:pt x="169" y="4"/>
                    <a:pt x="169" y="4"/>
                    <a:pt x="169" y="4"/>
                  </a:cubicBezTo>
                  <a:cubicBezTo>
                    <a:pt x="171" y="4"/>
                    <a:pt x="171" y="4"/>
                    <a:pt x="171" y="4"/>
                  </a:cubicBezTo>
                  <a:lnTo>
                    <a:pt x="158" y="5"/>
                  </a:lnTo>
                  <a:close/>
                  <a:moveTo>
                    <a:pt x="180" y="5"/>
                  </a:moveTo>
                  <a:cubicBezTo>
                    <a:pt x="200" y="3"/>
                    <a:pt x="224" y="6"/>
                    <a:pt x="243" y="2"/>
                  </a:cubicBezTo>
                  <a:cubicBezTo>
                    <a:pt x="248" y="4"/>
                    <a:pt x="248" y="4"/>
                    <a:pt x="248" y="4"/>
                  </a:cubicBezTo>
                  <a:cubicBezTo>
                    <a:pt x="228" y="4"/>
                    <a:pt x="203" y="5"/>
                    <a:pt x="180" y="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id="{7A54D0C2-8CDC-5F52-B26A-5F1210414151}"/>
                </a:ext>
              </a:extLst>
            </p:cNvPr>
            <p:cNvSpPr txBox="1"/>
            <p:nvPr/>
          </p:nvSpPr>
          <p:spPr>
            <a:xfrm>
              <a:off x="1060450" y="3520862"/>
              <a:ext cx="3035689" cy="58477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buClrTx/>
                <a:buSzTx/>
                <a:buFontTx/>
              </a:pPr>
              <a:r>
                <a:rPr lang="zh-CN" altLang="en-US" sz="3200" dirty="0">
                  <a:solidFill>
                    <a:schemeClr val="bg1"/>
                  </a:solidFill>
                  <a:latin typeface="华文楷体" panose="02010600040101010101" charset="-122"/>
                  <a:ea typeface="华文楷体" panose="02010600040101010101" charset="-122"/>
                  <a:sym typeface="+mn-ea"/>
                </a:rPr>
                <a:t>互联网知识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id="{79B03D46-37E2-4482-54F6-C2DA3250A355}"/>
              </a:ext>
            </a:extLst>
          </p:cNvPr>
          <p:cNvGrpSpPr/>
          <p:nvPr/>
        </p:nvGrpSpPr>
        <p:grpSpPr>
          <a:xfrm>
            <a:off x="872490" y="4358822"/>
            <a:ext cx="4417966" cy="584776"/>
            <a:chOff x="872490" y="4419711"/>
            <a:chExt cx="4417966" cy="584776"/>
          </a:xfrm>
        </p:grpSpPr>
        <p:sp>
          <p:nvSpPr>
            <p:cNvPr id="14" name="Freeform 681">
              <a:extLst>
                <a:ext uri="{FF2B5EF4-FFF2-40B4-BE49-F238E27FC236}">
                  <a16:creationId xmlns:a16="http://schemas.microsoft.com/office/drawing/2014/main" id="{4C3269F6-9C2C-1C99-DA29-814FE5E9871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72490" y="4419711"/>
              <a:ext cx="4417966" cy="584776"/>
            </a:xfrm>
            <a:custGeom>
              <a:avLst/>
              <a:gdLst>
                <a:gd name="T0" fmla="*/ 355 w 369"/>
                <a:gd name="T1" fmla="*/ 52 h 111"/>
                <a:gd name="T2" fmla="*/ 350 w 369"/>
                <a:gd name="T3" fmla="*/ 49 h 111"/>
                <a:gd name="T4" fmla="*/ 348 w 369"/>
                <a:gd name="T5" fmla="*/ 47 h 111"/>
                <a:gd name="T6" fmla="*/ 335 w 369"/>
                <a:gd name="T7" fmla="*/ 45 h 111"/>
                <a:gd name="T8" fmla="*/ 344 w 369"/>
                <a:gd name="T9" fmla="*/ 38 h 111"/>
                <a:gd name="T10" fmla="*/ 333 w 369"/>
                <a:gd name="T11" fmla="*/ 34 h 111"/>
                <a:gd name="T12" fmla="*/ 339 w 369"/>
                <a:gd name="T13" fmla="*/ 28 h 111"/>
                <a:gd name="T14" fmla="*/ 329 w 369"/>
                <a:gd name="T15" fmla="*/ 23 h 111"/>
                <a:gd name="T16" fmla="*/ 305 w 369"/>
                <a:gd name="T17" fmla="*/ 19 h 111"/>
                <a:gd name="T18" fmla="*/ 306 w 369"/>
                <a:gd name="T19" fmla="*/ 17 h 111"/>
                <a:gd name="T20" fmla="*/ 312 w 369"/>
                <a:gd name="T21" fmla="*/ 14 h 111"/>
                <a:gd name="T22" fmla="*/ 229 w 369"/>
                <a:gd name="T23" fmla="*/ 10 h 111"/>
                <a:gd name="T24" fmla="*/ 290 w 369"/>
                <a:gd name="T25" fmla="*/ 7 h 111"/>
                <a:gd name="T26" fmla="*/ 263 w 369"/>
                <a:gd name="T27" fmla="*/ 2 h 111"/>
                <a:gd name="T28" fmla="*/ 48 w 369"/>
                <a:gd name="T29" fmla="*/ 5 h 111"/>
                <a:gd name="T30" fmla="*/ 9 w 369"/>
                <a:gd name="T31" fmla="*/ 19 h 111"/>
                <a:gd name="T32" fmla="*/ 10 w 369"/>
                <a:gd name="T33" fmla="*/ 27 h 111"/>
                <a:gd name="T34" fmla="*/ 7 w 369"/>
                <a:gd name="T35" fmla="*/ 32 h 111"/>
                <a:gd name="T36" fmla="*/ 1 w 369"/>
                <a:gd name="T37" fmla="*/ 48 h 111"/>
                <a:gd name="T38" fmla="*/ 9 w 369"/>
                <a:gd name="T39" fmla="*/ 64 h 111"/>
                <a:gd name="T40" fmla="*/ 8 w 369"/>
                <a:gd name="T41" fmla="*/ 66 h 111"/>
                <a:gd name="T42" fmla="*/ 9 w 369"/>
                <a:gd name="T43" fmla="*/ 75 h 111"/>
                <a:gd name="T44" fmla="*/ 14 w 369"/>
                <a:gd name="T45" fmla="*/ 83 h 111"/>
                <a:gd name="T46" fmla="*/ 22 w 369"/>
                <a:gd name="T47" fmla="*/ 93 h 111"/>
                <a:gd name="T48" fmla="*/ 80 w 369"/>
                <a:gd name="T49" fmla="*/ 106 h 111"/>
                <a:gd name="T50" fmla="*/ 339 w 369"/>
                <a:gd name="T51" fmla="*/ 85 h 111"/>
                <a:gd name="T52" fmla="*/ 359 w 369"/>
                <a:gd name="T53" fmla="*/ 75 h 111"/>
                <a:gd name="T54" fmla="*/ 353 w 369"/>
                <a:gd name="T55" fmla="*/ 73 h 111"/>
                <a:gd name="T56" fmla="*/ 352 w 369"/>
                <a:gd name="T57" fmla="*/ 69 h 111"/>
                <a:gd name="T58" fmla="*/ 360 w 369"/>
                <a:gd name="T59" fmla="*/ 64 h 111"/>
                <a:gd name="T60" fmla="*/ 364 w 369"/>
                <a:gd name="T61" fmla="*/ 60 h 111"/>
                <a:gd name="T62" fmla="*/ 369 w 369"/>
                <a:gd name="T63" fmla="*/ 54 h 111"/>
                <a:gd name="T64" fmla="*/ 169 w 369"/>
                <a:gd name="T65" fmla="*/ 4 h 111"/>
                <a:gd name="T66" fmla="*/ 158 w 369"/>
                <a:gd name="T67" fmla="*/ 5 h 111"/>
                <a:gd name="T68" fmla="*/ 243 w 369"/>
                <a:gd name="T69" fmla="*/ 2 h 111"/>
                <a:gd name="T70" fmla="*/ 180 w 369"/>
                <a:gd name="T71" fmla="*/ 5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69" h="111">
                  <a:moveTo>
                    <a:pt x="369" y="54"/>
                  </a:moveTo>
                  <a:cubicBezTo>
                    <a:pt x="363" y="55"/>
                    <a:pt x="360" y="52"/>
                    <a:pt x="355" y="52"/>
                  </a:cubicBezTo>
                  <a:cubicBezTo>
                    <a:pt x="359" y="51"/>
                    <a:pt x="359" y="51"/>
                    <a:pt x="359" y="51"/>
                  </a:cubicBezTo>
                  <a:cubicBezTo>
                    <a:pt x="356" y="50"/>
                    <a:pt x="352" y="51"/>
                    <a:pt x="350" y="49"/>
                  </a:cubicBezTo>
                  <a:cubicBezTo>
                    <a:pt x="349" y="49"/>
                    <a:pt x="350" y="48"/>
                    <a:pt x="351" y="48"/>
                  </a:cubicBezTo>
                  <a:cubicBezTo>
                    <a:pt x="348" y="47"/>
                    <a:pt x="348" y="47"/>
                    <a:pt x="348" y="47"/>
                  </a:cubicBezTo>
                  <a:cubicBezTo>
                    <a:pt x="350" y="45"/>
                    <a:pt x="354" y="46"/>
                    <a:pt x="356" y="44"/>
                  </a:cubicBezTo>
                  <a:cubicBezTo>
                    <a:pt x="350" y="45"/>
                    <a:pt x="341" y="44"/>
                    <a:pt x="335" y="45"/>
                  </a:cubicBezTo>
                  <a:cubicBezTo>
                    <a:pt x="353" y="38"/>
                    <a:pt x="353" y="38"/>
                    <a:pt x="353" y="38"/>
                  </a:cubicBezTo>
                  <a:cubicBezTo>
                    <a:pt x="350" y="38"/>
                    <a:pt x="346" y="39"/>
                    <a:pt x="344" y="38"/>
                  </a:cubicBezTo>
                  <a:cubicBezTo>
                    <a:pt x="347" y="36"/>
                    <a:pt x="347" y="36"/>
                    <a:pt x="347" y="36"/>
                  </a:cubicBezTo>
                  <a:cubicBezTo>
                    <a:pt x="342" y="37"/>
                    <a:pt x="335" y="36"/>
                    <a:pt x="333" y="34"/>
                  </a:cubicBezTo>
                  <a:cubicBezTo>
                    <a:pt x="338" y="32"/>
                    <a:pt x="338" y="32"/>
                    <a:pt x="338" y="32"/>
                  </a:cubicBezTo>
                  <a:cubicBezTo>
                    <a:pt x="333" y="33"/>
                    <a:pt x="339" y="29"/>
                    <a:pt x="339" y="28"/>
                  </a:cubicBezTo>
                  <a:cubicBezTo>
                    <a:pt x="334" y="28"/>
                    <a:pt x="330" y="27"/>
                    <a:pt x="325" y="27"/>
                  </a:cubicBezTo>
                  <a:cubicBezTo>
                    <a:pt x="327" y="25"/>
                    <a:pt x="330" y="25"/>
                    <a:pt x="329" y="23"/>
                  </a:cubicBezTo>
                  <a:cubicBezTo>
                    <a:pt x="321" y="22"/>
                    <a:pt x="308" y="25"/>
                    <a:pt x="303" y="20"/>
                  </a:cubicBezTo>
                  <a:cubicBezTo>
                    <a:pt x="304" y="20"/>
                    <a:pt x="304" y="19"/>
                    <a:pt x="305" y="19"/>
                  </a:cubicBezTo>
                  <a:cubicBezTo>
                    <a:pt x="303" y="18"/>
                    <a:pt x="303" y="18"/>
                    <a:pt x="303" y="18"/>
                  </a:cubicBezTo>
                  <a:cubicBezTo>
                    <a:pt x="304" y="18"/>
                    <a:pt x="305" y="17"/>
                    <a:pt x="306" y="17"/>
                  </a:cubicBezTo>
                  <a:cubicBezTo>
                    <a:pt x="305" y="16"/>
                    <a:pt x="305" y="16"/>
                    <a:pt x="305" y="16"/>
                  </a:cubicBezTo>
                  <a:cubicBezTo>
                    <a:pt x="312" y="14"/>
                    <a:pt x="312" y="14"/>
                    <a:pt x="312" y="14"/>
                  </a:cubicBezTo>
                  <a:cubicBezTo>
                    <a:pt x="309" y="14"/>
                    <a:pt x="309" y="14"/>
                    <a:pt x="309" y="14"/>
                  </a:cubicBezTo>
                  <a:cubicBezTo>
                    <a:pt x="281" y="13"/>
                    <a:pt x="257" y="10"/>
                    <a:pt x="229" y="10"/>
                  </a:cubicBezTo>
                  <a:cubicBezTo>
                    <a:pt x="242" y="8"/>
                    <a:pt x="263" y="10"/>
                    <a:pt x="279" y="9"/>
                  </a:cubicBezTo>
                  <a:cubicBezTo>
                    <a:pt x="279" y="7"/>
                    <a:pt x="288" y="7"/>
                    <a:pt x="290" y="7"/>
                  </a:cubicBezTo>
                  <a:cubicBezTo>
                    <a:pt x="276" y="5"/>
                    <a:pt x="263" y="6"/>
                    <a:pt x="250" y="4"/>
                  </a:cubicBezTo>
                  <a:cubicBezTo>
                    <a:pt x="253" y="2"/>
                    <a:pt x="257" y="3"/>
                    <a:pt x="263" y="2"/>
                  </a:cubicBezTo>
                  <a:cubicBezTo>
                    <a:pt x="259" y="1"/>
                    <a:pt x="259" y="1"/>
                    <a:pt x="259" y="1"/>
                  </a:cubicBezTo>
                  <a:cubicBezTo>
                    <a:pt x="188" y="0"/>
                    <a:pt x="119" y="6"/>
                    <a:pt x="48" y="5"/>
                  </a:cubicBezTo>
                  <a:cubicBezTo>
                    <a:pt x="30" y="6"/>
                    <a:pt x="7" y="7"/>
                    <a:pt x="1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4" y="20"/>
                    <a:pt x="6" y="24"/>
                    <a:pt x="1" y="24"/>
                  </a:cubicBezTo>
                  <a:cubicBezTo>
                    <a:pt x="2" y="27"/>
                    <a:pt x="7" y="26"/>
                    <a:pt x="10" y="27"/>
                  </a:cubicBezTo>
                  <a:cubicBezTo>
                    <a:pt x="7" y="28"/>
                    <a:pt x="8" y="30"/>
                    <a:pt x="5" y="31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1" y="35"/>
                    <a:pt x="8" y="39"/>
                    <a:pt x="2" y="43"/>
                  </a:cubicBezTo>
                  <a:cubicBezTo>
                    <a:pt x="7" y="45"/>
                    <a:pt x="0" y="46"/>
                    <a:pt x="1" y="48"/>
                  </a:cubicBezTo>
                  <a:cubicBezTo>
                    <a:pt x="3" y="51"/>
                    <a:pt x="5" y="53"/>
                    <a:pt x="8" y="55"/>
                  </a:cubicBezTo>
                  <a:cubicBezTo>
                    <a:pt x="8" y="58"/>
                    <a:pt x="15" y="61"/>
                    <a:pt x="9" y="64"/>
                  </a:cubicBezTo>
                  <a:cubicBezTo>
                    <a:pt x="11" y="65"/>
                    <a:pt x="11" y="65"/>
                    <a:pt x="11" y="65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14" y="67"/>
                    <a:pt x="3" y="70"/>
                    <a:pt x="11" y="70"/>
                  </a:cubicBezTo>
                  <a:cubicBezTo>
                    <a:pt x="7" y="71"/>
                    <a:pt x="9" y="74"/>
                    <a:pt x="9" y="75"/>
                  </a:cubicBezTo>
                  <a:cubicBezTo>
                    <a:pt x="11" y="78"/>
                    <a:pt x="14" y="81"/>
                    <a:pt x="18" y="82"/>
                  </a:cubicBezTo>
                  <a:cubicBezTo>
                    <a:pt x="17" y="83"/>
                    <a:pt x="16" y="84"/>
                    <a:pt x="14" y="83"/>
                  </a:cubicBezTo>
                  <a:cubicBezTo>
                    <a:pt x="14" y="88"/>
                    <a:pt x="14" y="88"/>
                    <a:pt x="14" y="88"/>
                  </a:cubicBezTo>
                  <a:cubicBezTo>
                    <a:pt x="15" y="90"/>
                    <a:pt x="18" y="91"/>
                    <a:pt x="22" y="93"/>
                  </a:cubicBezTo>
                  <a:cubicBezTo>
                    <a:pt x="20" y="94"/>
                    <a:pt x="20" y="94"/>
                    <a:pt x="20" y="94"/>
                  </a:cubicBezTo>
                  <a:cubicBezTo>
                    <a:pt x="38" y="101"/>
                    <a:pt x="59" y="104"/>
                    <a:pt x="80" y="106"/>
                  </a:cubicBezTo>
                  <a:cubicBezTo>
                    <a:pt x="158" y="111"/>
                    <a:pt x="232" y="101"/>
                    <a:pt x="307" y="97"/>
                  </a:cubicBezTo>
                  <a:cubicBezTo>
                    <a:pt x="320" y="96"/>
                    <a:pt x="328" y="87"/>
                    <a:pt x="339" y="85"/>
                  </a:cubicBezTo>
                  <a:cubicBezTo>
                    <a:pt x="334" y="82"/>
                    <a:pt x="334" y="82"/>
                    <a:pt x="334" y="82"/>
                  </a:cubicBezTo>
                  <a:cubicBezTo>
                    <a:pt x="340" y="77"/>
                    <a:pt x="351" y="78"/>
                    <a:pt x="359" y="75"/>
                  </a:cubicBezTo>
                  <a:cubicBezTo>
                    <a:pt x="353" y="76"/>
                    <a:pt x="346" y="77"/>
                    <a:pt x="340" y="77"/>
                  </a:cubicBezTo>
                  <a:cubicBezTo>
                    <a:pt x="353" y="73"/>
                    <a:pt x="353" y="73"/>
                    <a:pt x="353" y="73"/>
                  </a:cubicBezTo>
                  <a:cubicBezTo>
                    <a:pt x="344" y="72"/>
                    <a:pt x="344" y="72"/>
                    <a:pt x="344" y="72"/>
                  </a:cubicBezTo>
                  <a:cubicBezTo>
                    <a:pt x="345" y="70"/>
                    <a:pt x="351" y="71"/>
                    <a:pt x="352" y="69"/>
                  </a:cubicBezTo>
                  <a:cubicBezTo>
                    <a:pt x="350" y="69"/>
                    <a:pt x="347" y="70"/>
                    <a:pt x="345" y="69"/>
                  </a:cubicBezTo>
                  <a:cubicBezTo>
                    <a:pt x="346" y="64"/>
                    <a:pt x="355" y="66"/>
                    <a:pt x="360" y="64"/>
                  </a:cubicBezTo>
                  <a:cubicBezTo>
                    <a:pt x="358" y="64"/>
                    <a:pt x="355" y="65"/>
                    <a:pt x="353" y="64"/>
                  </a:cubicBezTo>
                  <a:cubicBezTo>
                    <a:pt x="357" y="62"/>
                    <a:pt x="361" y="61"/>
                    <a:pt x="364" y="60"/>
                  </a:cubicBezTo>
                  <a:cubicBezTo>
                    <a:pt x="350" y="60"/>
                    <a:pt x="350" y="60"/>
                    <a:pt x="350" y="60"/>
                  </a:cubicBezTo>
                  <a:cubicBezTo>
                    <a:pt x="356" y="58"/>
                    <a:pt x="365" y="58"/>
                    <a:pt x="369" y="54"/>
                  </a:cubicBezTo>
                  <a:close/>
                  <a:moveTo>
                    <a:pt x="158" y="5"/>
                  </a:moveTo>
                  <a:cubicBezTo>
                    <a:pt x="169" y="4"/>
                    <a:pt x="169" y="4"/>
                    <a:pt x="169" y="4"/>
                  </a:cubicBezTo>
                  <a:cubicBezTo>
                    <a:pt x="171" y="4"/>
                    <a:pt x="171" y="4"/>
                    <a:pt x="171" y="4"/>
                  </a:cubicBezTo>
                  <a:lnTo>
                    <a:pt x="158" y="5"/>
                  </a:lnTo>
                  <a:close/>
                  <a:moveTo>
                    <a:pt x="180" y="5"/>
                  </a:moveTo>
                  <a:cubicBezTo>
                    <a:pt x="200" y="3"/>
                    <a:pt x="224" y="6"/>
                    <a:pt x="243" y="2"/>
                  </a:cubicBezTo>
                  <a:cubicBezTo>
                    <a:pt x="248" y="4"/>
                    <a:pt x="248" y="4"/>
                    <a:pt x="248" y="4"/>
                  </a:cubicBezTo>
                  <a:cubicBezTo>
                    <a:pt x="228" y="4"/>
                    <a:pt x="203" y="5"/>
                    <a:pt x="180" y="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id="{3C648A13-7811-9B40-77D2-E90CA45E503C}"/>
                </a:ext>
              </a:extLst>
            </p:cNvPr>
            <p:cNvSpPr txBox="1"/>
            <p:nvPr/>
          </p:nvSpPr>
          <p:spPr>
            <a:xfrm>
              <a:off x="1060450" y="4419711"/>
              <a:ext cx="4043395" cy="58477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buClrTx/>
                <a:buSzTx/>
                <a:buFontTx/>
              </a:pPr>
              <a:r>
                <a:rPr lang="zh-CN" altLang="en-US" sz="3200" dirty="0">
                  <a:solidFill>
                    <a:schemeClr val="bg1"/>
                  </a:solidFill>
                  <a:latin typeface="华文楷体" panose="02010600040101010101" charset="-122"/>
                  <a:ea typeface="华文楷体" panose="02010600040101010101" charset="-122"/>
                  <a:sym typeface="+mn-ea"/>
                </a:rPr>
                <a:t>希腊旅游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id="{E7CCC734-8AE9-BE88-4F76-A1247DDE9880}"/>
              </a:ext>
            </a:extLst>
          </p:cNvPr>
          <p:cNvGrpSpPr/>
          <p:nvPr/>
        </p:nvGrpSpPr>
        <p:grpSpPr>
          <a:xfrm>
            <a:off x="828040" y="5215922"/>
            <a:ext cx="4417966" cy="584776"/>
            <a:chOff x="828040" y="5215922"/>
            <a:chExt cx="4417966" cy="584776"/>
          </a:xfrm>
        </p:grpSpPr>
        <p:sp>
          <p:nvSpPr>
            <p:cNvPr id="16" name="Freeform 681">
              <a:extLst>
                <a:ext uri="{FF2B5EF4-FFF2-40B4-BE49-F238E27FC236}">
                  <a16:creationId xmlns:a16="http://schemas.microsoft.com/office/drawing/2014/main" id="{D73032B0-1DA1-6D21-3CFE-44182BC85E0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8040" y="5215922"/>
              <a:ext cx="4417966" cy="584776"/>
            </a:xfrm>
            <a:custGeom>
              <a:avLst/>
              <a:gdLst>
                <a:gd name="T0" fmla="*/ 355 w 369"/>
                <a:gd name="T1" fmla="*/ 52 h 111"/>
                <a:gd name="T2" fmla="*/ 350 w 369"/>
                <a:gd name="T3" fmla="*/ 49 h 111"/>
                <a:gd name="T4" fmla="*/ 348 w 369"/>
                <a:gd name="T5" fmla="*/ 47 h 111"/>
                <a:gd name="T6" fmla="*/ 335 w 369"/>
                <a:gd name="T7" fmla="*/ 45 h 111"/>
                <a:gd name="T8" fmla="*/ 344 w 369"/>
                <a:gd name="T9" fmla="*/ 38 h 111"/>
                <a:gd name="T10" fmla="*/ 333 w 369"/>
                <a:gd name="T11" fmla="*/ 34 h 111"/>
                <a:gd name="T12" fmla="*/ 339 w 369"/>
                <a:gd name="T13" fmla="*/ 28 h 111"/>
                <a:gd name="T14" fmla="*/ 329 w 369"/>
                <a:gd name="T15" fmla="*/ 23 h 111"/>
                <a:gd name="T16" fmla="*/ 305 w 369"/>
                <a:gd name="T17" fmla="*/ 19 h 111"/>
                <a:gd name="T18" fmla="*/ 306 w 369"/>
                <a:gd name="T19" fmla="*/ 17 h 111"/>
                <a:gd name="T20" fmla="*/ 312 w 369"/>
                <a:gd name="T21" fmla="*/ 14 h 111"/>
                <a:gd name="T22" fmla="*/ 229 w 369"/>
                <a:gd name="T23" fmla="*/ 10 h 111"/>
                <a:gd name="T24" fmla="*/ 290 w 369"/>
                <a:gd name="T25" fmla="*/ 7 h 111"/>
                <a:gd name="T26" fmla="*/ 263 w 369"/>
                <a:gd name="T27" fmla="*/ 2 h 111"/>
                <a:gd name="T28" fmla="*/ 48 w 369"/>
                <a:gd name="T29" fmla="*/ 5 h 111"/>
                <a:gd name="T30" fmla="*/ 9 w 369"/>
                <a:gd name="T31" fmla="*/ 19 h 111"/>
                <a:gd name="T32" fmla="*/ 10 w 369"/>
                <a:gd name="T33" fmla="*/ 27 h 111"/>
                <a:gd name="T34" fmla="*/ 7 w 369"/>
                <a:gd name="T35" fmla="*/ 32 h 111"/>
                <a:gd name="T36" fmla="*/ 1 w 369"/>
                <a:gd name="T37" fmla="*/ 48 h 111"/>
                <a:gd name="T38" fmla="*/ 9 w 369"/>
                <a:gd name="T39" fmla="*/ 64 h 111"/>
                <a:gd name="T40" fmla="*/ 8 w 369"/>
                <a:gd name="T41" fmla="*/ 66 h 111"/>
                <a:gd name="T42" fmla="*/ 9 w 369"/>
                <a:gd name="T43" fmla="*/ 75 h 111"/>
                <a:gd name="T44" fmla="*/ 14 w 369"/>
                <a:gd name="T45" fmla="*/ 83 h 111"/>
                <a:gd name="T46" fmla="*/ 22 w 369"/>
                <a:gd name="T47" fmla="*/ 93 h 111"/>
                <a:gd name="T48" fmla="*/ 80 w 369"/>
                <a:gd name="T49" fmla="*/ 106 h 111"/>
                <a:gd name="T50" fmla="*/ 339 w 369"/>
                <a:gd name="T51" fmla="*/ 85 h 111"/>
                <a:gd name="T52" fmla="*/ 359 w 369"/>
                <a:gd name="T53" fmla="*/ 75 h 111"/>
                <a:gd name="T54" fmla="*/ 353 w 369"/>
                <a:gd name="T55" fmla="*/ 73 h 111"/>
                <a:gd name="T56" fmla="*/ 352 w 369"/>
                <a:gd name="T57" fmla="*/ 69 h 111"/>
                <a:gd name="T58" fmla="*/ 360 w 369"/>
                <a:gd name="T59" fmla="*/ 64 h 111"/>
                <a:gd name="T60" fmla="*/ 364 w 369"/>
                <a:gd name="T61" fmla="*/ 60 h 111"/>
                <a:gd name="T62" fmla="*/ 369 w 369"/>
                <a:gd name="T63" fmla="*/ 54 h 111"/>
                <a:gd name="T64" fmla="*/ 169 w 369"/>
                <a:gd name="T65" fmla="*/ 4 h 111"/>
                <a:gd name="T66" fmla="*/ 158 w 369"/>
                <a:gd name="T67" fmla="*/ 5 h 111"/>
                <a:gd name="T68" fmla="*/ 243 w 369"/>
                <a:gd name="T69" fmla="*/ 2 h 111"/>
                <a:gd name="T70" fmla="*/ 180 w 369"/>
                <a:gd name="T71" fmla="*/ 5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69" h="111">
                  <a:moveTo>
                    <a:pt x="369" y="54"/>
                  </a:moveTo>
                  <a:cubicBezTo>
                    <a:pt x="363" y="55"/>
                    <a:pt x="360" y="52"/>
                    <a:pt x="355" y="52"/>
                  </a:cubicBezTo>
                  <a:cubicBezTo>
                    <a:pt x="359" y="51"/>
                    <a:pt x="359" y="51"/>
                    <a:pt x="359" y="51"/>
                  </a:cubicBezTo>
                  <a:cubicBezTo>
                    <a:pt x="356" y="50"/>
                    <a:pt x="352" y="51"/>
                    <a:pt x="350" y="49"/>
                  </a:cubicBezTo>
                  <a:cubicBezTo>
                    <a:pt x="349" y="49"/>
                    <a:pt x="350" y="48"/>
                    <a:pt x="351" y="48"/>
                  </a:cubicBezTo>
                  <a:cubicBezTo>
                    <a:pt x="348" y="47"/>
                    <a:pt x="348" y="47"/>
                    <a:pt x="348" y="47"/>
                  </a:cubicBezTo>
                  <a:cubicBezTo>
                    <a:pt x="350" y="45"/>
                    <a:pt x="354" y="46"/>
                    <a:pt x="356" y="44"/>
                  </a:cubicBezTo>
                  <a:cubicBezTo>
                    <a:pt x="350" y="45"/>
                    <a:pt x="341" y="44"/>
                    <a:pt x="335" y="45"/>
                  </a:cubicBezTo>
                  <a:cubicBezTo>
                    <a:pt x="353" y="38"/>
                    <a:pt x="353" y="38"/>
                    <a:pt x="353" y="38"/>
                  </a:cubicBezTo>
                  <a:cubicBezTo>
                    <a:pt x="350" y="38"/>
                    <a:pt x="346" y="39"/>
                    <a:pt x="344" y="38"/>
                  </a:cubicBezTo>
                  <a:cubicBezTo>
                    <a:pt x="347" y="36"/>
                    <a:pt x="347" y="36"/>
                    <a:pt x="347" y="36"/>
                  </a:cubicBezTo>
                  <a:cubicBezTo>
                    <a:pt x="342" y="37"/>
                    <a:pt x="335" y="36"/>
                    <a:pt x="333" y="34"/>
                  </a:cubicBezTo>
                  <a:cubicBezTo>
                    <a:pt x="338" y="32"/>
                    <a:pt x="338" y="32"/>
                    <a:pt x="338" y="32"/>
                  </a:cubicBezTo>
                  <a:cubicBezTo>
                    <a:pt x="333" y="33"/>
                    <a:pt x="339" y="29"/>
                    <a:pt x="339" y="28"/>
                  </a:cubicBezTo>
                  <a:cubicBezTo>
                    <a:pt x="334" y="28"/>
                    <a:pt x="330" y="27"/>
                    <a:pt x="325" y="27"/>
                  </a:cubicBezTo>
                  <a:cubicBezTo>
                    <a:pt x="327" y="25"/>
                    <a:pt x="330" y="25"/>
                    <a:pt x="329" y="23"/>
                  </a:cubicBezTo>
                  <a:cubicBezTo>
                    <a:pt x="321" y="22"/>
                    <a:pt x="308" y="25"/>
                    <a:pt x="303" y="20"/>
                  </a:cubicBezTo>
                  <a:cubicBezTo>
                    <a:pt x="304" y="20"/>
                    <a:pt x="304" y="19"/>
                    <a:pt x="305" y="19"/>
                  </a:cubicBezTo>
                  <a:cubicBezTo>
                    <a:pt x="303" y="18"/>
                    <a:pt x="303" y="18"/>
                    <a:pt x="303" y="18"/>
                  </a:cubicBezTo>
                  <a:cubicBezTo>
                    <a:pt x="304" y="18"/>
                    <a:pt x="305" y="17"/>
                    <a:pt x="306" y="17"/>
                  </a:cubicBezTo>
                  <a:cubicBezTo>
                    <a:pt x="305" y="16"/>
                    <a:pt x="305" y="16"/>
                    <a:pt x="305" y="16"/>
                  </a:cubicBezTo>
                  <a:cubicBezTo>
                    <a:pt x="312" y="14"/>
                    <a:pt x="312" y="14"/>
                    <a:pt x="312" y="14"/>
                  </a:cubicBezTo>
                  <a:cubicBezTo>
                    <a:pt x="309" y="14"/>
                    <a:pt x="309" y="14"/>
                    <a:pt x="309" y="14"/>
                  </a:cubicBezTo>
                  <a:cubicBezTo>
                    <a:pt x="281" y="13"/>
                    <a:pt x="257" y="10"/>
                    <a:pt x="229" y="10"/>
                  </a:cubicBezTo>
                  <a:cubicBezTo>
                    <a:pt x="242" y="8"/>
                    <a:pt x="263" y="10"/>
                    <a:pt x="279" y="9"/>
                  </a:cubicBezTo>
                  <a:cubicBezTo>
                    <a:pt x="279" y="7"/>
                    <a:pt x="288" y="7"/>
                    <a:pt x="290" y="7"/>
                  </a:cubicBezTo>
                  <a:cubicBezTo>
                    <a:pt x="276" y="5"/>
                    <a:pt x="263" y="6"/>
                    <a:pt x="250" y="4"/>
                  </a:cubicBezTo>
                  <a:cubicBezTo>
                    <a:pt x="253" y="2"/>
                    <a:pt x="257" y="3"/>
                    <a:pt x="263" y="2"/>
                  </a:cubicBezTo>
                  <a:cubicBezTo>
                    <a:pt x="259" y="1"/>
                    <a:pt x="259" y="1"/>
                    <a:pt x="259" y="1"/>
                  </a:cubicBezTo>
                  <a:cubicBezTo>
                    <a:pt x="188" y="0"/>
                    <a:pt x="119" y="6"/>
                    <a:pt x="48" y="5"/>
                  </a:cubicBezTo>
                  <a:cubicBezTo>
                    <a:pt x="30" y="6"/>
                    <a:pt x="7" y="7"/>
                    <a:pt x="1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4" y="20"/>
                    <a:pt x="6" y="24"/>
                    <a:pt x="1" y="24"/>
                  </a:cubicBezTo>
                  <a:cubicBezTo>
                    <a:pt x="2" y="27"/>
                    <a:pt x="7" y="26"/>
                    <a:pt x="10" y="27"/>
                  </a:cubicBezTo>
                  <a:cubicBezTo>
                    <a:pt x="7" y="28"/>
                    <a:pt x="8" y="30"/>
                    <a:pt x="5" y="31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1" y="35"/>
                    <a:pt x="8" y="39"/>
                    <a:pt x="2" y="43"/>
                  </a:cubicBezTo>
                  <a:cubicBezTo>
                    <a:pt x="7" y="45"/>
                    <a:pt x="0" y="46"/>
                    <a:pt x="1" y="48"/>
                  </a:cubicBezTo>
                  <a:cubicBezTo>
                    <a:pt x="3" y="51"/>
                    <a:pt x="5" y="53"/>
                    <a:pt x="8" y="55"/>
                  </a:cubicBezTo>
                  <a:cubicBezTo>
                    <a:pt x="8" y="58"/>
                    <a:pt x="15" y="61"/>
                    <a:pt x="9" y="64"/>
                  </a:cubicBezTo>
                  <a:cubicBezTo>
                    <a:pt x="11" y="65"/>
                    <a:pt x="11" y="65"/>
                    <a:pt x="11" y="65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14" y="67"/>
                    <a:pt x="3" y="70"/>
                    <a:pt x="11" y="70"/>
                  </a:cubicBezTo>
                  <a:cubicBezTo>
                    <a:pt x="7" y="71"/>
                    <a:pt x="9" y="74"/>
                    <a:pt x="9" y="75"/>
                  </a:cubicBezTo>
                  <a:cubicBezTo>
                    <a:pt x="11" y="78"/>
                    <a:pt x="14" y="81"/>
                    <a:pt x="18" y="82"/>
                  </a:cubicBezTo>
                  <a:cubicBezTo>
                    <a:pt x="17" y="83"/>
                    <a:pt x="16" y="84"/>
                    <a:pt x="14" y="83"/>
                  </a:cubicBezTo>
                  <a:cubicBezTo>
                    <a:pt x="14" y="88"/>
                    <a:pt x="14" y="88"/>
                    <a:pt x="14" y="88"/>
                  </a:cubicBezTo>
                  <a:cubicBezTo>
                    <a:pt x="15" y="90"/>
                    <a:pt x="18" y="91"/>
                    <a:pt x="22" y="93"/>
                  </a:cubicBezTo>
                  <a:cubicBezTo>
                    <a:pt x="20" y="94"/>
                    <a:pt x="20" y="94"/>
                    <a:pt x="20" y="94"/>
                  </a:cubicBezTo>
                  <a:cubicBezTo>
                    <a:pt x="38" y="101"/>
                    <a:pt x="59" y="104"/>
                    <a:pt x="80" y="106"/>
                  </a:cubicBezTo>
                  <a:cubicBezTo>
                    <a:pt x="158" y="111"/>
                    <a:pt x="232" y="101"/>
                    <a:pt x="307" y="97"/>
                  </a:cubicBezTo>
                  <a:cubicBezTo>
                    <a:pt x="320" y="96"/>
                    <a:pt x="328" y="87"/>
                    <a:pt x="339" y="85"/>
                  </a:cubicBezTo>
                  <a:cubicBezTo>
                    <a:pt x="334" y="82"/>
                    <a:pt x="334" y="82"/>
                    <a:pt x="334" y="82"/>
                  </a:cubicBezTo>
                  <a:cubicBezTo>
                    <a:pt x="340" y="77"/>
                    <a:pt x="351" y="78"/>
                    <a:pt x="359" y="75"/>
                  </a:cubicBezTo>
                  <a:cubicBezTo>
                    <a:pt x="353" y="76"/>
                    <a:pt x="346" y="77"/>
                    <a:pt x="340" y="77"/>
                  </a:cubicBezTo>
                  <a:cubicBezTo>
                    <a:pt x="353" y="73"/>
                    <a:pt x="353" y="73"/>
                    <a:pt x="353" y="73"/>
                  </a:cubicBezTo>
                  <a:cubicBezTo>
                    <a:pt x="344" y="72"/>
                    <a:pt x="344" y="72"/>
                    <a:pt x="344" y="72"/>
                  </a:cubicBezTo>
                  <a:cubicBezTo>
                    <a:pt x="345" y="70"/>
                    <a:pt x="351" y="71"/>
                    <a:pt x="352" y="69"/>
                  </a:cubicBezTo>
                  <a:cubicBezTo>
                    <a:pt x="350" y="69"/>
                    <a:pt x="347" y="70"/>
                    <a:pt x="345" y="69"/>
                  </a:cubicBezTo>
                  <a:cubicBezTo>
                    <a:pt x="346" y="64"/>
                    <a:pt x="355" y="66"/>
                    <a:pt x="360" y="64"/>
                  </a:cubicBezTo>
                  <a:cubicBezTo>
                    <a:pt x="358" y="64"/>
                    <a:pt x="355" y="65"/>
                    <a:pt x="353" y="64"/>
                  </a:cubicBezTo>
                  <a:cubicBezTo>
                    <a:pt x="357" y="62"/>
                    <a:pt x="361" y="61"/>
                    <a:pt x="364" y="60"/>
                  </a:cubicBezTo>
                  <a:cubicBezTo>
                    <a:pt x="350" y="60"/>
                    <a:pt x="350" y="60"/>
                    <a:pt x="350" y="60"/>
                  </a:cubicBezTo>
                  <a:cubicBezTo>
                    <a:pt x="356" y="58"/>
                    <a:pt x="365" y="58"/>
                    <a:pt x="369" y="54"/>
                  </a:cubicBezTo>
                  <a:close/>
                  <a:moveTo>
                    <a:pt x="158" y="5"/>
                  </a:moveTo>
                  <a:cubicBezTo>
                    <a:pt x="169" y="4"/>
                    <a:pt x="169" y="4"/>
                    <a:pt x="169" y="4"/>
                  </a:cubicBezTo>
                  <a:cubicBezTo>
                    <a:pt x="171" y="4"/>
                    <a:pt x="171" y="4"/>
                    <a:pt x="171" y="4"/>
                  </a:cubicBezTo>
                  <a:lnTo>
                    <a:pt x="158" y="5"/>
                  </a:lnTo>
                  <a:close/>
                  <a:moveTo>
                    <a:pt x="180" y="5"/>
                  </a:moveTo>
                  <a:cubicBezTo>
                    <a:pt x="200" y="3"/>
                    <a:pt x="224" y="6"/>
                    <a:pt x="243" y="2"/>
                  </a:cubicBezTo>
                  <a:cubicBezTo>
                    <a:pt x="248" y="4"/>
                    <a:pt x="248" y="4"/>
                    <a:pt x="248" y="4"/>
                  </a:cubicBezTo>
                  <a:cubicBezTo>
                    <a:pt x="228" y="4"/>
                    <a:pt x="203" y="5"/>
                    <a:pt x="180" y="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id="{10C4118C-EE20-F93B-57F9-9BC723875F0F}"/>
                </a:ext>
              </a:extLst>
            </p:cNvPr>
            <p:cNvSpPr txBox="1"/>
            <p:nvPr/>
          </p:nvSpPr>
          <p:spPr>
            <a:xfrm>
              <a:off x="1060449" y="5215923"/>
              <a:ext cx="4043395" cy="58477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buClrTx/>
                <a:buSzTx/>
                <a:buFontTx/>
              </a:pPr>
              <a:r>
                <a:rPr lang="zh-CN" altLang="en-US" sz="3200" dirty="0">
                  <a:solidFill>
                    <a:schemeClr val="bg1"/>
                  </a:solidFill>
                  <a:latin typeface="华文楷体" panose="02010600040101010101" charset="-122"/>
                  <a:ea typeface="华文楷体" panose="02010600040101010101" charset="-122"/>
                  <a:sym typeface="+mn-ea"/>
                </a:rPr>
                <a:t>纪录片、电影</a:t>
              </a:r>
            </a:p>
          </p:txBody>
        </p:sp>
      </p:grpSp>
    </p:spTree>
    <p:custDataLst>
      <p:tags r:id="rId1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5" name="Freeform 1604"/>
          <p:cNvSpPr>
            <a:spLocks noEditPoints="1"/>
          </p:cNvSpPr>
          <p:nvPr/>
        </p:nvSpPr>
        <p:spPr bwMode="auto">
          <a:xfrm rot="16200000">
            <a:off x="9109279" y="3775279"/>
            <a:ext cx="1903502" cy="4261940"/>
          </a:xfrm>
          <a:custGeom>
            <a:avLst/>
            <a:gdLst>
              <a:gd name="T0" fmla="*/ 41 w 166"/>
              <a:gd name="T1" fmla="*/ 212 h 254"/>
              <a:gd name="T2" fmla="*/ 51 w 166"/>
              <a:gd name="T3" fmla="*/ 209 h 254"/>
              <a:gd name="T4" fmla="*/ 68 w 166"/>
              <a:gd name="T5" fmla="*/ 203 h 254"/>
              <a:gd name="T6" fmla="*/ 94 w 166"/>
              <a:gd name="T7" fmla="*/ 216 h 254"/>
              <a:gd name="T8" fmla="*/ 108 w 166"/>
              <a:gd name="T9" fmla="*/ 251 h 254"/>
              <a:gd name="T10" fmla="*/ 130 w 166"/>
              <a:gd name="T11" fmla="*/ 235 h 254"/>
              <a:gd name="T12" fmla="*/ 131 w 166"/>
              <a:gd name="T13" fmla="*/ 219 h 254"/>
              <a:gd name="T14" fmla="*/ 129 w 166"/>
              <a:gd name="T15" fmla="*/ 199 h 254"/>
              <a:gd name="T16" fmla="*/ 137 w 166"/>
              <a:gd name="T17" fmla="*/ 191 h 254"/>
              <a:gd name="T18" fmla="*/ 154 w 166"/>
              <a:gd name="T19" fmla="*/ 195 h 254"/>
              <a:gd name="T20" fmla="*/ 151 w 166"/>
              <a:gd name="T21" fmla="*/ 182 h 254"/>
              <a:gd name="T22" fmla="*/ 160 w 166"/>
              <a:gd name="T23" fmla="*/ 184 h 254"/>
              <a:gd name="T24" fmla="*/ 155 w 166"/>
              <a:gd name="T25" fmla="*/ 148 h 254"/>
              <a:gd name="T26" fmla="*/ 138 w 166"/>
              <a:gd name="T27" fmla="*/ 102 h 254"/>
              <a:gd name="T28" fmla="*/ 130 w 166"/>
              <a:gd name="T29" fmla="*/ 74 h 254"/>
              <a:gd name="T30" fmla="*/ 115 w 166"/>
              <a:gd name="T31" fmla="*/ 70 h 254"/>
              <a:gd name="T32" fmla="*/ 102 w 166"/>
              <a:gd name="T33" fmla="*/ 40 h 254"/>
              <a:gd name="T34" fmla="*/ 89 w 166"/>
              <a:gd name="T35" fmla="*/ 16 h 254"/>
              <a:gd name="T36" fmla="*/ 66 w 166"/>
              <a:gd name="T37" fmla="*/ 15 h 254"/>
              <a:gd name="T38" fmla="*/ 56 w 166"/>
              <a:gd name="T39" fmla="*/ 28 h 254"/>
              <a:gd name="T40" fmla="*/ 9 w 166"/>
              <a:gd name="T41" fmla="*/ 54 h 254"/>
              <a:gd name="T42" fmla="*/ 9 w 166"/>
              <a:gd name="T43" fmla="*/ 77 h 254"/>
              <a:gd name="T44" fmla="*/ 15 w 166"/>
              <a:gd name="T45" fmla="*/ 93 h 254"/>
              <a:gd name="T46" fmla="*/ 11 w 166"/>
              <a:gd name="T47" fmla="*/ 107 h 254"/>
              <a:gd name="T48" fmla="*/ 20 w 166"/>
              <a:gd name="T49" fmla="*/ 100 h 254"/>
              <a:gd name="T50" fmla="*/ 12 w 166"/>
              <a:gd name="T51" fmla="*/ 108 h 254"/>
              <a:gd name="T52" fmla="*/ 23 w 166"/>
              <a:gd name="T53" fmla="*/ 116 h 254"/>
              <a:gd name="T54" fmla="*/ 9 w 166"/>
              <a:gd name="T55" fmla="*/ 127 h 254"/>
              <a:gd name="T56" fmla="*/ 22 w 166"/>
              <a:gd name="T57" fmla="*/ 130 h 254"/>
              <a:gd name="T58" fmla="*/ 37 w 166"/>
              <a:gd name="T59" fmla="*/ 123 h 254"/>
              <a:gd name="T60" fmla="*/ 44 w 166"/>
              <a:gd name="T61" fmla="*/ 130 h 254"/>
              <a:gd name="T62" fmla="*/ 47 w 166"/>
              <a:gd name="T63" fmla="*/ 135 h 254"/>
              <a:gd name="T64" fmla="*/ 50 w 166"/>
              <a:gd name="T65" fmla="*/ 146 h 254"/>
              <a:gd name="T66" fmla="*/ 37 w 166"/>
              <a:gd name="T67" fmla="*/ 154 h 254"/>
              <a:gd name="T68" fmla="*/ 27 w 166"/>
              <a:gd name="T69" fmla="*/ 154 h 254"/>
              <a:gd name="T70" fmla="*/ 31 w 166"/>
              <a:gd name="T71" fmla="*/ 171 h 254"/>
              <a:gd name="T72" fmla="*/ 35 w 166"/>
              <a:gd name="T73" fmla="*/ 186 h 254"/>
              <a:gd name="T74" fmla="*/ 29 w 166"/>
              <a:gd name="T75" fmla="*/ 182 h 254"/>
              <a:gd name="T76" fmla="*/ 23 w 166"/>
              <a:gd name="T77" fmla="*/ 187 h 254"/>
              <a:gd name="T78" fmla="*/ 24 w 166"/>
              <a:gd name="T79" fmla="*/ 204 h 254"/>
              <a:gd name="T80" fmla="*/ 23 w 166"/>
              <a:gd name="T81" fmla="*/ 162 h 254"/>
              <a:gd name="T82" fmla="*/ 30 w 166"/>
              <a:gd name="T83" fmla="*/ 117 h 254"/>
              <a:gd name="T84" fmla="*/ 12 w 166"/>
              <a:gd name="T85" fmla="*/ 110 h 254"/>
              <a:gd name="T86" fmla="*/ 26 w 166"/>
              <a:gd name="T87" fmla="*/ 200 h 254"/>
              <a:gd name="T88" fmla="*/ 31 w 166"/>
              <a:gd name="T89" fmla="*/ 190 h 254"/>
              <a:gd name="T90" fmla="*/ 26 w 166"/>
              <a:gd name="T91" fmla="*/ 163 h 254"/>
              <a:gd name="T92" fmla="*/ 31 w 166"/>
              <a:gd name="T93" fmla="*/ 168 h 254"/>
              <a:gd name="T94" fmla="*/ 38 w 166"/>
              <a:gd name="T95" fmla="*/ 177 h 254"/>
              <a:gd name="T96" fmla="*/ 51 w 166"/>
              <a:gd name="T97" fmla="*/ 177 h 254"/>
              <a:gd name="T98" fmla="*/ 42 w 166"/>
              <a:gd name="T99" fmla="*/ 176 h 254"/>
              <a:gd name="T100" fmla="*/ 25 w 166"/>
              <a:gd name="T101" fmla="*/ 125 h 254"/>
              <a:gd name="T102" fmla="*/ 31 w 166"/>
              <a:gd name="T103" fmla="*/ 123 h 254"/>
              <a:gd name="T104" fmla="*/ 36 w 166"/>
              <a:gd name="T105" fmla="*/ 122 h 254"/>
              <a:gd name="T106" fmla="*/ 45 w 166"/>
              <a:gd name="T107" fmla="*/ 124 h 254"/>
              <a:gd name="T108" fmla="*/ 70 w 166"/>
              <a:gd name="T109" fmla="*/ 174 h 254"/>
              <a:gd name="T110" fmla="*/ 130 w 166"/>
              <a:gd name="T111" fmla="*/ 202 h 254"/>
              <a:gd name="T112" fmla="*/ 130 w 166"/>
              <a:gd name="T113" fmla="*/ 200 h 254"/>
              <a:gd name="T114" fmla="*/ 94 w 166"/>
              <a:gd name="T115" fmla="*/ 42 h 254"/>
              <a:gd name="T116" fmla="*/ 146 w 166"/>
              <a:gd name="T117" fmla="*/ 180 h 254"/>
              <a:gd name="T118" fmla="*/ 114 w 166"/>
              <a:gd name="T119" fmla="*/ 74 h 254"/>
              <a:gd name="T120" fmla="*/ 103 w 166"/>
              <a:gd name="T121" fmla="*/ 38 h 254"/>
              <a:gd name="T122" fmla="*/ 152 w 166"/>
              <a:gd name="T123" fmla="*/ 154 h 254"/>
              <a:gd name="T124" fmla="*/ 13 w 166"/>
              <a:gd name="T125" fmla="*/ 99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998" h="6712">
                <a:moveTo>
                  <a:pt x="2988" y="6679"/>
                </a:moveTo>
                <a:lnTo>
                  <a:pt x="2991" y="6684"/>
                </a:lnTo>
                <a:cubicBezTo>
                  <a:pt x="2994" y="6692"/>
                  <a:pt x="2996" y="6701"/>
                  <a:pt x="2998" y="6711"/>
                </a:cubicBezTo>
                <a:lnTo>
                  <a:pt x="2998" y="6712"/>
                </a:lnTo>
                <a:lnTo>
                  <a:pt x="2996" y="6712"/>
                </a:lnTo>
                <a:lnTo>
                  <a:pt x="2995" y="6706"/>
                </a:lnTo>
                <a:cubicBezTo>
                  <a:pt x="2994" y="6701"/>
                  <a:pt x="2993" y="6697"/>
                  <a:pt x="2992" y="6692"/>
                </a:cubicBezTo>
                <a:lnTo>
                  <a:pt x="2988" y="6679"/>
                </a:lnTo>
                <a:close/>
                <a:moveTo>
                  <a:pt x="2953" y="6707"/>
                </a:moveTo>
                <a:lnTo>
                  <a:pt x="2953" y="6699"/>
                </a:lnTo>
                <a:lnTo>
                  <a:pt x="2953" y="6692"/>
                </a:lnTo>
                <a:lnTo>
                  <a:pt x="2953" y="6686"/>
                </a:lnTo>
                <a:lnTo>
                  <a:pt x="2953" y="6681"/>
                </a:lnTo>
                <a:lnTo>
                  <a:pt x="2953" y="6676"/>
                </a:lnTo>
                <a:lnTo>
                  <a:pt x="2953" y="6673"/>
                </a:lnTo>
                <a:lnTo>
                  <a:pt x="2953" y="6670"/>
                </a:lnTo>
                <a:lnTo>
                  <a:pt x="2953" y="6667"/>
                </a:lnTo>
                <a:lnTo>
                  <a:pt x="2953" y="6665"/>
                </a:lnTo>
                <a:lnTo>
                  <a:pt x="2953" y="6664"/>
                </a:lnTo>
                <a:lnTo>
                  <a:pt x="2953" y="6663"/>
                </a:lnTo>
                <a:lnTo>
                  <a:pt x="2953" y="6662"/>
                </a:lnTo>
                <a:lnTo>
                  <a:pt x="2953" y="6661"/>
                </a:lnTo>
                <a:lnTo>
                  <a:pt x="2953" y="6661"/>
                </a:lnTo>
                <a:lnTo>
                  <a:pt x="2953" y="6707"/>
                </a:lnTo>
                <a:close/>
                <a:moveTo>
                  <a:pt x="2953" y="6570"/>
                </a:moveTo>
                <a:cubicBezTo>
                  <a:pt x="2953" y="6602"/>
                  <a:pt x="2975" y="6633"/>
                  <a:pt x="2988" y="6679"/>
                </a:cubicBezTo>
                <a:lnTo>
                  <a:pt x="2988" y="6679"/>
                </a:lnTo>
                <a:lnTo>
                  <a:pt x="2988" y="6678"/>
                </a:lnTo>
                <a:cubicBezTo>
                  <a:pt x="2981" y="6668"/>
                  <a:pt x="2970" y="6661"/>
                  <a:pt x="2953" y="6661"/>
                </a:cubicBezTo>
                <a:lnTo>
                  <a:pt x="2953" y="6570"/>
                </a:lnTo>
                <a:close/>
                <a:moveTo>
                  <a:pt x="2632" y="6570"/>
                </a:moveTo>
                <a:cubicBezTo>
                  <a:pt x="2678" y="6570"/>
                  <a:pt x="2678" y="6616"/>
                  <a:pt x="2678" y="6616"/>
                </a:cubicBezTo>
                <a:cubicBezTo>
                  <a:pt x="2678" y="6707"/>
                  <a:pt x="2678" y="6570"/>
                  <a:pt x="2632" y="6570"/>
                </a:cubicBezTo>
                <a:close/>
                <a:moveTo>
                  <a:pt x="2083" y="6570"/>
                </a:moveTo>
                <a:cubicBezTo>
                  <a:pt x="2083" y="6616"/>
                  <a:pt x="2037" y="6570"/>
                  <a:pt x="2083" y="6661"/>
                </a:cubicBezTo>
                <a:cubicBezTo>
                  <a:pt x="2083" y="6661"/>
                  <a:pt x="2083" y="6616"/>
                  <a:pt x="2083" y="6570"/>
                </a:cubicBezTo>
                <a:close/>
                <a:moveTo>
                  <a:pt x="2815" y="6562"/>
                </a:moveTo>
                <a:lnTo>
                  <a:pt x="2815" y="6564"/>
                </a:lnTo>
                <a:cubicBezTo>
                  <a:pt x="2816" y="6566"/>
                  <a:pt x="2816" y="6568"/>
                  <a:pt x="2816" y="6570"/>
                </a:cubicBezTo>
                <a:lnTo>
                  <a:pt x="2815" y="6562"/>
                </a:lnTo>
                <a:close/>
                <a:moveTo>
                  <a:pt x="2815" y="6560"/>
                </a:moveTo>
                <a:lnTo>
                  <a:pt x="2815" y="6562"/>
                </a:lnTo>
                <a:lnTo>
                  <a:pt x="2815" y="6562"/>
                </a:lnTo>
                <a:lnTo>
                  <a:pt x="2815" y="6560"/>
                </a:lnTo>
                <a:close/>
                <a:moveTo>
                  <a:pt x="2814" y="6553"/>
                </a:moveTo>
                <a:lnTo>
                  <a:pt x="2815" y="6557"/>
                </a:lnTo>
                <a:lnTo>
                  <a:pt x="2815" y="6560"/>
                </a:lnTo>
                <a:lnTo>
                  <a:pt x="2814" y="6553"/>
                </a:lnTo>
                <a:close/>
                <a:moveTo>
                  <a:pt x="2814" y="6553"/>
                </a:moveTo>
                <a:lnTo>
                  <a:pt x="2814" y="6553"/>
                </a:lnTo>
                <a:lnTo>
                  <a:pt x="2814" y="6553"/>
                </a:lnTo>
                <a:lnTo>
                  <a:pt x="2814" y="6553"/>
                </a:lnTo>
                <a:close/>
                <a:moveTo>
                  <a:pt x="2812" y="6545"/>
                </a:moveTo>
                <a:lnTo>
                  <a:pt x="2812" y="6545"/>
                </a:lnTo>
                <a:cubicBezTo>
                  <a:pt x="2812" y="6547"/>
                  <a:pt x="2813" y="6549"/>
                  <a:pt x="2813" y="6551"/>
                </a:cubicBezTo>
                <a:lnTo>
                  <a:pt x="2814" y="6553"/>
                </a:lnTo>
                <a:lnTo>
                  <a:pt x="2812" y="6545"/>
                </a:lnTo>
                <a:close/>
                <a:moveTo>
                  <a:pt x="2226" y="6531"/>
                </a:moveTo>
                <a:lnTo>
                  <a:pt x="2227" y="6532"/>
                </a:lnTo>
                <a:cubicBezTo>
                  <a:pt x="2240" y="6547"/>
                  <a:pt x="2266" y="6582"/>
                  <a:pt x="2266" y="6616"/>
                </a:cubicBezTo>
                <a:cubicBezTo>
                  <a:pt x="2246" y="6576"/>
                  <a:pt x="2235" y="6553"/>
                  <a:pt x="2228" y="6537"/>
                </a:cubicBezTo>
                <a:lnTo>
                  <a:pt x="2226" y="6531"/>
                </a:lnTo>
                <a:close/>
                <a:moveTo>
                  <a:pt x="2220" y="6525"/>
                </a:moveTo>
                <a:cubicBezTo>
                  <a:pt x="2222" y="6526"/>
                  <a:pt x="2223" y="6527"/>
                  <a:pt x="2224" y="6528"/>
                </a:cubicBezTo>
                <a:lnTo>
                  <a:pt x="2226" y="6529"/>
                </a:lnTo>
                <a:lnTo>
                  <a:pt x="2226" y="6530"/>
                </a:lnTo>
                <a:lnTo>
                  <a:pt x="2226" y="6531"/>
                </a:lnTo>
                <a:lnTo>
                  <a:pt x="2224" y="6529"/>
                </a:lnTo>
                <a:cubicBezTo>
                  <a:pt x="2222" y="6526"/>
                  <a:pt x="2220" y="6525"/>
                  <a:pt x="2220" y="6525"/>
                </a:cubicBezTo>
                <a:close/>
                <a:moveTo>
                  <a:pt x="2539" y="6523"/>
                </a:moveTo>
                <a:lnTo>
                  <a:pt x="2540" y="6524"/>
                </a:lnTo>
                <a:cubicBezTo>
                  <a:pt x="2541" y="6524"/>
                  <a:pt x="2541" y="6525"/>
                  <a:pt x="2541" y="6525"/>
                </a:cubicBezTo>
                <a:lnTo>
                  <a:pt x="2539" y="6523"/>
                </a:lnTo>
                <a:close/>
                <a:moveTo>
                  <a:pt x="2535" y="6519"/>
                </a:moveTo>
                <a:lnTo>
                  <a:pt x="2537" y="6521"/>
                </a:lnTo>
                <a:cubicBezTo>
                  <a:pt x="2538" y="6521"/>
                  <a:pt x="2538" y="6522"/>
                  <a:pt x="2539" y="6523"/>
                </a:cubicBezTo>
                <a:lnTo>
                  <a:pt x="2539" y="6523"/>
                </a:lnTo>
                <a:lnTo>
                  <a:pt x="2537" y="6521"/>
                </a:lnTo>
                <a:lnTo>
                  <a:pt x="2535" y="6519"/>
                </a:lnTo>
                <a:close/>
                <a:moveTo>
                  <a:pt x="2532" y="6516"/>
                </a:moveTo>
                <a:lnTo>
                  <a:pt x="2533" y="6517"/>
                </a:lnTo>
                <a:lnTo>
                  <a:pt x="2535" y="6519"/>
                </a:lnTo>
                <a:lnTo>
                  <a:pt x="2534" y="6518"/>
                </a:lnTo>
                <a:lnTo>
                  <a:pt x="2532" y="6516"/>
                </a:lnTo>
                <a:close/>
                <a:moveTo>
                  <a:pt x="2528" y="6512"/>
                </a:moveTo>
                <a:lnTo>
                  <a:pt x="2529" y="6512"/>
                </a:lnTo>
                <a:lnTo>
                  <a:pt x="2532" y="6516"/>
                </a:lnTo>
                <a:lnTo>
                  <a:pt x="2530" y="6514"/>
                </a:lnTo>
                <a:lnTo>
                  <a:pt x="2528" y="6512"/>
                </a:lnTo>
                <a:close/>
                <a:moveTo>
                  <a:pt x="2528" y="6511"/>
                </a:moveTo>
                <a:lnTo>
                  <a:pt x="2528" y="6511"/>
                </a:lnTo>
                <a:lnTo>
                  <a:pt x="2528" y="6512"/>
                </a:lnTo>
                <a:lnTo>
                  <a:pt x="2528" y="6511"/>
                </a:lnTo>
                <a:close/>
                <a:moveTo>
                  <a:pt x="2526" y="6510"/>
                </a:moveTo>
                <a:lnTo>
                  <a:pt x="2526" y="6510"/>
                </a:lnTo>
                <a:lnTo>
                  <a:pt x="2528" y="6511"/>
                </a:lnTo>
                <a:lnTo>
                  <a:pt x="2526" y="6510"/>
                </a:lnTo>
                <a:close/>
                <a:moveTo>
                  <a:pt x="2525" y="6509"/>
                </a:moveTo>
                <a:lnTo>
                  <a:pt x="2526" y="6509"/>
                </a:lnTo>
                <a:lnTo>
                  <a:pt x="2526" y="6510"/>
                </a:lnTo>
                <a:lnTo>
                  <a:pt x="2525" y="6509"/>
                </a:lnTo>
                <a:close/>
                <a:moveTo>
                  <a:pt x="2523" y="6506"/>
                </a:moveTo>
                <a:lnTo>
                  <a:pt x="2524" y="6508"/>
                </a:lnTo>
                <a:lnTo>
                  <a:pt x="2525" y="6509"/>
                </a:lnTo>
                <a:lnTo>
                  <a:pt x="2524" y="6507"/>
                </a:lnTo>
                <a:lnTo>
                  <a:pt x="2523" y="6506"/>
                </a:lnTo>
                <a:close/>
                <a:moveTo>
                  <a:pt x="2522" y="6506"/>
                </a:moveTo>
                <a:lnTo>
                  <a:pt x="2523" y="6506"/>
                </a:lnTo>
                <a:lnTo>
                  <a:pt x="2523" y="6506"/>
                </a:lnTo>
                <a:lnTo>
                  <a:pt x="2522" y="6506"/>
                </a:lnTo>
                <a:close/>
                <a:moveTo>
                  <a:pt x="2521" y="6505"/>
                </a:moveTo>
                <a:lnTo>
                  <a:pt x="2522" y="6506"/>
                </a:lnTo>
                <a:lnTo>
                  <a:pt x="2522" y="6506"/>
                </a:lnTo>
                <a:lnTo>
                  <a:pt x="2521" y="6505"/>
                </a:lnTo>
                <a:lnTo>
                  <a:pt x="2521" y="6505"/>
                </a:lnTo>
                <a:close/>
                <a:moveTo>
                  <a:pt x="2521" y="6504"/>
                </a:moveTo>
                <a:lnTo>
                  <a:pt x="2521" y="6505"/>
                </a:lnTo>
                <a:lnTo>
                  <a:pt x="2521" y="6504"/>
                </a:lnTo>
                <a:cubicBezTo>
                  <a:pt x="2521" y="6504"/>
                  <a:pt x="2520" y="6504"/>
                  <a:pt x="2521" y="6504"/>
                </a:cubicBezTo>
                <a:close/>
                <a:moveTo>
                  <a:pt x="2294" y="6233"/>
                </a:moveTo>
                <a:lnTo>
                  <a:pt x="2297" y="6236"/>
                </a:lnTo>
                <a:cubicBezTo>
                  <a:pt x="2301" y="6240"/>
                  <a:pt x="2306" y="6245"/>
                  <a:pt x="2312" y="6251"/>
                </a:cubicBezTo>
                <a:cubicBezTo>
                  <a:pt x="2306" y="6251"/>
                  <a:pt x="2301" y="6250"/>
                  <a:pt x="2297" y="6249"/>
                </a:cubicBezTo>
                <a:lnTo>
                  <a:pt x="2292" y="6247"/>
                </a:lnTo>
                <a:lnTo>
                  <a:pt x="2292" y="6247"/>
                </a:lnTo>
                <a:cubicBezTo>
                  <a:pt x="2292" y="6243"/>
                  <a:pt x="2292" y="6239"/>
                  <a:pt x="2293" y="6235"/>
                </a:cubicBezTo>
                <a:lnTo>
                  <a:pt x="2294" y="6233"/>
                </a:lnTo>
                <a:close/>
                <a:moveTo>
                  <a:pt x="2174" y="5931"/>
                </a:moveTo>
                <a:cubicBezTo>
                  <a:pt x="2174" y="5931"/>
                  <a:pt x="2174" y="5931"/>
                  <a:pt x="2174" y="5977"/>
                </a:cubicBezTo>
                <a:cubicBezTo>
                  <a:pt x="2174" y="6023"/>
                  <a:pt x="2220" y="6023"/>
                  <a:pt x="2220" y="6023"/>
                </a:cubicBezTo>
                <a:cubicBezTo>
                  <a:pt x="2220" y="6023"/>
                  <a:pt x="2220" y="5977"/>
                  <a:pt x="2174" y="5931"/>
                </a:cubicBezTo>
                <a:close/>
                <a:moveTo>
                  <a:pt x="2681" y="5652"/>
                </a:moveTo>
                <a:cubicBezTo>
                  <a:pt x="2694" y="5653"/>
                  <a:pt x="2766" y="5840"/>
                  <a:pt x="2724" y="5840"/>
                </a:cubicBezTo>
                <a:cubicBezTo>
                  <a:pt x="2724" y="5749"/>
                  <a:pt x="2724" y="5749"/>
                  <a:pt x="2678" y="5658"/>
                </a:cubicBezTo>
                <a:lnTo>
                  <a:pt x="2678" y="5655"/>
                </a:lnTo>
                <a:lnTo>
                  <a:pt x="2679" y="5654"/>
                </a:lnTo>
                <a:cubicBezTo>
                  <a:pt x="2679" y="5652"/>
                  <a:pt x="2680" y="5652"/>
                  <a:pt x="2681" y="5652"/>
                </a:cubicBezTo>
                <a:close/>
                <a:moveTo>
                  <a:pt x="2322" y="5409"/>
                </a:moveTo>
                <a:cubicBezTo>
                  <a:pt x="2316" y="5410"/>
                  <a:pt x="2312" y="5415"/>
                  <a:pt x="2312" y="5429"/>
                </a:cubicBezTo>
                <a:cubicBezTo>
                  <a:pt x="2358" y="5475"/>
                  <a:pt x="2358" y="5475"/>
                  <a:pt x="2358" y="5475"/>
                </a:cubicBezTo>
                <a:cubicBezTo>
                  <a:pt x="2358" y="5475"/>
                  <a:pt x="2358" y="5475"/>
                  <a:pt x="2358" y="5429"/>
                </a:cubicBezTo>
                <a:cubicBezTo>
                  <a:pt x="2358" y="5429"/>
                  <a:pt x="2336" y="5408"/>
                  <a:pt x="2322" y="5409"/>
                </a:cubicBezTo>
                <a:close/>
                <a:moveTo>
                  <a:pt x="2253" y="5263"/>
                </a:moveTo>
                <a:cubicBezTo>
                  <a:pt x="2244" y="5262"/>
                  <a:pt x="2239" y="5284"/>
                  <a:pt x="2266" y="5338"/>
                </a:cubicBezTo>
                <a:lnTo>
                  <a:pt x="2266" y="5293"/>
                </a:lnTo>
                <a:cubicBezTo>
                  <a:pt x="2266" y="5274"/>
                  <a:pt x="2258" y="5263"/>
                  <a:pt x="2253" y="5263"/>
                </a:cubicBezTo>
                <a:close/>
                <a:moveTo>
                  <a:pt x="2403" y="5156"/>
                </a:moveTo>
                <a:cubicBezTo>
                  <a:pt x="2403" y="5156"/>
                  <a:pt x="2358" y="5156"/>
                  <a:pt x="2358" y="5201"/>
                </a:cubicBezTo>
                <a:cubicBezTo>
                  <a:pt x="2403" y="5247"/>
                  <a:pt x="2358" y="5156"/>
                  <a:pt x="2403" y="5201"/>
                </a:cubicBezTo>
                <a:cubicBezTo>
                  <a:pt x="2403" y="5247"/>
                  <a:pt x="2403" y="5247"/>
                  <a:pt x="2403" y="5293"/>
                </a:cubicBezTo>
                <a:cubicBezTo>
                  <a:pt x="2403" y="5293"/>
                  <a:pt x="2403" y="5338"/>
                  <a:pt x="2449" y="5293"/>
                </a:cubicBezTo>
                <a:cubicBezTo>
                  <a:pt x="2403" y="5247"/>
                  <a:pt x="2449" y="5247"/>
                  <a:pt x="2449" y="5247"/>
                </a:cubicBezTo>
                <a:cubicBezTo>
                  <a:pt x="2403" y="5201"/>
                  <a:pt x="2403" y="5201"/>
                  <a:pt x="2403" y="5156"/>
                </a:cubicBezTo>
                <a:close/>
                <a:moveTo>
                  <a:pt x="2860" y="4575"/>
                </a:moveTo>
                <a:lnTo>
                  <a:pt x="2860" y="4576"/>
                </a:lnTo>
                <a:cubicBezTo>
                  <a:pt x="2862" y="4584"/>
                  <a:pt x="2862" y="4594"/>
                  <a:pt x="2862" y="4608"/>
                </a:cubicBezTo>
                <a:cubicBezTo>
                  <a:pt x="2862" y="4601"/>
                  <a:pt x="2861" y="4594"/>
                  <a:pt x="2861" y="4586"/>
                </a:cubicBezTo>
                <a:lnTo>
                  <a:pt x="2860" y="4575"/>
                </a:lnTo>
                <a:close/>
                <a:moveTo>
                  <a:pt x="1808" y="4243"/>
                </a:moveTo>
                <a:cubicBezTo>
                  <a:pt x="1808" y="4243"/>
                  <a:pt x="1808" y="4243"/>
                  <a:pt x="1808" y="4243"/>
                </a:cubicBezTo>
                <a:lnTo>
                  <a:pt x="1808" y="4241"/>
                </a:lnTo>
                <a:lnTo>
                  <a:pt x="1808" y="4239"/>
                </a:lnTo>
                <a:lnTo>
                  <a:pt x="1808" y="4239"/>
                </a:lnTo>
                <a:lnTo>
                  <a:pt x="1808" y="4237"/>
                </a:lnTo>
                <a:lnTo>
                  <a:pt x="1808" y="4236"/>
                </a:lnTo>
                <a:lnTo>
                  <a:pt x="1808" y="4233"/>
                </a:lnTo>
                <a:lnTo>
                  <a:pt x="1808" y="4231"/>
                </a:lnTo>
                <a:lnTo>
                  <a:pt x="1808" y="4230"/>
                </a:lnTo>
                <a:lnTo>
                  <a:pt x="1808" y="4228"/>
                </a:lnTo>
                <a:lnTo>
                  <a:pt x="1808" y="4228"/>
                </a:lnTo>
                <a:lnTo>
                  <a:pt x="1808" y="4226"/>
                </a:lnTo>
                <a:lnTo>
                  <a:pt x="1808" y="4226"/>
                </a:lnTo>
                <a:lnTo>
                  <a:pt x="1808" y="4225"/>
                </a:lnTo>
                <a:lnTo>
                  <a:pt x="1808" y="4224"/>
                </a:lnTo>
                <a:lnTo>
                  <a:pt x="1808" y="4224"/>
                </a:lnTo>
                <a:lnTo>
                  <a:pt x="1808" y="4223"/>
                </a:lnTo>
                <a:lnTo>
                  <a:pt x="1808" y="4223"/>
                </a:lnTo>
                <a:lnTo>
                  <a:pt x="1808" y="4243"/>
                </a:lnTo>
                <a:close/>
                <a:moveTo>
                  <a:pt x="1899" y="4152"/>
                </a:moveTo>
                <a:cubicBezTo>
                  <a:pt x="1899" y="4149"/>
                  <a:pt x="1899" y="4146"/>
                  <a:pt x="1899" y="4144"/>
                </a:cubicBezTo>
                <a:lnTo>
                  <a:pt x="1899" y="4137"/>
                </a:lnTo>
                <a:lnTo>
                  <a:pt x="1899" y="4131"/>
                </a:lnTo>
                <a:lnTo>
                  <a:pt x="1899" y="4126"/>
                </a:lnTo>
                <a:lnTo>
                  <a:pt x="1899" y="4123"/>
                </a:lnTo>
                <a:lnTo>
                  <a:pt x="1899" y="4120"/>
                </a:lnTo>
                <a:lnTo>
                  <a:pt x="1899" y="4118"/>
                </a:lnTo>
                <a:lnTo>
                  <a:pt x="1899" y="4118"/>
                </a:lnTo>
                <a:lnTo>
                  <a:pt x="1899" y="4152"/>
                </a:lnTo>
                <a:close/>
                <a:moveTo>
                  <a:pt x="1854" y="4106"/>
                </a:moveTo>
                <a:cubicBezTo>
                  <a:pt x="1854" y="4198"/>
                  <a:pt x="1762" y="4061"/>
                  <a:pt x="1808" y="4243"/>
                </a:cubicBezTo>
                <a:cubicBezTo>
                  <a:pt x="1762" y="4243"/>
                  <a:pt x="1762" y="4243"/>
                  <a:pt x="1716" y="4289"/>
                </a:cubicBezTo>
                <a:cubicBezTo>
                  <a:pt x="1762" y="4334"/>
                  <a:pt x="1762" y="4334"/>
                  <a:pt x="1808" y="4380"/>
                </a:cubicBezTo>
                <a:cubicBezTo>
                  <a:pt x="1808" y="4334"/>
                  <a:pt x="1762" y="4334"/>
                  <a:pt x="1762" y="4289"/>
                </a:cubicBezTo>
                <a:cubicBezTo>
                  <a:pt x="1808" y="4334"/>
                  <a:pt x="1808" y="4334"/>
                  <a:pt x="1808" y="4289"/>
                </a:cubicBezTo>
                <a:cubicBezTo>
                  <a:pt x="1899" y="4426"/>
                  <a:pt x="1945" y="4289"/>
                  <a:pt x="1991" y="4334"/>
                </a:cubicBezTo>
                <a:cubicBezTo>
                  <a:pt x="1945" y="4243"/>
                  <a:pt x="1945" y="4243"/>
                  <a:pt x="1899" y="4198"/>
                </a:cubicBezTo>
                <a:cubicBezTo>
                  <a:pt x="1899" y="4152"/>
                  <a:pt x="1899" y="4152"/>
                  <a:pt x="1854" y="4106"/>
                </a:cubicBezTo>
                <a:close/>
                <a:moveTo>
                  <a:pt x="1948" y="4002"/>
                </a:moveTo>
                <a:cubicBezTo>
                  <a:pt x="1898" y="4000"/>
                  <a:pt x="1891" y="4061"/>
                  <a:pt x="1854" y="4061"/>
                </a:cubicBezTo>
                <a:cubicBezTo>
                  <a:pt x="1899" y="4106"/>
                  <a:pt x="1899" y="4106"/>
                  <a:pt x="1899" y="4152"/>
                </a:cubicBezTo>
                <a:cubicBezTo>
                  <a:pt x="1945" y="4198"/>
                  <a:pt x="1945" y="4198"/>
                  <a:pt x="1945" y="4152"/>
                </a:cubicBezTo>
                <a:cubicBezTo>
                  <a:pt x="1945" y="4198"/>
                  <a:pt x="1991" y="4243"/>
                  <a:pt x="1991" y="4243"/>
                </a:cubicBezTo>
                <a:cubicBezTo>
                  <a:pt x="1991" y="4198"/>
                  <a:pt x="2037" y="4243"/>
                  <a:pt x="2037" y="4198"/>
                </a:cubicBezTo>
                <a:cubicBezTo>
                  <a:pt x="2037" y="4198"/>
                  <a:pt x="2083" y="4243"/>
                  <a:pt x="2083" y="4243"/>
                </a:cubicBezTo>
                <a:cubicBezTo>
                  <a:pt x="2129" y="4289"/>
                  <a:pt x="2129" y="4243"/>
                  <a:pt x="2129" y="4289"/>
                </a:cubicBezTo>
                <a:cubicBezTo>
                  <a:pt x="2129" y="4334"/>
                  <a:pt x="2083" y="4289"/>
                  <a:pt x="2129" y="4334"/>
                </a:cubicBezTo>
                <a:cubicBezTo>
                  <a:pt x="2166" y="4372"/>
                  <a:pt x="2173" y="4378"/>
                  <a:pt x="2199" y="4404"/>
                </a:cubicBezTo>
                <a:lnTo>
                  <a:pt x="2200" y="4406"/>
                </a:lnTo>
                <a:lnTo>
                  <a:pt x="2200" y="4407"/>
                </a:lnTo>
                <a:cubicBezTo>
                  <a:pt x="2202" y="4429"/>
                  <a:pt x="2220" y="4454"/>
                  <a:pt x="2220" y="4426"/>
                </a:cubicBezTo>
                <a:cubicBezTo>
                  <a:pt x="2214" y="4420"/>
                  <a:pt x="2209" y="4415"/>
                  <a:pt x="2205" y="4411"/>
                </a:cubicBezTo>
                <a:lnTo>
                  <a:pt x="2200" y="4406"/>
                </a:lnTo>
                <a:lnTo>
                  <a:pt x="2200" y="4400"/>
                </a:lnTo>
                <a:cubicBezTo>
                  <a:pt x="2200" y="4389"/>
                  <a:pt x="2206" y="4380"/>
                  <a:pt x="2220" y="4380"/>
                </a:cubicBezTo>
                <a:cubicBezTo>
                  <a:pt x="2129" y="4289"/>
                  <a:pt x="2129" y="4243"/>
                  <a:pt x="2083" y="4152"/>
                </a:cubicBezTo>
                <a:cubicBezTo>
                  <a:pt x="2083" y="4152"/>
                  <a:pt x="2083" y="4198"/>
                  <a:pt x="2083" y="4243"/>
                </a:cubicBezTo>
                <a:cubicBezTo>
                  <a:pt x="2037" y="4198"/>
                  <a:pt x="2037" y="4152"/>
                  <a:pt x="2037" y="4106"/>
                </a:cubicBezTo>
                <a:cubicBezTo>
                  <a:pt x="2037" y="4152"/>
                  <a:pt x="1991" y="4061"/>
                  <a:pt x="1991" y="4015"/>
                </a:cubicBezTo>
                <a:cubicBezTo>
                  <a:pt x="1974" y="4007"/>
                  <a:pt x="1960" y="4003"/>
                  <a:pt x="1948" y="4002"/>
                </a:cubicBezTo>
                <a:close/>
                <a:moveTo>
                  <a:pt x="1533" y="2418"/>
                </a:moveTo>
                <a:cubicBezTo>
                  <a:pt x="1533" y="2447"/>
                  <a:pt x="1529" y="2457"/>
                  <a:pt x="1522" y="2461"/>
                </a:cubicBezTo>
                <a:lnTo>
                  <a:pt x="1521" y="2462"/>
                </a:lnTo>
                <a:lnTo>
                  <a:pt x="1521" y="2461"/>
                </a:lnTo>
                <a:cubicBezTo>
                  <a:pt x="1522" y="2447"/>
                  <a:pt x="1526" y="2432"/>
                  <a:pt x="1533" y="2418"/>
                </a:cubicBezTo>
                <a:close/>
                <a:moveTo>
                  <a:pt x="1441" y="2236"/>
                </a:moveTo>
                <a:cubicBezTo>
                  <a:pt x="1441" y="2233"/>
                  <a:pt x="1441" y="2230"/>
                  <a:pt x="1441" y="2228"/>
                </a:cubicBezTo>
                <a:lnTo>
                  <a:pt x="1441" y="2221"/>
                </a:lnTo>
                <a:lnTo>
                  <a:pt x="1441" y="2215"/>
                </a:lnTo>
                <a:lnTo>
                  <a:pt x="1441" y="2209"/>
                </a:lnTo>
                <a:lnTo>
                  <a:pt x="1441" y="2205"/>
                </a:lnTo>
                <a:lnTo>
                  <a:pt x="1441" y="2201"/>
                </a:lnTo>
                <a:lnTo>
                  <a:pt x="1441" y="2198"/>
                </a:lnTo>
                <a:lnTo>
                  <a:pt x="1441" y="2196"/>
                </a:lnTo>
                <a:lnTo>
                  <a:pt x="1441" y="2194"/>
                </a:lnTo>
                <a:lnTo>
                  <a:pt x="1441" y="2192"/>
                </a:lnTo>
                <a:lnTo>
                  <a:pt x="1441" y="2191"/>
                </a:lnTo>
                <a:lnTo>
                  <a:pt x="1441" y="2191"/>
                </a:lnTo>
                <a:lnTo>
                  <a:pt x="1441" y="2190"/>
                </a:lnTo>
                <a:lnTo>
                  <a:pt x="1441" y="2190"/>
                </a:lnTo>
                <a:lnTo>
                  <a:pt x="1441" y="2236"/>
                </a:lnTo>
                <a:close/>
                <a:moveTo>
                  <a:pt x="1441" y="2144"/>
                </a:moveTo>
                <a:cubicBezTo>
                  <a:pt x="1441" y="2144"/>
                  <a:pt x="1441" y="2144"/>
                  <a:pt x="1487" y="2190"/>
                </a:cubicBezTo>
                <a:cubicBezTo>
                  <a:pt x="1487" y="2236"/>
                  <a:pt x="1441" y="2144"/>
                  <a:pt x="1441" y="2144"/>
                </a:cubicBezTo>
                <a:close/>
                <a:moveTo>
                  <a:pt x="1369" y="2129"/>
                </a:moveTo>
                <a:lnTo>
                  <a:pt x="1369" y="2130"/>
                </a:lnTo>
                <a:cubicBezTo>
                  <a:pt x="1367" y="2139"/>
                  <a:pt x="1361" y="2144"/>
                  <a:pt x="1350" y="2144"/>
                </a:cubicBezTo>
                <a:cubicBezTo>
                  <a:pt x="1357" y="2137"/>
                  <a:pt x="1363" y="2132"/>
                  <a:pt x="1368" y="2129"/>
                </a:cubicBezTo>
                <a:lnTo>
                  <a:pt x="1369" y="2129"/>
                </a:lnTo>
                <a:close/>
                <a:moveTo>
                  <a:pt x="1396" y="1962"/>
                </a:moveTo>
                <a:cubicBezTo>
                  <a:pt x="1396" y="1962"/>
                  <a:pt x="1407" y="1985"/>
                  <a:pt x="1413" y="2008"/>
                </a:cubicBezTo>
                <a:lnTo>
                  <a:pt x="1413" y="2011"/>
                </a:lnTo>
                <a:lnTo>
                  <a:pt x="1413" y="2009"/>
                </a:lnTo>
                <a:cubicBezTo>
                  <a:pt x="1409" y="2002"/>
                  <a:pt x="1404" y="1988"/>
                  <a:pt x="1396" y="1962"/>
                </a:cubicBezTo>
                <a:close/>
                <a:moveTo>
                  <a:pt x="1172" y="1951"/>
                </a:moveTo>
                <a:cubicBezTo>
                  <a:pt x="1177" y="1951"/>
                  <a:pt x="1187" y="1959"/>
                  <a:pt x="1204" y="1961"/>
                </a:cubicBezTo>
                <a:lnTo>
                  <a:pt x="1206" y="1962"/>
                </a:lnTo>
                <a:lnTo>
                  <a:pt x="1207" y="1962"/>
                </a:lnTo>
                <a:cubicBezTo>
                  <a:pt x="1212" y="1973"/>
                  <a:pt x="1212" y="1985"/>
                  <a:pt x="1212" y="2008"/>
                </a:cubicBezTo>
                <a:cubicBezTo>
                  <a:pt x="1212" y="2019"/>
                  <a:pt x="1212" y="2030"/>
                  <a:pt x="1212" y="2053"/>
                </a:cubicBezTo>
                <a:cubicBezTo>
                  <a:pt x="1166" y="1962"/>
                  <a:pt x="1166" y="2008"/>
                  <a:pt x="1166" y="2008"/>
                </a:cubicBezTo>
                <a:cubicBezTo>
                  <a:pt x="1166" y="1962"/>
                  <a:pt x="1166" y="1951"/>
                  <a:pt x="1172" y="1951"/>
                </a:cubicBezTo>
                <a:close/>
                <a:moveTo>
                  <a:pt x="571" y="1871"/>
                </a:moveTo>
                <a:cubicBezTo>
                  <a:pt x="571" y="1871"/>
                  <a:pt x="571" y="1871"/>
                  <a:pt x="571" y="1916"/>
                </a:cubicBezTo>
                <a:cubicBezTo>
                  <a:pt x="571" y="1916"/>
                  <a:pt x="617" y="1916"/>
                  <a:pt x="571" y="1871"/>
                </a:cubicBezTo>
                <a:close/>
                <a:moveTo>
                  <a:pt x="1058" y="1745"/>
                </a:moveTo>
                <a:cubicBezTo>
                  <a:pt x="1052" y="1745"/>
                  <a:pt x="1052" y="1757"/>
                  <a:pt x="1075" y="1779"/>
                </a:cubicBezTo>
                <a:cubicBezTo>
                  <a:pt x="1075" y="1757"/>
                  <a:pt x="1063" y="1745"/>
                  <a:pt x="1058" y="1745"/>
                </a:cubicBezTo>
                <a:close/>
                <a:moveTo>
                  <a:pt x="1095" y="1734"/>
                </a:moveTo>
                <a:lnTo>
                  <a:pt x="1095" y="1734"/>
                </a:lnTo>
                <a:lnTo>
                  <a:pt x="1094" y="1734"/>
                </a:lnTo>
                <a:lnTo>
                  <a:pt x="1094" y="1734"/>
                </a:lnTo>
                <a:lnTo>
                  <a:pt x="1093" y="1734"/>
                </a:lnTo>
                <a:lnTo>
                  <a:pt x="1092" y="1734"/>
                </a:lnTo>
                <a:lnTo>
                  <a:pt x="1092" y="1734"/>
                </a:lnTo>
                <a:lnTo>
                  <a:pt x="1090" y="1734"/>
                </a:lnTo>
                <a:lnTo>
                  <a:pt x="1090" y="1734"/>
                </a:lnTo>
                <a:lnTo>
                  <a:pt x="1088" y="1734"/>
                </a:lnTo>
                <a:lnTo>
                  <a:pt x="1087" y="1734"/>
                </a:lnTo>
                <a:lnTo>
                  <a:pt x="1085" y="1734"/>
                </a:lnTo>
                <a:lnTo>
                  <a:pt x="1082" y="1734"/>
                </a:lnTo>
                <a:lnTo>
                  <a:pt x="1081" y="1734"/>
                </a:lnTo>
                <a:lnTo>
                  <a:pt x="1079" y="1734"/>
                </a:lnTo>
                <a:lnTo>
                  <a:pt x="1079" y="1734"/>
                </a:lnTo>
                <a:lnTo>
                  <a:pt x="1077" y="1734"/>
                </a:lnTo>
                <a:lnTo>
                  <a:pt x="1075" y="1734"/>
                </a:lnTo>
                <a:lnTo>
                  <a:pt x="1075" y="1734"/>
                </a:lnTo>
                <a:lnTo>
                  <a:pt x="1095" y="1734"/>
                </a:lnTo>
                <a:close/>
                <a:moveTo>
                  <a:pt x="878" y="1727"/>
                </a:moveTo>
                <a:cubicBezTo>
                  <a:pt x="878" y="1727"/>
                  <a:pt x="877" y="1727"/>
                  <a:pt x="877" y="1727"/>
                </a:cubicBezTo>
                <a:cubicBezTo>
                  <a:pt x="869" y="1728"/>
                  <a:pt x="866" y="1754"/>
                  <a:pt x="892" y="1779"/>
                </a:cubicBezTo>
                <a:cubicBezTo>
                  <a:pt x="892" y="1742"/>
                  <a:pt x="884" y="1728"/>
                  <a:pt x="878" y="1727"/>
                </a:cubicBezTo>
                <a:close/>
                <a:moveTo>
                  <a:pt x="754" y="1734"/>
                </a:moveTo>
                <a:lnTo>
                  <a:pt x="754" y="1734"/>
                </a:lnTo>
                <a:lnTo>
                  <a:pt x="754" y="1731"/>
                </a:lnTo>
                <a:lnTo>
                  <a:pt x="754" y="1730"/>
                </a:lnTo>
                <a:lnTo>
                  <a:pt x="754" y="1728"/>
                </a:lnTo>
                <a:lnTo>
                  <a:pt x="754" y="1727"/>
                </a:lnTo>
                <a:lnTo>
                  <a:pt x="754" y="1726"/>
                </a:lnTo>
                <a:lnTo>
                  <a:pt x="754" y="1724"/>
                </a:lnTo>
                <a:lnTo>
                  <a:pt x="754" y="1724"/>
                </a:lnTo>
                <a:lnTo>
                  <a:pt x="754" y="1723"/>
                </a:lnTo>
                <a:lnTo>
                  <a:pt x="754" y="1722"/>
                </a:lnTo>
                <a:lnTo>
                  <a:pt x="754" y="1722"/>
                </a:lnTo>
                <a:lnTo>
                  <a:pt x="754" y="1722"/>
                </a:lnTo>
                <a:lnTo>
                  <a:pt x="754" y="1721"/>
                </a:lnTo>
                <a:lnTo>
                  <a:pt x="754" y="1734"/>
                </a:lnTo>
                <a:close/>
                <a:moveTo>
                  <a:pt x="726" y="1706"/>
                </a:moveTo>
                <a:lnTo>
                  <a:pt x="727" y="1706"/>
                </a:lnTo>
                <a:cubicBezTo>
                  <a:pt x="729" y="1709"/>
                  <a:pt x="729" y="1709"/>
                  <a:pt x="727" y="1707"/>
                </a:cubicBezTo>
                <a:lnTo>
                  <a:pt x="726" y="1706"/>
                </a:lnTo>
                <a:close/>
                <a:moveTo>
                  <a:pt x="721" y="1701"/>
                </a:moveTo>
                <a:lnTo>
                  <a:pt x="721" y="1701"/>
                </a:lnTo>
                <a:cubicBezTo>
                  <a:pt x="723" y="1703"/>
                  <a:pt x="724" y="1704"/>
                  <a:pt x="725" y="1705"/>
                </a:cubicBezTo>
                <a:lnTo>
                  <a:pt x="726" y="1706"/>
                </a:lnTo>
                <a:lnTo>
                  <a:pt x="726" y="1705"/>
                </a:lnTo>
                <a:cubicBezTo>
                  <a:pt x="725" y="1705"/>
                  <a:pt x="724" y="1704"/>
                  <a:pt x="723" y="1703"/>
                </a:cubicBezTo>
                <a:lnTo>
                  <a:pt x="721" y="1701"/>
                </a:lnTo>
                <a:close/>
                <a:moveTo>
                  <a:pt x="920" y="1700"/>
                </a:moveTo>
                <a:cubicBezTo>
                  <a:pt x="926" y="1700"/>
                  <a:pt x="937" y="1711"/>
                  <a:pt x="937" y="1734"/>
                </a:cubicBezTo>
                <a:cubicBezTo>
                  <a:pt x="914" y="1711"/>
                  <a:pt x="914" y="1700"/>
                  <a:pt x="920" y="1700"/>
                </a:cubicBezTo>
                <a:close/>
                <a:moveTo>
                  <a:pt x="717" y="1697"/>
                </a:moveTo>
                <a:lnTo>
                  <a:pt x="720" y="1700"/>
                </a:lnTo>
                <a:lnTo>
                  <a:pt x="721" y="1701"/>
                </a:lnTo>
                <a:lnTo>
                  <a:pt x="719" y="1699"/>
                </a:lnTo>
                <a:lnTo>
                  <a:pt x="717" y="1697"/>
                </a:lnTo>
                <a:close/>
                <a:moveTo>
                  <a:pt x="713" y="1693"/>
                </a:moveTo>
                <a:lnTo>
                  <a:pt x="716" y="1696"/>
                </a:lnTo>
                <a:lnTo>
                  <a:pt x="717" y="1697"/>
                </a:lnTo>
                <a:lnTo>
                  <a:pt x="715" y="1695"/>
                </a:lnTo>
                <a:lnTo>
                  <a:pt x="713" y="1693"/>
                </a:lnTo>
                <a:close/>
                <a:moveTo>
                  <a:pt x="710" y="1690"/>
                </a:moveTo>
                <a:lnTo>
                  <a:pt x="712" y="1692"/>
                </a:lnTo>
                <a:lnTo>
                  <a:pt x="713" y="1693"/>
                </a:lnTo>
                <a:lnTo>
                  <a:pt x="712" y="1692"/>
                </a:lnTo>
                <a:cubicBezTo>
                  <a:pt x="711" y="1691"/>
                  <a:pt x="711" y="1691"/>
                  <a:pt x="710" y="1690"/>
                </a:cubicBezTo>
                <a:lnTo>
                  <a:pt x="710" y="1690"/>
                </a:lnTo>
                <a:close/>
                <a:moveTo>
                  <a:pt x="809" y="1689"/>
                </a:moveTo>
                <a:lnTo>
                  <a:pt x="811" y="1690"/>
                </a:lnTo>
                <a:cubicBezTo>
                  <a:pt x="817" y="1691"/>
                  <a:pt x="825" y="1694"/>
                  <a:pt x="831" y="1699"/>
                </a:cubicBezTo>
                <a:lnTo>
                  <a:pt x="833" y="1701"/>
                </a:lnTo>
                <a:lnTo>
                  <a:pt x="835" y="1703"/>
                </a:lnTo>
                <a:cubicBezTo>
                  <a:pt x="842" y="1712"/>
                  <a:pt x="845" y="1723"/>
                  <a:pt x="845" y="1730"/>
                </a:cubicBezTo>
                <a:lnTo>
                  <a:pt x="846" y="1731"/>
                </a:lnTo>
                <a:lnTo>
                  <a:pt x="846" y="1734"/>
                </a:lnTo>
                <a:lnTo>
                  <a:pt x="846" y="1737"/>
                </a:lnTo>
                <a:lnTo>
                  <a:pt x="846" y="1739"/>
                </a:lnTo>
                <a:lnTo>
                  <a:pt x="846" y="1739"/>
                </a:lnTo>
                <a:lnTo>
                  <a:pt x="845" y="1743"/>
                </a:lnTo>
                <a:cubicBezTo>
                  <a:pt x="840" y="1757"/>
                  <a:pt x="822" y="1727"/>
                  <a:pt x="811" y="1693"/>
                </a:cubicBezTo>
                <a:lnTo>
                  <a:pt x="809" y="1689"/>
                </a:lnTo>
                <a:close/>
                <a:moveTo>
                  <a:pt x="803" y="1688"/>
                </a:moveTo>
                <a:lnTo>
                  <a:pt x="808" y="1689"/>
                </a:lnTo>
                <a:lnTo>
                  <a:pt x="809" y="1689"/>
                </a:lnTo>
                <a:lnTo>
                  <a:pt x="809" y="1689"/>
                </a:lnTo>
                <a:lnTo>
                  <a:pt x="807" y="1689"/>
                </a:lnTo>
                <a:cubicBezTo>
                  <a:pt x="806" y="1689"/>
                  <a:pt x="805" y="1689"/>
                  <a:pt x="804" y="1688"/>
                </a:cubicBezTo>
                <a:lnTo>
                  <a:pt x="803" y="1688"/>
                </a:lnTo>
                <a:close/>
                <a:moveTo>
                  <a:pt x="800" y="1688"/>
                </a:moveTo>
                <a:cubicBezTo>
                  <a:pt x="800" y="1722"/>
                  <a:pt x="800" y="1731"/>
                  <a:pt x="819" y="1752"/>
                </a:cubicBezTo>
                <a:lnTo>
                  <a:pt x="823" y="1757"/>
                </a:lnTo>
                <a:lnTo>
                  <a:pt x="823" y="1757"/>
                </a:lnTo>
                <a:cubicBezTo>
                  <a:pt x="811" y="1757"/>
                  <a:pt x="800" y="1757"/>
                  <a:pt x="800" y="1779"/>
                </a:cubicBezTo>
                <a:cubicBezTo>
                  <a:pt x="800" y="1734"/>
                  <a:pt x="800" y="1688"/>
                  <a:pt x="800" y="1688"/>
                </a:cubicBezTo>
                <a:close/>
                <a:moveTo>
                  <a:pt x="800" y="1688"/>
                </a:moveTo>
                <a:cubicBezTo>
                  <a:pt x="800" y="1688"/>
                  <a:pt x="801" y="1688"/>
                  <a:pt x="802" y="1688"/>
                </a:cubicBezTo>
                <a:lnTo>
                  <a:pt x="803" y="1688"/>
                </a:lnTo>
                <a:lnTo>
                  <a:pt x="800" y="1688"/>
                </a:lnTo>
                <a:close/>
                <a:moveTo>
                  <a:pt x="708" y="1688"/>
                </a:moveTo>
                <a:cubicBezTo>
                  <a:pt x="708" y="1688"/>
                  <a:pt x="709" y="1688"/>
                  <a:pt x="709" y="1689"/>
                </a:cubicBezTo>
                <a:lnTo>
                  <a:pt x="710" y="1690"/>
                </a:lnTo>
                <a:lnTo>
                  <a:pt x="708" y="1688"/>
                </a:lnTo>
                <a:close/>
                <a:moveTo>
                  <a:pt x="571" y="1743"/>
                </a:moveTo>
                <a:lnTo>
                  <a:pt x="571" y="1743"/>
                </a:lnTo>
                <a:lnTo>
                  <a:pt x="571" y="1743"/>
                </a:lnTo>
                <a:lnTo>
                  <a:pt x="571" y="1742"/>
                </a:lnTo>
                <a:lnTo>
                  <a:pt x="571" y="1741"/>
                </a:lnTo>
                <a:lnTo>
                  <a:pt x="571" y="1740"/>
                </a:lnTo>
                <a:lnTo>
                  <a:pt x="571" y="1739"/>
                </a:lnTo>
                <a:lnTo>
                  <a:pt x="571" y="1738"/>
                </a:lnTo>
                <a:lnTo>
                  <a:pt x="571" y="1737"/>
                </a:lnTo>
                <a:lnTo>
                  <a:pt x="571" y="1734"/>
                </a:lnTo>
                <a:lnTo>
                  <a:pt x="571" y="1734"/>
                </a:lnTo>
                <a:lnTo>
                  <a:pt x="571" y="1731"/>
                </a:lnTo>
                <a:lnTo>
                  <a:pt x="571" y="1727"/>
                </a:lnTo>
                <a:lnTo>
                  <a:pt x="571" y="1725"/>
                </a:lnTo>
                <a:lnTo>
                  <a:pt x="571" y="1719"/>
                </a:lnTo>
                <a:lnTo>
                  <a:pt x="571" y="1718"/>
                </a:lnTo>
                <a:lnTo>
                  <a:pt x="571" y="1711"/>
                </a:lnTo>
                <a:lnTo>
                  <a:pt x="571" y="1710"/>
                </a:lnTo>
                <a:lnTo>
                  <a:pt x="571" y="1704"/>
                </a:lnTo>
                <a:lnTo>
                  <a:pt x="571" y="1703"/>
                </a:lnTo>
                <a:lnTo>
                  <a:pt x="571" y="1697"/>
                </a:lnTo>
                <a:lnTo>
                  <a:pt x="571" y="1695"/>
                </a:lnTo>
                <a:lnTo>
                  <a:pt x="571" y="1691"/>
                </a:lnTo>
                <a:lnTo>
                  <a:pt x="571" y="1691"/>
                </a:lnTo>
                <a:lnTo>
                  <a:pt x="571" y="1688"/>
                </a:lnTo>
                <a:lnTo>
                  <a:pt x="571" y="1743"/>
                </a:lnTo>
                <a:close/>
                <a:moveTo>
                  <a:pt x="848" y="1657"/>
                </a:moveTo>
                <a:lnTo>
                  <a:pt x="850" y="1659"/>
                </a:lnTo>
                <a:cubicBezTo>
                  <a:pt x="854" y="1664"/>
                  <a:pt x="858" y="1670"/>
                  <a:pt x="859" y="1675"/>
                </a:cubicBezTo>
                <a:lnTo>
                  <a:pt x="859" y="1676"/>
                </a:lnTo>
                <a:lnTo>
                  <a:pt x="857" y="1674"/>
                </a:lnTo>
                <a:cubicBezTo>
                  <a:pt x="852" y="1668"/>
                  <a:pt x="850" y="1662"/>
                  <a:pt x="848" y="1657"/>
                </a:cubicBezTo>
                <a:lnTo>
                  <a:pt x="848" y="1657"/>
                </a:lnTo>
                <a:close/>
                <a:moveTo>
                  <a:pt x="836" y="1648"/>
                </a:moveTo>
                <a:cubicBezTo>
                  <a:pt x="838" y="1648"/>
                  <a:pt x="840" y="1649"/>
                  <a:pt x="842" y="1650"/>
                </a:cubicBezTo>
                <a:lnTo>
                  <a:pt x="844" y="1652"/>
                </a:lnTo>
                <a:lnTo>
                  <a:pt x="844" y="1655"/>
                </a:lnTo>
                <a:cubicBezTo>
                  <a:pt x="846" y="1664"/>
                  <a:pt x="846" y="1674"/>
                  <a:pt x="846" y="1688"/>
                </a:cubicBezTo>
                <a:cubicBezTo>
                  <a:pt x="830" y="1657"/>
                  <a:pt x="831" y="1647"/>
                  <a:pt x="836" y="1648"/>
                </a:cubicBezTo>
                <a:close/>
                <a:moveTo>
                  <a:pt x="840" y="1636"/>
                </a:moveTo>
                <a:lnTo>
                  <a:pt x="846" y="1643"/>
                </a:lnTo>
                <a:cubicBezTo>
                  <a:pt x="846" y="1643"/>
                  <a:pt x="846" y="1647"/>
                  <a:pt x="847" y="1653"/>
                </a:cubicBezTo>
                <a:lnTo>
                  <a:pt x="848" y="1657"/>
                </a:lnTo>
                <a:lnTo>
                  <a:pt x="846" y="1654"/>
                </a:lnTo>
                <a:lnTo>
                  <a:pt x="844" y="1652"/>
                </a:lnTo>
                <a:lnTo>
                  <a:pt x="843" y="1649"/>
                </a:lnTo>
                <a:cubicBezTo>
                  <a:pt x="843" y="1645"/>
                  <a:pt x="841" y="1641"/>
                  <a:pt x="840" y="1637"/>
                </a:cubicBezTo>
                <a:lnTo>
                  <a:pt x="840" y="1636"/>
                </a:lnTo>
                <a:close/>
                <a:moveTo>
                  <a:pt x="800" y="1551"/>
                </a:moveTo>
                <a:cubicBezTo>
                  <a:pt x="820" y="1591"/>
                  <a:pt x="831" y="1614"/>
                  <a:pt x="838" y="1630"/>
                </a:cubicBezTo>
                <a:lnTo>
                  <a:pt x="840" y="1636"/>
                </a:lnTo>
                <a:lnTo>
                  <a:pt x="838" y="1634"/>
                </a:lnTo>
                <a:cubicBezTo>
                  <a:pt x="800" y="1591"/>
                  <a:pt x="800" y="1551"/>
                  <a:pt x="800" y="1551"/>
                </a:cubicBezTo>
                <a:close/>
                <a:moveTo>
                  <a:pt x="829" y="1539"/>
                </a:moveTo>
                <a:cubicBezTo>
                  <a:pt x="832" y="1539"/>
                  <a:pt x="837" y="1543"/>
                  <a:pt x="846" y="1551"/>
                </a:cubicBezTo>
                <a:cubicBezTo>
                  <a:pt x="846" y="1597"/>
                  <a:pt x="892" y="1597"/>
                  <a:pt x="892" y="1597"/>
                </a:cubicBezTo>
                <a:cubicBezTo>
                  <a:pt x="892" y="1643"/>
                  <a:pt x="892" y="1643"/>
                  <a:pt x="892" y="1688"/>
                </a:cubicBezTo>
                <a:cubicBezTo>
                  <a:pt x="892" y="1643"/>
                  <a:pt x="892" y="1643"/>
                  <a:pt x="846" y="1643"/>
                </a:cubicBezTo>
                <a:cubicBezTo>
                  <a:pt x="846" y="1643"/>
                  <a:pt x="846" y="1643"/>
                  <a:pt x="846" y="1597"/>
                </a:cubicBezTo>
                <a:cubicBezTo>
                  <a:pt x="846" y="1597"/>
                  <a:pt x="816" y="1537"/>
                  <a:pt x="829" y="1539"/>
                </a:cubicBezTo>
                <a:close/>
                <a:moveTo>
                  <a:pt x="708" y="1460"/>
                </a:moveTo>
                <a:cubicBezTo>
                  <a:pt x="708" y="1460"/>
                  <a:pt x="708" y="1460"/>
                  <a:pt x="708" y="1506"/>
                </a:cubicBezTo>
                <a:cubicBezTo>
                  <a:pt x="708" y="1494"/>
                  <a:pt x="705" y="1480"/>
                  <a:pt x="701" y="1464"/>
                </a:cubicBezTo>
                <a:lnTo>
                  <a:pt x="700" y="1460"/>
                </a:lnTo>
                <a:lnTo>
                  <a:pt x="700" y="1460"/>
                </a:lnTo>
                <a:cubicBezTo>
                  <a:pt x="703" y="1460"/>
                  <a:pt x="705" y="1460"/>
                  <a:pt x="708" y="1460"/>
                </a:cubicBezTo>
                <a:close/>
                <a:moveTo>
                  <a:pt x="433" y="1460"/>
                </a:moveTo>
                <a:lnTo>
                  <a:pt x="433" y="1460"/>
                </a:lnTo>
                <a:lnTo>
                  <a:pt x="433" y="1458"/>
                </a:lnTo>
                <a:lnTo>
                  <a:pt x="433" y="1456"/>
                </a:lnTo>
                <a:lnTo>
                  <a:pt x="433" y="1456"/>
                </a:lnTo>
                <a:lnTo>
                  <a:pt x="433" y="1454"/>
                </a:lnTo>
                <a:lnTo>
                  <a:pt x="433" y="1453"/>
                </a:lnTo>
                <a:lnTo>
                  <a:pt x="433" y="1449"/>
                </a:lnTo>
                <a:lnTo>
                  <a:pt x="433" y="1448"/>
                </a:lnTo>
                <a:lnTo>
                  <a:pt x="433" y="1447"/>
                </a:lnTo>
                <a:lnTo>
                  <a:pt x="433" y="1445"/>
                </a:lnTo>
                <a:lnTo>
                  <a:pt x="433" y="1445"/>
                </a:lnTo>
                <a:lnTo>
                  <a:pt x="433" y="1443"/>
                </a:lnTo>
                <a:lnTo>
                  <a:pt x="433" y="1443"/>
                </a:lnTo>
                <a:lnTo>
                  <a:pt x="433" y="1442"/>
                </a:lnTo>
                <a:lnTo>
                  <a:pt x="433" y="1441"/>
                </a:lnTo>
                <a:lnTo>
                  <a:pt x="433" y="1441"/>
                </a:lnTo>
                <a:lnTo>
                  <a:pt x="433" y="1440"/>
                </a:lnTo>
                <a:lnTo>
                  <a:pt x="433" y="1440"/>
                </a:lnTo>
                <a:lnTo>
                  <a:pt x="433" y="1460"/>
                </a:lnTo>
                <a:close/>
                <a:moveTo>
                  <a:pt x="498" y="1338"/>
                </a:moveTo>
                <a:lnTo>
                  <a:pt x="502" y="1346"/>
                </a:lnTo>
                <a:lnTo>
                  <a:pt x="501" y="1344"/>
                </a:lnTo>
                <a:lnTo>
                  <a:pt x="497" y="1341"/>
                </a:lnTo>
                <a:lnTo>
                  <a:pt x="498" y="1339"/>
                </a:lnTo>
                <a:lnTo>
                  <a:pt x="498" y="1338"/>
                </a:lnTo>
                <a:close/>
                <a:moveTo>
                  <a:pt x="491" y="1323"/>
                </a:moveTo>
                <a:lnTo>
                  <a:pt x="494" y="1323"/>
                </a:lnTo>
                <a:lnTo>
                  <a:pt x="499" y="1323"/>
                </a:lnTo>
                <a:lnTo>
                  <a:pt x="500" y="1327"/>
                </a:lnTo>
                <a:cubicBezTo>
                  <a:pt x="499" y="1330"/>
                  <a:pt x="499" y="1333"/>
                  <a:pt x="499" y="1335"/>
                </a:cubicBezTo>
                <a:lnTo>
                  <a:pt x="498" y="1338"/>
                </a:lnTo>
                <a:lnTo>
                  <a:pt x="494" y="1329"/>
                </a:lnTo>
                <a:lnTo>
                  <a:pt x="491" y="1323"/>
                </a:lnTo>
                <a:close/>
                <a:moveTo>
                  <a:pt x="479" y="1232"/>
                </a:moveTo>
                <a:cubicBezTo>
                  <a:pt x="479" y="1232"/>
                  <a:pt x="479" y="1278"/>
                  <a:pt x="479" y="1278"/>
                </a:cubicBezTo>
                <a:cubicBezTo>
                  <a:pt x="479" y="1292"/>
                  <a:pt x="484" y="1306"/>
                  <a:pt x="490" y="1320"/>
                </a:cubicBezTo>
                <a:lnTo>
                  <a:pt x="491" y="1323"/>
                </a:lnTo>
                <a:lnTo>
                  <a:pt x="487" y="1323"/>
                </a:lnTo>
                <a:cubicBezTo>
                  <a:pt x="485" y="1323"/>
                  <a:pt x="482" y="1323"/>
                  <a:pt x="479" y="1323"/>
                </a:cubicBezTo>
                <a:cubicBezTo>
                  <a:pt x="485" y="1329"/>
                  <a:pt x="490" y="1334"/>
                  <a:pt x="494" y="1338"/>
                </a:cubicBezTo>
                <a:lnTo>
                  <a:pt x="497" y="1341"/>
                </a:lnTo>
                <a:lnTo>
                  <a:pt x="496" y="1343"/>
                </a:lnTo>
                <a:cubicBezTo>
                  <a:pt x="493" y="1352"/>
                  <a:pt x="488" y="1360"/>
                  <a:pt x="479" y="1369"/>
                </a:cubicBezTo>
                <a:cubicBezTo>
                  <a:pt x="479" y="1323"/>
                  <a:pt x="433" y="1323"/>
                  <a:pt x="433" y="1323"/>
                </a:cubicBezTo>
                <a:cubicBezTo>
                  <a:pt x="433" y="1323"/>
                  <a:pt x="433" y="1278"/>
                  <a:pt x="433" y="1278"/>
                </a:cubicBezTo>
                <a:cubicBezTo>
                  <a:pt x="479" y="1323"/>
                  <a:pt x="479" y="1278"/>
                  <a:pt x="479" y="1232"/>
                </a:cubicBezTo>
                <a:close/>
                <a:moveTo>
                  <a:pt x="433" y="1095"/>
                </a:moveTo>
                <a:cubicBezTo>
                  <a:pt x="433" y="1141"/>
                  <a:pt x="433" y="1141"/>
                  <a:pt x="388" y="1141"/>
                </a:cubicBezTo>
                <a:lnTo>
                  <a:pt x="388" y="1141"/>
                </a:lnTo>
                <a:cubicBezTo>
                  <a:pt x="388" y="1169"/>
                  <a:pt x="388" y="1152"/>
                  <a:pt x="388" y="1186"/>
                </a:cubicBezTo>
                <a:cubicBezTo>
                  <a:pt x="433" y="1278"/>
                  <a:pt x="433" y="1141"/>
                  <a:pt x="433" y="1186"/>
                </a:cubicBezTo>
                <a:cubicBezTo>
                  <a:pt x="433" y="1232"/>
                  <a:pt x="433" y="1278"/>
                  <a:pt x="433" y="1278"/>
                </a:cubicBezTo>
                <a:cubicBezTo>
                  <a:pt x="388" y="1278"/>
                  <a:pt x="388" y="1232"/>
                  <a:pt x="388" y="1232"/>
                </a:cubicBezTo>
                <a:cubicBezTo>
                  <a:pt x="388" y="1278"/>
                  <a:pt x="388" y="1232"/>
                  <a:pt x="342" y="1232"/>
                </a:cubicBezTo>
                <a:cubicBezTo>
                  <a:pt x="388" y="1278"/>
                  <a:pt x="388" y="1278"/>
                  <a:pt x="342" y="1278"/>
                </a:cubicBezTo>
                <a:cubicBezTo>
                  <a:pt x="388" y="1369"/>
                  <a:pt x="388" y="1232"/>
                  <a:pt x="433" y="1323"/>
                </a:cubicBezTo>
                <a:cubicBezTo>
                  <a:pt x="433" y="1323"/>
                  <a:pt x="433" y="1369"/>
                  <a:pt x="433" y="1369"/>
                </a:cubicBezTo>
                <a:cubicBezTo>
                  <a:pt x="433" y="1369"/>
                  <a:pt x="433" y="1369"/>
                  <a:pt x="388" y="1369"/>
                </a:cubicBezTo>
                <a:cubicBezTo>
                  <a:pt x="433" y="1414"/>
                  <a:pt x="433" y="1414"/>
                  <a:pt x="433" y="1460"/>
                </a:cubicBezTo>
                <a:cubicBezTo>
                  <a:pt x="479" y="1506"/>
                  <a:pt x="433" y="1506"/>
                  <a:pt x="433" y="1551"/>
                </a:cubicBezTo>
                <a:cubicBezTo>
                  <a:pt x="433" y="1597"/>
                  <a:pt x="433" y="1506"/>
                  <a:pt x="479" y="1551"/>
                </a:cubicBezTo>
                <a:cubicBezTo>
                  <a:pt x="479" y="1574"/>
                  <a:pt x="479" y="1586"/>
                  <a:pt x="479" y="1597"/>
                </a:cubicBezTo>
                <a:cubicBezTo>
                  <a:pt x="479" y="1597"/>
                  <a:pt x="525" y="1643"/>
                  <a:pt x="525" y="1643"/>
                </a:cubicBezTo>
                <a:cubicBezTo>
                  <a:pt x="525" y="1643"/>
                  <a:pt x="525" y="1688"/>
                  <a:pt x="525" y="1688"/>
                </a:cubicBezTo>
                <a:cubicBezTo>
                  <a:pt x="479" y="1688"/>
                  <a:pt x="479" y="1643"/>
                  <a:pt x="433" y="1597"/>
                </a:cubicBezTo>
                <a:cubicBezTo>
                  <a:pt x="479" y="1688"/>
                  <a:pt x="479" y="1643"/>
                  <a:pt x="479" y="1688"/>
                </a:cubicBezTo>
                <a:cubicBezTo>
                  <a:pt x="525" y="1688"/>
                  <a:pt x="525" y="1734"/>
                  <a:pt x="525" y="1688"/>
                </a:cubicBezTo>
                <a:cubicBezTo>
                  <a:pt x="525" y="1734"/>
                  <a:pt x="525" y="1734"/>
                  <a:pt x="571" y="1779"/>
                </a:cubicBezTo>
                <a:cubicBezTo>
                  <a:pt x="571" y="1825"/>
                  <a:pt x="571" y="1734"/>
                  <a:pt x="617" y="1779"/>
                </a:cubicBezTo>
                <a:cubicBezTo>
                  <a:pt x="617" y="1779"/>
                  <a:pt x="617" y="1779"/>
                  <a:pt x="617" y="1825"/>
                </a:cubicBezTo>
                <a:cubicBezTo>
                  <a:pt x="663" y="1779"/>
                  <a:pt x="617" y="1734"/>
                  <a:pt x="617" y="1688"/>
                </a:cubicBezTo>
                <a:cubicBezTo>
                  <a:pt x="617" y="1688"/>
                  <a:pt x="617" y="1734"/>
                  <a:pt x="571" y="1688"/>
                </a:cubicBezTo>
                <a:lnTo>
                  <a:pt x="571" y="1688"/>
                </a:lnTo>
                <a:lnTo>
                  <a:pt x="571" y="1686"/>
                </a:lnTo>
                <a:lnTo>
                  <a:pt x="571" y="1685"/>
                </a:lnTo>
                <a:lnTo>
                  <a:pt x="571" y="1684"/>
                </a:lnTo>
                <a:lnTo>
                  <a:pt x="571" y="1682"/>
                </a:lnTo>
                <a:lnTo>
                  <a:pt x="571" y="1682"/>
                </a:lnTo>
                <a:lnTo>
                  <a:pt x="571" y="1681"/>
                </a:lnTo>
                <a:lnTo>
                  <a:pt x="571" y="1680"/>
                </a:lnTo>
                <a:lnTo>
                  <a:pt x="571" y="1680"/>
                </a:lnTo>
                <a:lnTo>
                  <a:pt x="571" y="1679"/>
                </a:lnTo>
                <a:lnTo>
                  <a:pt x="571" y="1679"/>
                </a:lnTo>
                <a:cubicBezTo>
                  <a:pt x="571" y="1679"/>
                  <a:pt x="571" y="1679"/>
                  <a:pt x="571" y="1679"/>
                </a:cubicBezTo>
                <a:lnTo>
                  <a:pt x="571" y="1671"/>
                </a:lnTo>
                <a:cubicBezTo>
                  <a:pt x="571" y="1638"/>
                  <a:pt x="571" y="1628"/>
                  <a:pt x="571" y="1597"/>
                </a:cubicBezTo>
                <a:cubicBezTo>
                  <a:pt x="571" y="1597"/>
                  <a:pt x="617" y="1643"/>
                  <a:pt x="617" y="1643"/>
                </a:cubicBezTo>
                <a:cubicBezTo>
                  <a:pt x="617" y="1643"/>
                  <a:pt x="617" y="1643"/>
                  <a:pt x="617" y="1597"/>
                </a:cubicBezTo>
                <a:cubicBezTo>
                  <a:pt x="617" y="1597"/>
                  <a:pt x="617" y="1643"/>
                  <a:pt x="571" y="1597"/>
                </a:cubicBezTo>
                <a:cubicBezTo>
                  <a:pt x="571" y="1551"/>
                  <a:pt x="571" y="1551"/>
                  <a:pt x="571" y="1506"/>
                </a:cubicBezTo>
                <a:cubicBezTo>
                  <a:pt x="571" y="1551"/>
                  <a:pt x="525" y="1597"/>
                  <a:pt x="525" y="1551"/>
                </a:cubicBezTo>
                <a:cubicBezTo>
                  <a:pt x="525" y="1506"/>
                  <a:pt x="571" y="1551"/>
                  <a:pt x="525" y="1460"/>
                </a:cubicBezTo>
                <a:cubicBezTo>
                  <a:pt x="525" y="1460"/>
                  <a:pt x="525" y="1460"/>
                  <a:pt x="479" y="1414"/>
                </a:cubicBezTo>
                <a:cubicBezTo>
                  <a:pt x="479" y="1414"/>
                  <a:pt x="479" y="1414"/>
                  <a:pt x="433" y="1369"/>
                </a:cubicBezTo>
                <a:cubicBezTo>
                  <a:pt x="479" y="1369"/>
                  <a:pt x="525" y="1414"/>
                  <a:pt x="525" y="1414"/>
                </a:cubicBezTo>
                <a:cubicBezTo>
                  <a:pt x="525" y="1397"/>
                  <a:pt x="519" y="1380"/>
                  <a:pt x="511" y="1363"/>
                </a:cubicBezTo>
                <a:lnTo>
                  <a:pt x="502" y="1346"/>
                </a:lnTo>
                <a:lnTo>
                  <a:pt x="506" y="1350"/>
                </a:lnTo>
                <a:cubicBezTo>
                  <a:pt x="525" y="1369"/>
                  <a:pt x="525" y="1369"/>
                  <a:pt x="525" y="1369"/>
                </a:cubicBezTo>
                <a:cubicBezTo>
                  <a:pt x="525" y="1323"/>
                  <a:pt x="525" y="1323"/>
                  <a:pt x="525" y="1323"/>
                </a:cubicBezTo>
                <a:cubicBezTo>
                  <a:pt x="525" y="1323"/>
                  <a:pt x="525" y="1323"/>
                  <a:pt x="501" y="1323"/>
                </a:cubicBezTo>
                <a:lnTo>
                  <a:pt x="499" y="1323"/>
                </a:lnTo>
                <a:lnTo>
                  <a:pt x="499" y="1320"/>
                </a:lnTo>
                <a:cubicBezTo>
                  <a:pt x="497" y="1295"/>
                  <a:pt x="479" y="1278"/>
                  <a:pt x="479" y="1278"/>
                </a:cubicBezTo>
                <a:cubicBezTo>
                  <a:pt x="479" y="1235"/>
                  <a:pt x="479" y="1272"/>
                  <a:pt x="517" y="1277"/>
                </a:cubicBezTo>
                <a:lnTo>
                  <a:pt x="519" y="1277"/>
                </a:lnTo>
                <a:lnTo>
                  <a:pt x="521" y="1277"/>
                </a:lnTo>
                <a:cubicBezTo>
                  <a:pt x="522" y="1277"/>
                  <a:pt x="524" y="1278"/>
                  <a:pt x="525" y="1278"/>
                </a:cubicBezTo>
                <a:lnTo>
                  <a:pt x="519" y="1277"/>
                </a:lnTo>
                <a:lnTo>
                  <a:pt x="518" y="1277"/>
                </a:lnTo>
                <a:cubicBezTo>
                  <a:pt x="485" y="1272"/>
                  <a:pt x="522" y="1229"/>
                  <a:pt x="479" y="1186"/>
                </a:cubicBezTo>
                <a:cubicBezTo>
                  <a:pt x="479" y="1186"/>
                  <a:pt x="479" y="1232"/>
                  <a:pt x="433" y="1141"/>
                </a:cubicBezTo>
                <a:cubicBezTo>
                  <a:pt x="433" y="1141"/>
                  <a:pt x="433" y="1141"/>
                  <a:pt x="433" y="1095"/>
                </a:cubicBezTo>
                <a:close/>
                <a:moveTo>
                  <a:pt x="525" y="1049"/>
                </a:moveTo>
                <a:cubicBezTo>
                  <a:pt x="525" y="1069"/>
                  <a:pt x="525" y="1083"/>
                  <a:pt x="525" y="1092"/>
                </a:cubicBezTo>
                <a:lnTo>
                  <a:pt x="525" y="1095"/>
                </a:lnTo>
                <a:cubicBezTo>
                  <a:pt x="525" y="1081"/>
                  <a:pt x="521" y="1067"/>
                  <a:pt x="514" y="1052"/>
                </a:cubicBezTo>
                <a:lnTo>
                  <a:pt x="514" y="1052"/>
                </a:lnTo>
                <a:lnTo>
                  <a:pt x="515" y="1052"/>
                </a:lnTo>
                <a:cubicBezTo>
                  <a:pt x="517" y="1050"/>
                  <a:pt x="521" y="1049"/>
                  <a:pt x="525" y="1049"/>
                </a:cubicBezTo>
                <a:close/>
                <a:moveTo>
                  <a:pt x="393" y="833"/>
                </a:moveTo>
                <a:cubicBezTo>
                  <a:pt x="388" y="833"/>
                  <a:pt x="388" y="844"/>
                  <a:pt x="388" y="867"/>
                </a:cubicBezTo>
                <a:cubicBezTo>
                  <a:pt x="388" y="867"/>
                  <a:pt x="433" y="867"/>
                  <a:pt x="433" y="867"/>
                </a:cubicBezTo>
                <a:cubicBezTo>
                  <a:pt x="411" y="844"/>
                  <a:pt x="399" y="833"/>
                  <a:pt x="393" y="833"/>
                </a:cubicBezTo>
                <a:close/>
                <a:moveTo>
                  <a:pt x="433" y="821"/>
                </a:moveTo>
                <a:lnTo>
                  <a:pt x="433" y="821"/>
                </a:lnTo>
                <a:lnTo>
                  <a:pt x="433" y="821"/>
                </a:lnTo>
                <a:lnTo>
                  <a:pt x="433" y="820"/>
                </a:lnTo>
                <a:lnTo>
                  <a:pt x="433" y="819"/>
                </a:lnTo>
                <a:lnTo>
                  <a:pt x="433" y="817"/>
                </a:lnTo>
                <a:lnTo>
                  <a:pt x="433" y="817"/>
                </a:lnTo>
                <a:lnTo>
                  <a:pt x="433" y="816"/>
                </a:lnTo>
                <a:lnTo>
                  <a:pt x="433" y="814"/>
                </a:lnTo>
                <a:lnTo>
                  <a:pt x="433" y="813"/>
                </a:lnTo>
                <a:lnTo>
                  <a:pt x="433" y="811"/>
                </a:lnTo>
                <a:lnTo>
                  <a:pt x="433" y="810"/>
                </a:lnTo>
                <a:lnTo>
                  <a:pt x="433" y="808"/>
                </a:lnTo>
                <a:lnTo>
                  <a:pt x="433" y="806"/>
                </a:lnTo>
                <a:lnTo>
                  <a:pt x="433" y="806"/>
                </a:lnTo>
                <a:lnTo>
                  <a:pt x="433" y="804"/>
                </a:lnTo>
                <a:lnTo>
                  <a:pt x="433" y="802"/>
                </a:lnTo>
                <a:lnTo>
                  <a:pt x="433" y="801"/>
                </a:lnTo>
                <a:lnTo>
                  <a:pt x="433" y="800"/>
                </a:lnTo>
                <a:lnTo>
                  <a:pt x="433" y="799"/>
                </a:lnTo>
                <a:lnTo>
                  <a:pt x="433" y="798"/>
                </a:lnTo>
                <a:lnTo>
                  <a:pt x="433" y="798"/>
                </a:lnTo>
                <a:lnTo>
                  <a:pt x="433" y="798"/>
                </a:lnTo>
                <a:lnTo>
                  <a:pt x="433" y="798"/>
                </a:lnTo>
                <a:lnTo>
                  <a:pt x="433" y="797"/>
                </a:lnTo>
                <a:lnTo>
                  <a:pt x="433" y="797"/>
                </a:lnTo>
                <a:lnTo>
                  <a:pt x="433" y="796"/>
                </a:lnTo>
                <a:lnTo>
                  <a:pt x="433" y="793"/>
                </a:lnTo>
                <a:lnTo>
                  <a:pt x="433" y="791"/>
                </a:lnTo>
                <a:lnTo>
                  <a:pt x="433" y="791"/>
                </a:lnTo>
                <a:lnTo>
                  <a:pt x="433" y="789"/>
                </a:lnTo>
                <a:lnTo>
                  <a:pt x="433" y="786"/>
                </a:lnTo>
                <a:lnTo>
                  <a:pt x="433" y="784"/>
                </a:lnTo>
                <a:lnTo>
                  <a:pt x="433" y="783"/>
                </a:lnTo>
                <a:lnTo>
                  <a:pt x="433" y="780"/>
                </a:lnTo>
                <a:lnTo>
                  <a:pt x="433" y="776"/>
                </a:lnTo>
                <a:lnTo>
                  <a:pt x="433" y="821"/>
                </a:lnTo>
                <a:close/>
                <a:moveTo>
                  <a:pt x="388" y="639"/>
                </a:moveTo>
                <a:cubicBezTo>
                  <a:pt x="388" y="730"/>
                  <a:pt x="388" y="684"/>
                  <a:pt x="433" y="684"/>
                </a:cubicBezTo>
                <a:cubicBezTo>
                  <a:pt x="433" y="730"/>
                  <a:pt x="433" y="776"/>
                  <a:pt x="433" y="776"/>
                </a:cubicBezTo>
                <a:cubicBezTo>
                  <a:pt x="388" y="730"/>
                  <a:pt x="388" y="730"/>
                  <a:pt x="388" y="639"/>
                </a:cubicBezTo>
                <a:close/>
                <a:moveTo>
                  <a:pt x="21" y="228"/>
                </a:moveTo>
                <a:cubicBezTo>
                  <a:pt x="67" y="228"/>
                  <a:pt x="21" y="228"/>
                  <a:pt x="67" y="274"/>
                </a:cubicBezTo>
                <a:cubicBezTo>
                  <a:pt x="67" y="228"/>
                  <a:pt x="67" y="228"/>
                  <a:pt x="67" y="228"/>
                </a:cubicBezTo>
                <a:cubicBezTo>
                  <a:pt x="113" y="274"/>
                  <a:pt x="113" y="274"/>
                  <a:pt x="113" y="228"/>
                </a:cubicBezTo>
                <a:cubicBezTo>
                  <a:pt x="113" y="228"/>
                  <a:pt x="159" y="274"/>
                  <a:pt x="159" y="274"/>
                </a:cubicBezTo>
                <a:cubicBezTo>
                  <a:pt x="113" y="274"/>
                  <a:pt x="113" y="274"/>
                  <a:pt x="113" y="274"/>
                </a:cubicBezTo>
                <a:cubicBezTo>
                  <a:pt x="113" y="288"/>
                  <a:pt x="117" y="302"/>
                  <a:pt x="122" y="314"/>
                </a:cubicBezTo>
                <a:lnTo>
                  <a:pt x="124" y="318"/>
                </a:lnTo>
                <a:lnTo>
                  <a:pt x="123" y="318"/>
                </a:lnTo>
                <a:cubicBezTo>
                  <a:pt x="117" y="319"/>
                  <a:pt x="113" y="319"/>
                  <a:pt x="113" y="319"/>
                </a:cubicBezTo>
                <a:cubicBezTo>
                  <a:pt x="141" y="348"/>
                  <a:pt x="134" y="341"/>
                  <a:pt x="125" y="320"/>
                </a:cubicBezTo>
                <a:lnTo>
                  <a:pt x="124" y="318"/>
                </a:lnTo>
                <a:lnTo>
                  <a:pt x="127" y="317"/>
                </a:lnTo>
                <a:cubicBezTo>
                  <a:pt x="141" y="313"/>
                  <a:pt x="159" y="302"/>
                  <a:pt x="159" y="274"/>
                </a:cubicBezTo>
                <a:cubicBezTo>
                  <a:pt x="159" y="319"/>
                  <a:pt x="159" y="365"/>
                  <a:pt x="159" y="365"/>
                </a:cubicBezTo>
                <a:cubicBezTo>
                  <a:pt x="204" y="411"/>
                  <a:pt x="204" y="365"/>
                  <a:pt x="204" y="411"/>
                </a:cubicBezTo>
                <a:cubicBezTo>
                  <a:pt x="204" y="456"/>
                  <a:pt x="204" y="456"/>
                  <a:pt x="159" y="411"/>
                </a:cubicBezTo>
                <a:cubicBezTo>
                  <a:pt x="159" y="411"/>
                  <a:pt x="204" y="502"/>
                  <a:pt x="159" y="456"/>
                </a:cubicBezTo>
                <a:cubicBezTo>
                  <a:pt x="204" y="502"/>
                  <a:pt x="204" y="548"/>
                  <a:pt x="204" y="548"/>
                </a:cubicBezTo>
                <a:cubicBezTo>
                  <a:pt x="250" y="548"/>
                  <a:pt x="250" y="593"/>
                  <a:pt x="250" y="593"/>
                </a:cubicBezTo>
                <a:cubicBezTo>
                  <a:pt x="250" y="593"/>
                  <a:pt x="204" y="593"/>
                  <a:pt x="250" y="639"/>
                </a:cubicBezTo>
                <a:cubicBezTo>
                  <a:pt x="250" y="684"/>
                  <a:pt x="296" y="684"/>
                  <a:pt x="296" y="730"/>
                </a:cubicBezTo>
                <a:cubicBezTo>
                  <a:pt x="296" y="730"/>
                  <a:pt x="250" y="684"/>
                  <a:pt x="250" y="684"/>
                </a:cubicBezTo>
                <a:cubicBezTo>
                  <a:pt x="250" y="730"/>
                  <a:pt x="296" y="730"/>
                  <a:pt x="296" y="730"/>
                </a:cubicBezTo>
                <a:cubicBezTo>
                  <a:pt x="296" y="684"/>
                  <a:pt x="342" y="730"/>
                  <a:pt x="388" y="684"/>
                </a:cubicBezTo>
                <a:cubicBezTo>
                  <a:pt x="388" y="730"/>
                  <a:pt x="388" y="730"/>
                  <a:pt x="433" y="776"/>
                </a:cubicBezTo>
                <a:cubicBezTo>
                  <a:pt x="388" y="776"/>
                  <a:pt x="388" y="776"/>
                  <a:pt x="388" y="776"/>
                </a:cubicBezTo>
                <a:cubicBezTo>
                  <a:pt x="388" y="821"/>
                  <a:pt x="433" y="821"/>
                  <a:pt x="433" y="821"/>
                </a:cubicBezTo>
                <a:cubicBezTo>
                  <a:pt x="479" y="867"/>
                  <a:pt x="479" y="821"/>
                  <a:pt x="479" y="867"/>
                </a:cubicBezTo>
                <a:cubicBezTo>
                  <a:pt x="479" y="913"/>
                  <a:pt x="525" y="1004"/>
                  <a:pt x="525" y="1004"/>
                </a:cubicBezTo>
                <a:cubicBezTo>
                  <a:pt x="508" y="1004"/>
                  <a:pt x="497" y="1004"/>
                  <a:pt x="490" y="1001"/>
                </a:cubicBezTo>
                <a:lnTo>
                  <a:pt x="490" y="1001"/>
                </a:lnTo>
                <a:lnTo>
                  <a:pt x="490" y="1001"/>
                </a:lnTo>
                <a:cubicBezTo>
                  <a:pt x="484" y="987"/>
                  <a:pt x="479" y="972"/>
                  <a:pt x="479" y="958"/>
                </a:cubicBezTo>
                <a:cubicBezTo>
                  <a:pt x="479" y="984"/>
                  <a:pt x="479" y="995"/>
                  <a:pt x="487" y="1000"/>
                </a:cubicBezTo>
                <a:lnTo>
                  <a:pt x="490" y="1001"/>
                </a:lnTo>
                <a:lnTo>
                  <a:pt x="494" y="1009"/>
                </a:lnTo>
                <a:cubicBezTo>
                  <a:pt x="499" y="1021"/>
                  <a:pt x="505" y="1032"/>
                  <a:pt x="511" y="1044"/>
                </a:cubicBezTo>
                <a:lnTo>
                  <a:pt x="514" y="1052"/>
                </a:lnTo>
                <a:lnTo>
                  <a:pt x="512" y="1053"/>
                </a:lnTo>
                <a:cubicBezTo>
                  <a:pt x="490" y="1070"/>
                  <a:pt x="525" y="1135"/>
                  <a:pt x="525" y="1095"/>
                </a:cubicBezTo>
                <a:lnTo>
                  <a:pt x="525" y="1096"/>
                </a:lnTo>
                <a:cubicBezTo>
                  <a:pt x="525" y="1124"/>
                  <a:pt x="525" y="1106"/>
                  <a:pt x="525" y="1141"/>
                </a:cubicBezTo>
                <a:cubicBezTo>
                  <a:pt x="525" y="1186"/>
                  <a:pt x="571" y="1186"/>
                  <a:pt x="571" y="1186"/>
                </a:cubicBezTo>
                <a:cubicBezTo>
                  <a:pt x="571" y="1278"/>
                  <a:pt x="663" y="1460"/>
                  <a:pt x="663" y="1369"/>
                </a:cubicBezTo>
                <a:cubicBezTo>
                  <a:pt x="663" y="1369"/>
                  <a:pt x="663" y="1323"/>
                  <a:pt x="617" y="1323"/>
                </a:cubicBezTo>
                <a:cubicBezTo>
                  <a:pt x="617" y="1278"/>
                  <a:pt x="663" y="1323"/>
                  <a:pt x="663" y="1323"/>
                </a:cubicBezTo>
                <a:cubicBezTo>
                  <a:pt x="663" y="1355"/>
                  <a:pt x="684" y="1407"/>
                  <a:pt x="698" y="1452"/>
                </a:cubicBezTo>
                <a:lnTo>
                  <a:pt x="700" y="1460"/>
                </a:lnTo>
                <a:lnTo>
                  <a:pt x="693" y="1460"/>
                </a:lnTo>
                <a:cubicBezTo>
                  <a:pt x="663" y="1461"/>
                  <a:pt x="668" y="1466"/>
                  <a:pt x="708" y="1506"/>
                </a:cubicBezTo>
                <a:cubicBezTo>
                  <a:pt x="708" y="1551"/>
                  <a:pt x="708" y="1506"/>
                  <a:pt x="754" y="1506"/>
                </a:cubicBezTo>
                <a:cubicBezTo>
                  <a:pt x="754" y="1597"/>
                  <a:pt x="708" y="1551"/>
                  <a:pt x="708" y="1551"/>
                </a:cubicBezTo>
                <a:cubicBezTo>
                  <a:pt x="708" y="1551"/>
                  <a:pt x="708" y="1597"/>
                  <a:pt x="708" y="1597"/>
                </a:cubicBezTo>
                <a:cubicBezTo>
                  <a:pt x="708" y="1597"/>
                  <a:pt x="663" y="1551"/>
                  <a:pt x="663" y="1506"/>
                </a:cubicBezTo>
                <a:cubicBezTo>
                  <a:pt x="663" y="1551"/>
                  <a:pt x="708" y="1643"/>
                  <a:pt x="663" y="1643"/>
                </a:cubicBezTo>
                <a:cubicBezTo>
                  <a:pt x="708" y="1688"/>
                  <a:pt x="708" y="1688"/>
                  <a:pt x="708" y="1688"/>
                </a:cubicBezTo>
                <a:cubicBezTo>
                  <a:pt x="708" y="1702"/>
                  <a:pt x="708" y="1717"/>
                  <a:pt x="708" y="1730"/>
                </a:cubicBezTo>
                <a:lnTo>
                  <a:pt x="708" y="1734"/>
                </a:lnTo>
                <a:cubicBezTo>
                  <a:pt x="708" y="1734"/>
                  <a:pt x="726" y="1769"/>
                  <a:pt x="728" y="1796"/>
                </a:cubicBezTo>
                <a:lnTo>
                  <a:pt x="729" y="1800"/>
                </a:lnTo>
                <a:lnTo>
                  <a:pt x="723" y="1794"/>
                </a:lnTo>
                <a:cubicBezTo>
                  <a:pt x="719" y="1790"/>
                  <a:pt x="714" y="1785"/>
                  <a:pt x="708" y="1779"/>
                </a:cubicBezTo>
                <a:cubicBezTo>
                  <a:pt x="708" y="1779"/>
                  <a:pt x="708" y="1779"/>
                  <a:pt x="708" y="1825"/>
                </a:cubicBezTo>
                <a:cubicBezTo>
                  <a:pt x="723" y="1825"/>
                  <a:pt x="728" y="1816"/>
                  <a:pt x="729" y="1804"/>
                </a:cubicBezTo>
                <a:lnTo>
                  <a:pt x="729" y="1800"/>
                </a:lnTo>
                <a:lnTo>
                  <a:pt x="730" y="1801"/>
                </a:lnTo>
                <a:cubicBezTo>
                  <a:pt x="754" y="1825"/>
                  <a:pt x="754" y="1825"/>
                  <a:pt x="754" y="1825"/>
                </a:cubicBezTo>
                <a:cubicBezTo>
                  <a:pt x="754" y="1799"/>
                  <a:pt x="754" y="1759"/>
                  <a:pt x="754" y="1737"/>
                </a:cubicBezTo>
                <a:lnTo>
                  <a:pt x="754" y="1734"/>
                </a:lnTo>
                <a:cubicBezTo>
                  <a:pt x="754" y="1734"/>
                  <a:pt x="754" y="1734"/>
                  <a:pt x="800" y="1779"/>
                </a:cubicBezTo>
                <a:cubicBezTo>
                  <a:pt x="846" y="1779"/>
                  <a:pt x="846" y="1825"/>
                  <a:pt x="846" y="1779"/>
                </a:cubicBezTo>
                <a:cubicBezTo>
                  <a:pt x="837" y="1771"/>
                  <a:pt x="830" y="1764"/>
                  <a:pt x="825" y="1758"/>
                </a:cubicBezTo>
                <a:lnTo>
                  <a:pt x="823" y="1757"/>
                </a:lnTo>
                <a:lnTo>
                  <a:pt x="827" y="1757"/>
                </a:lnTo>
                <a:cubicBezTo>
                  <a:pt x="836" y="1756"/>
                  <a:pt x="844" y="1754"/>
                  <a:pt x="845" y="1740"/>
                </a:cubicBezTo>
                <a:lnTo>
                  <a:pt x="846" y="1739"/>
                </a:lnTo>
                <a:lnTo>
                  <a:pt x="846" y="1739"/>
                </a:lnTo>
                <a:lnTo>
                  <a:pt x="846" y="1739"/>
                </a:lnTo>
                <a:lnTo>
                  <a:pt x="846" y="1737"/>
                </a:lnTo>
                <a:lnTo>
                  <a:pt x="846" y="1737"/>
                </a:lnTo>
                <a:lnTo>
                  <a:pt x="846" y="1737"/>
                </a:lnTo>
                <a:cubicBezTo>
                  <a:pt x="846" y="1736"/>
                  <a:pt x="846" y="1735"/>
                  <a:pt x="846" y="1734"/>
                </a:cubicBezTo>
                <a:cubicBezTo>
                  <a:pt x="846" y="1734"/>
                  <a:pt x="846" y="1733"/>
                  <a:pt x="846" y="1732"/>
                </a:cubicBezTo>
                <a:lnTo>
                  <a:pt x="846" y="1731"/>
                </a:lnTo>
                <a:lnTo>
                  <a:pt x="845" y="1726"/>
                </a:lnTo>
                <a:cubicBezTo>
                  <a:pt x="844" y="1716"/>
                  <a:pt x="840" y="1708"/>
                  <a:pt x="835" y="1703"/>
                </a:cubicBezTo>
                <a:lnTo>
                  <a:pt x="833" y="1701"/>
                </a:lnTo>
                <a:lnTo>
                  <a:pt x="831" y="1699"/>
                </a:lnTo>
                <a:cubicBezTo>
                  <a:pt x="827" y="1695"/>
                  <a:pt x="822" y="1692"/>
                  <a:pt x="815" y="1690"/>
                </a:cubicBezTo>
                <a:lnTo>
                  <a:pt x="809" y="1689"/>
                </a:lnTo>
                <a:lnTo>
                  <a:pt x="807" y="1682"/>
                </a:lnTo>
                <a:cubicBezTo>
                  <a:pt x="803" y="1668"/>
                  <a:pt x="800" y="1654"/>
                  <a:pt x="800" y="1643"/>
                </a:cubicBezTo>
                <a:cubicBezTo>
                  <a:pt x="800" y="1643"/>
                  <a:pt x="846" y="1688"/>
                  <a:pt x="846" y="1688"/>
                </a:cubicBezTo>
                <a:cubicBezTo>
                  <a:pt x="856" y="1688"/>
                  <a:pt x="859" y="1684"/>
                  <a:pt x="859" y="1678"/>
                </a:cubicBezTo>
                <a:lnTo>
                  <a:pt x="859" y="1676"/>
                </a:lnTo>
                <a:lnTo>
                  <a:pt x="861" y="1678"/>
                </a:lnTo>
                <a:cubicBezTo>
                  <a:pt x="867" y="1684"/>
                  <a:pt x="877" y="1688"/>
                  <a:pt x="892" y="1688"/>
                </a:cubicBezTo>
                <a:cubicBezTo>
                  <a:pt x="892" y="1734"/>
                  <a:pt x="937" y="1779"/>
                  <a:pt x="937" y="1734"/>
                </a:cubicBezTo>
                <a:cubicBezTo>
                  <a:pt x="937" y="1734"/>
                  <a:pt x="937" y="1643"/>
                  <a:pt x="937" y="1643"/>
                </a:cubicBezTo>
                <a:cubicBezTo>
                  <a:pt x="983" y="1688"/>
                  <a:pt x="983" y="1688"/>
                  <a:pt x="983" y="1688"/>
                </a:cubicBezTo>
                <a:cubicBezTo>
                  <a:pt x="1029" y="1643"/>
                  <a:pt x="1029" y="1643"/>
                  <a:pt x="1029" y="1597"/>
                </a:cubicBezTo>
                <a:cubicBezTo>
                  <a:pt x="1029" y="1643"/>
                  <a:pt x="1029" y="1643"/>
                  <a:pt x="1029" y="1643"/>
                </a:cubicBezTo>
                <a:cubicBezTo>
                  <a:pt x="1075" y="1688"/>
                  <a:pt x="1075" y="1688"/>
                  <a:pt x="1075" y="1688"/>
                </a:cubicBezTo>
                <a:cubicBezTo>
                  <a:pt x="1075" y="1734"/>
                  <a:pt x="1075" y="1734"/>
                  <a:pt x="1075" y="1734"/>
                </a:cubicBezTo>
                <a:cubicBezTo>
                  <a:pt x="1121" y="1871"/>
                  <a:pt x="1121" y="1734"/>
                  <a:pt x="1075" y="1597"/>
                </a:cubicBezTo>
                <a:cubicBezTo>
                  <a:pt x="1029" y="1506"/>
                  <a:pt x="1075" y="1551"/>
                  <a:pt x="1075" y="1506"/>
                </a:cubicBezTo>
                <a:cubicBezTo>
                  <a:pt x="1075" y="1551"/>
                  <a:pt x="1121" y="1551"/>
                  <a:pt x="1121" y="1551"/>
                </a:cubicBezTo>
                <a:cubicBezTo>
                  <a:pt x="1121" y="1551"/>
                  <a:pt x="1075" y="1506"/>
                  <a:pt x="1075" y="1506"/>
                </a:cubicBezTo>
                <a:cubicBezTo>
                  <a:pt x="1121" y="1506"/>
                  <a:pt x="1121" y="1506"/>
                  <a:pt x="1121" y="1460"/>
                </a:cubicBezTo>
                <a:cubicBezTo>
                  <a:pt x="1166" y="1551"/>
                  <a:pt x="1166" y="1551"/>
                  <a:pt x="1166" y="1551"/>
                </a:cubicBezTo>
                <a:cubicBezTo>
                  <a:pt x="1166" y="1597"/>
                  <a:pt x="1212" y="1643"/>
                  <a:pt x="1212" y="1643"/>
                </a:cubicBezTo>
                <a:cubicBezTo>
                  <a:pt x="1212" y="1643"/>
                  <a:pt x="1258" y="1688"/>
                  <a:pt x="1350" y="1871"/>
                </a:cubicBezTo>
                <a:cubicBezTo>
                  <a:pt x="1350" y="1871"/>
                  <a:pt x="1350" y="1871"/>
                  <a:pt x="1350" y="1825"/>
                </a:cubicBezTo>
                <a:cubicBezTo>
                  <a:pt x="1396" y="1962"/>
                  <a:pt x="1350" y="1871"/>
                  <a:pt x="1396" y="2053"/>
                </a:cubicBezTo>
                <a:cubicBezTo>
                  <a:pt x="1416" y="2053"/>
                  <a:pt x="1418" y="2036"/>
                  <a:pt x="1415" y="2016"/>
                </a:cubicBezTo>
                <a:lnTo>
                  <a:pt x="1413" y="2011"/>
                </a:lnTo>
                <a:lnTo>
                  <a:pt x="1414" y="2012"/>
                </a:lnTo>
                <a:cubicBezTo>
                  <a:pt x="1423" y="2030"/>
                  <a:pt x="1396" y="1926"/>
                  <a:pt x="1396" y="1962"/>
                </a:cubicBezTo>
                <a:cubicBezTo>
                  <a:pt x="1350" y="1871"/>
                  <a:pt x="1441" y="2008"/>
                  <a:pt x="1441" y="2053"/>
                </a:cubicBezTo>
                <a:cubicBezTo>
                  <a:pt x="1487" y="2099"/>
                  <a:pt x="1441" y="2053"/>
                  <a:pt x="1487" y="2053"/>
                </a:cubicBezTo>
                <a:cubicBezTo>
                  <a:pt x="1487" y="2099"/>
                  <a:pt x="1487" y="2099"/>
                  <a:pt x="1441" y="2099"/>
                </a:cubicBezTo>
                <a:cubicBezTo>
                  <a:pt x="1487" y="2099"/>
                  <a:pt x="1487" y="2144"/>
                  <a:pt x="1487" y="2144"/>
                </a:cubicBezTo>
                <a:cubicBezTo>
                  <a:pt x="1487" y="2190"/>
                  <a:pt x="1441" y="2099"/>
                  <a:pt x="1441" y="2144"/>
                </a:cubicBezTo>
                <a:cubicBezTo>
                  <a:pt x="1441" y="2144"/>
                  <a:pt x="1441" y="2144"/>
                  <a:pt x="1441" y="2190"/>
                </a:cubicBezTo>
                <a:cubicBezTo>
                  <a:pt x="1404" y="2153"/>
                  <a:pt x="1397" y="2116"/>
                  <a:pt x="1371" y="2128"/>
                </a:cubicBezTo>
                <a:lnTo>
                  <a:pt x="1369" y="2129"/>
                </a:lnTo>
                <a:lnTo>
                  <a:pt x="1370" y="2123"/>
                </a:lnTo>
                <a:cubicBezTo>
                  <a:pt x="1371" y="2096"/>
                  <a:pt x="1350" y="2053"/>
                  <a:pt x="1350" y="2053"/>
                </a:cubicBezTo>
                <a:cubicBezTo>
                  <a:pt x="1350" y="2099"/>
                  <a:pt x="1350" y="2099"/>
                  <a:pt x="1350" y="2144"/>
                </a:cubicBezTo>
                <a:cubicBezTo>
                  <a:pt x="1350" y="2099"/>
                  <a:pt x="1350" y="2099"/>
                  <a:pt x="1304" y="2053"/>
                </a:cubicBezTo>
                <a:cubicBezTo>
                  <a:pt x="1350" y="2053"/>
                  <a:pt x="1350" y="2053"/>
                  <a:pt x="1350" y="2008"/>
                </a:cubicBezTo>
                <a:cubicBezTo>
                  <a:pt x="1304" y="1962"/>
                  <a:pt x="1350" y="2053"/>
                  <a:pt x="1304" y="2008"/>
                </a:cubicBezTo>
                <a:cubicBezTo>
                  <a:pt x="1304" y="2008"/>
                  <a:pt x="1304" y="2025"/>
                  <a:pt x="1304" y="2045"/>
                </a:cubicBezTo>
                <a:lnTo>
                  <a:pt x="1304" y="2053"/>
                </a:lnTo>
                <a:cubicBezTo>
                  <a:pt x="1258" y="1962"/>
                  <a:pt x="1258" y="2008"/>
                  <a:pt x="1212" y="2008"/>
                </a:cubicBezTo>
                <a:cubicBezTo>
                  <a:pt x="1212" y="1996"/>
                  <a:pt x="1212" y="1985"/>
                  <a:pt x="1212" y="1962"/>
                </a:cubicBezTo>
                <a:lnTo>
                  <a:pt x="1206" y="1962"/>
                </a:lnTo>
                <a:lnTo>
                  <a:pt x="1204" y="1958"/>
                </a:lnTo>
                <a:cubicBezTo>
                  <a:pt x="1198" y="1947"/>
                  <a:pt x="1187" y="1936"/>
                  <a:pt x="1166" y="1916"/>
                </a:cubicBezTo>
                <a:cubicBezTo>
                  <a:pt x="1212" y="1916"/>
                  <a:pt x="1258" y="1962"/>
                  <a:pt x="1212" y="1916"/>
                </a:cubicBezTo>
                <a:cubicBezTo>
                  <a:pt x="1258" y="1916"/>
                  <a:pt x="1258" y="1916"/>
                  <a:pt x="1258" y="1871"/>
                </a:cubicBezTo>
                <a:cubicBezTo>
                  <a:pt x="1258" y="1871"/>
                  <a:pt x="1212" y="1825"/>
                  <a:pt x="1212" y="1916"/>
                </a:cubicBezTo>
                <a:cubicBezTo>
                  <a:pt x="1212" y="1871"/>
                  <a:pt x="1166" y="1871"/>
                  <a:pt x="1166" y="1871"/>
                </a:cubicBezTo>
                <a:cubicBezTo>
                  <a:pt x="1166" y="1871"/>
                  <a:pt x="1166" y="1962"/>
                  <a:pt x="1166" y="1962"/>
                </a:cubicBezTo>
                <a:cubicBezTo>
                  <a:pt x="1166" y="1871"/>
                  <a:pt x="1121" y="1916"/>
                  <a:pt x="1166" y="2008"/>
                </a:cubicBezTo>
                <a:cubicBezTo>
                  <a:pt x="1166" y="2053"/>
                  <a:pt x="1212" y="2053"/>
                  <a:pt x="1212" y="2053"/>
                </a:cubicBezTo>
                <a:cubicBezTo>
                  <a:pt x="1258" y="2144"/>
                  <a:pt x="1258" y="2053"/>
                  <a:pt x="1304" y="2053"/>
                </a:cubicBezTo>
                <a:cubicBezTo>
                  <a:pt x="1304" y="2076"/>
                  <a:pt x="1304" y="2099"/>
                  <a:pt x="1304" y="2099"/>
                </a:cubicBezTo>
                <a:cubicBezTo>
                  <a:pt x="1304" y="2099"/>
                  <a:pt x="1304" y="2144"/>
                  <a:pt x="1258" y="2144"/>
                </a:cubicBezTo>
                <a:cubicBezTo>
                  <a:pt x="1258" y="2144"/>
                  <a:pt x="1258" y="2144"/>
                  <a:pt x="1258" y="2190"/>
                </a:cubicBezTo>
                <a:cubicBezTo>
                  <a:pt x="1258" y="2190"/>
                  <a:pt x="1258" y="2190"/>
                  <a:pt x="1258" y="2236"/>
                </a:cubicBezTo>
                <a:cubicBezTo>
                  <a:pt x="1258" y="2236"/>
                  <a:pt x="1304" y="2327"/>
                  <a:pt x="1304" y="2327"/>
                </a:cubicBezTo>
                <a:cubicBezTo>
                  <a:pt x="1304" y="2327"/>
                  <a:pt x="1258" y="2327"/>
                  <a:pt x="1258" y="2373"/>
                </a:cubicBezTo>
                <a:cubicBezTo>
                  <a:pt x="1304" y="2418"/>
                  <a:pt x="1304" y="2373"/>
                  <a:pt x="1304" y="2327"/>
                </a:cubicBezTo>
                <a:cubicBezTo>
                  <a:pt x="1304" y="2373"/>
                  <a:pt x="1350" y="2373"/>
                  <a:pt x="1350" y="2373"/>
                </a:cubicBezTo>
                <a:cubicBezTo>
                  <a:pt x="1304" y="2418"/>
                  <a:pt x="1304" y="2418"/>
                  <a:pt x="1350" y="2464"/>
                </a:cubicBezTo>
                <a:cubicBezTo>
                  <a:pt x="1350" y="2452"/>
                  <a:pt x="1350" y="2441"/>
                  <a:pt x="1350" y="2418"/>
                </a:cubicBezTo>
                <a:cubicBezTo>
                  <a:pt x="1396" y="2509"/>
                  <a:pt x="1441" y="2555"/>
                  <a:pt x="1396" y="2418"/>
                </a:cubicBezTo>
                <a:cubicBezTo>
                  <a:pt x="1441" y="2418"/>
                  <a:pt x="1441" y="2464"/>
                  <a:pt x="1487" y="2509"/>
                </a:cubicBezTo>
                <a:cubicBezTo>
                  <a:pt x="1487" y="2450"/>
                  <a:pt x="1507" y="2468"/>
                  <a:pt x="1520" y="2462"/>
                </a:cubicBezTo>
                <a:lnTo>
                  <a:pt x="1521" y="2462"/>
                </a:lnTo>
                <a:lnTo>
                  <a:pt x="1520" y="2470"/>
                </a:lnTo>
                <a:cubicBezTo>
                  <a:pt x="1518" y="2544"/>
                  <a:pt x="1579" y="2618"/>
                  <a:pt x="1579" y="2692"/>
                </a:cubicBezTo>
                <a:cubicBezTo>
                  <a:pt x="1625" y="2738"/>
                  <a:pt x="1625" y="2783"/>
                  <a:pt x="1670" y="2829"/>
                </a:cubicBezTo>
                <a:cubicBezTo>
                  <a:pt x="1625" y="2874"/>
                  <a:pt x="1625" y="2829"/>
                  <a:pt x="1579" y="2829"/>
                </a:cubicBezTo>
                <a:cubicBezTo>
                  <a:pt x="1579" y="2829"/>
                  <a:pt x="1625" y="2874"/>
                  <a:pt x="1625" y="2874"/>
                </a:cubicBezTo>
                <a:cubicBezTo>
                  <a:pt x="1579" y="2874"/>
                  <a:pt x="1579" y="2874"/>
                  <a:pt x="1533" y="2829"/>
                </a:cubicBezTo>
                <a:cubicBezTo>
                  <a:pt x="1533" y="2829"/>
                  <a:pt x="1579" y="2874"/>
                  <a:pt x="1533" y="2874"/>
                </a:cubicBezTo>
                <a:cubicBezTo>
                  <a:pt x="1533" y="2920"/>
                  <a:pt x="1579" y="2966"/>
                  <a:pt x="1579" y="2966"/>
                </a:cubicBezTo>
                <a:cubicBezTo>
                  <a:pt x="1579" y="3011"/>
                  <a:pt x="1579" y="3011"/>
                  <a:pt x="1625" y="3011"/>
                </a:cubicBezTo>
                <a:cubicBezTo>
                  <a:pt x="1625" y="3057"/>
                  <a:pt x="1625" y="3057"/>
                  <a:pt x="1670" y="3148"/>
                </a:cubicBezTo>
                <a:cubicBezTo>
                  <a:pt x="1670" y="3103"/>
                  <a:pt x="1670" y="3103"/>
                  <a:pt x="1716" y="3103"/>
                </a:cubicBezTo>
                <a:cubicBezTo>
                  <a:pt x="1716" y="3148"/>
                  <a:pt x="1670" y="3103"/>
                  <a:pt x="1716" y="3194"/>
                </a:cubicBezTo>
                <a:cubicBezTo>
                  <a:pt x="1670" y="3194"/>
                  <a:pt x="1670" y="3194"/>
                  <a:pt x="1670" y="3194"/>
                </a:cubicBezTo>
                <a:cubicBezTo>
                  <a:pt x="1670" y="3376"/>
                  <a:pt x="1762" y="3376"/>
                  <a:pt x="1854" y="3468"/>
                </a:cubicBezTo>
                <a:cubicBezTo>
                  <a:pt x="1899" y="3513"/>
                  <a:pt x="1854" y="3513"/>
                  <a:pt x="1899" y="3559"/>
                </a:cubicBezTo>
                <a:cubicBezTo>
                  <a:pt x="1899" y="3513"/>
                  <a:pt x="1899" y="3559"/>
                  <a:pt x="1945" y="3604"/>
                </a:cubicBezTo>
                <a:cubicBezTo>
                  <a:pt x="1945" y="3559"/>
                  <a:pt x="1991" y="3513"/>
                  <a:pt x="2037" y="3650"/>
                </a:cubicBezTo>
                <a:cubicBezTo>
                  <a:pt x="2037" y="3604"/>
                  <a:pt x="2037" y="3604"/>
                  <a:pt x="2037" y="3604"/>
                </a:cubicBezTo>
                <a:cubicBezTo>
                  <a:pt x="2037" y="3650"/>
                  <a:pt x="2083" y="3650"/>
                  <a:pt x="2083" y="3696"/>
                </a:cubicBezTo>
                <a:cubicBezTo>
                  <a:pt x="2174" y="3878"/>
                  <a:pt x="2129" y="3924"/>
                  <a:pt x="2174" y="4061"/>
                </a:cubicBezTo>
                <a:cubicBezTo>
                  <a:pt x="2266" y="4061"/>
                  <a:pt x="2220" y="3969"/>
                  <a:pt x="2266" y="3969"/>
                </a:cubicBezTo>
                <a:cubicBezTo>
                  <a:pt x="2220" y="3878"/>
                  <a:pt x="2220" y="3878"/>
                  <a:pt x="2174" y="3833"/>
                </a:cubicBezTo>
                <a:cubicBezTo>
                  <a:pt x="2220" y="3833"/>
                  <a:pt x="2220" y="3878"/>
                  <a:pt x="2220" y="3833"/>
                </a:cubicBezTo>
                <a:cubicBezTo>
                  <a:pt x="2266" y="3878"/>
                  <a:pt x="2266" y="3924"/>
                  <a:pt x="2312" y="3878"/>
                </a:cubicBezTo>
                <a:cubicBezTo>
                  <a:pt x="2312" y="3924"/>
                  <a:pt x="2312" y="3924"/>
                  <a:pt x="2358" y="3969"/>
                </a:cubicBezTo>
                <a:cubicBezTo>
                  <a:pt x="2403" y="3924"/>
                  <a:pt x="2449" y="3969"/>
                  <a:pt x="2541" y="4061"/>
                </a:cubicBezTo>
                <a:cubicBezTo>
                  <a:pt x="2627" y="4018"/>
                  <a:pt x="2833" y="4336"/>
                  <a:pt x="2859" y="4564"/>
                </a:cubicBezTo>
                <a:lnTo>
                  <a:pt x="2860" y="4575"/>
                </a:lnTo>
                <a:lnTo>
                  <a:pt x="2859" y="4571"/>
                </a:lnTo>
                <a:cubicBezTo>
                  <a:pt x="2855" y="4556"/>
                  <a:pt x="2844" y="4545"/>
                  <a:pt x="2816" y="4517"/>
                </a:cubicBezTo>
                <a:cubicBezTo>
                  <a:pt x="2816" y="4517"/>
                  <a:pt x="2770" y="4517"/>
                  <a:pt x="2770" y="4517"/>
                </a:cubicBezTo>
                <a:cubicBezTo>
                  <a:pt x="2770" y="4608"/>
                  <a:pt x="2678" y="4563"/>
                  <a:pt x="2632" y="4608"/>
                </a:cubicBezTo>
                <a:cubicBezTo>
                  <a:pt x="2587" y="4608"/>
                  <a:pt x="2587" y="4654"/>
                  <a:pt x="2541" y="4608"/>
                </a:cubicBezTo>
                <a:cubicBezTo>
                  <a:pt x="2541" y="4654"/>
                  <a:pt x="2541" y="4654"/>
                  <a:pt x="2541" y="4654"/>
                </a:cubicBezTo>
                <a:cubicBezTo>
                  <a:pt x="2541" y="4699"/>
                  <a:pt x="2541" y="4654"/>
                  <a:pt x="2495" y="4608"/>
                </a:cubicBezTo>
                <a:cubicBezTo>
                  <a:pt x="2541" y="4699"/>
                  <a:pt x="2403" y="4608"/>
                  <a:pt x="2495" y="4745"/>
                </a:cubicBezTo>
                <a:cubicBezTo>
                  <a:pt x="2449" y="4699"/>
                  <a:pt x="2449" y="4745"/>
                  <a:pt x="2449" y="4745"/>
                </a:cubicBezTo>
                <a:cubicBezTo>
                  <a:pt x="2403" y="4654"/>
                  <a:pt x="2449" y="4699"/>
                  <a:pt x="2449" y="4654"/>
                </a:cubicBezTo>
                <a:cubicBezTo>
                  <a:pt x="2403" y="4471"/>
                  <a:pt x="2312" y="4334"/>
                  <a:pt x="2220" y="4198"/>
                </a:cubicBezTo>
                <a:cubicBezTo>
                  <a:pt x="2220" y="4198"/>
                  <a:pt x="2174" y="4198"/>
                  <a:pt x="2174" y="4198"/>
                </a:cubicBezTo>
                <a:cubicBezTo>
                  <a:pt x="2174" y="4198"/>
                  <a:pt x="2174" y="4243"/>
                  <a:pt x="2220" y="4289"/>
                </a:cubicBezTo>
                <a:cubicBezTo>
                  <a:pt x="2174" y="4152"/>
                  <a:pt x="2312" y="4334"/>
                  <a:pt x="2312" y="4471"/>
                </a:cubicBezTo>
                <a:cubicBezTo>
                  <a:pt x="2312" y="4471"/>
                  <a:pt x="2312" y="4517"/>
                  <a:pt x="2312" y="4517"/>
                </a:cubicBezTo>
                <a:cubicBezTo>
                  <a:pt x="2312" y="4517"/>
                  <a:pt x="2312" y="4563"/>
                  <a:pt x="2358" y="4608"/>
                </a:cubicBezTo>
                <a:cubicBezTo>
                  <a:pt x="2358" y="4608"/>
                  <a:pt x="2358" y="4654"/>
                  <a:pt x="2358" y="4654"/>
                </a:cubicBezTo>
                <a:cubicBezTo>
                  <a:pt x="2449" y="4699"/>
                  <a:pt x="2403" y="4836"/>
                  <a:pt x="2449" y="4928"/>
                </a:cubicBezTo>
                <a:cubicBezTo>
                  <a:pt x="2403" y="4882"/>
                  <a:pt x="2403" y="4928"/>
                  <a:pt x="2449" y="4973"/>
                </a:cubicBezTo>
                <a:cubicBezTo>
                  <a:pt x="2449" y="4973"/>
                  <a:pt x="2449" y="4928"/>
                  <a:pt x="2449" y="4928"/>
                </a:cubicBezTo>
                <a:cubicBezTo>
                  <a:pt x="2449" y="4973"/>
                  <a:pt x="2449" y="4973"/>
                  <a:pt x="2495" y="4973"/>
                </a:cubicBezTo>
                <a:cubicBezTo>
                  <a:pt x="2449" y="4973"/>
                  <a:pt x="2449" y="4973"/>
                  <a:pt x="2449" y="5019"/>
                </a:cubicBezTo>
                <a:cubicBezTo>
                  <a:pt x="2449" y="5064"/>
                  <a:pt x="2449" y="5019"/>
                  <a:pt x="2495" y="5110"/>
                </a:cubicBezTo>
                <a:cubicBezTo>
                  <a:pt x="2495" y="5156"/>
                  <a:pt x="2495" y="5201"/>
                  <a:pt x="2495" y="5201"/>
                </a:cubicBezTo>
                <a:cubicBezTo>
                  <a:pt x="2541" y="5247"/>
                  <a:pt x="2541" y="5247"/>
                  <a:pt x="2541" y="5247"/>
                </a:cubicBezTo>
                <a:cubicBezTo>
                  <a:pt x="2632" y="5384"/>
                  <a:pt x="2632" y="5429"/>
                  <a:pt x="2678" y="5521"/>
                </a:cubicBezTo>
                <a:cubicBezTo>
                  <a:pt x="2678" y="5521"/>
                  <a:pt x="2678" y="5521"/>
                  <a:pt x="2678" y="5566"/>
                </a:cubicBezTo>
                <a:cubicBezTo>
                  <a:pt x="2721" y="5609"/>
                  <a:pt x="2684" y="5612"/>
                  <a:pt x="2679" y="5650"/>
                </a:cubicBezTo>
                <a:lnTo>
                  <a:pt x="2678" y="5655"/>
                </a:lnTo>
                <a:lnTo>
                  <a:pt x="2678" y="5656"/>
                </a:lnTo>
                <a:cubicBezTo>
                  <a:pt x="2678" y="5656"/>
                  <a:pt x="2678" y="5657"/>
                  <a:pt x="2678" y="5658"/>
                </a:cubicBezTo>
                <a:cubicBezTo>
                  <a:pt x="2678" y="5749"/>
                  <a:pt x="2678" y="5749"/>
                  <a:pt x="2678" y="5840"/>
                </a:cubicBezTo>
                <a:cubicBezTo>
                  <a:pt x="2724" y="5840"/>
                  <a:pt x="2770" y="5931"/>
                  <a:pt x="2724" y="5977"/>
                </a:cubicBezTo>
                <a:cubicBezTo>
                  <a:pt x="2770" y="6023"/>
                  <a:pt x="2770" y="6023"/>
                  <a:pt x="2816" y="6068"/>
                </a:cubicBezTo>
                <a:cubicBezTo>
                  <a:pt x="2816" y="6114"/>
                  <a:pt x="2816" y="6114"/>
                  <a:pt x="2816" y="6114"/>
                </a:cubicBezTo>
                <a:cubicBezTo>
                  <a:pt x="2860" y="6158"/>
                  <a:pt x="2819" y="6159"/>
                  <a:pt x="2858" y="6201"/>
                </a:cubicBezTo>
                <a:lnTo>
                  <a:pt x="2861" y="6204"/>
                </a:lnTo>
                <a:lnTo>
                  <a:pt x="2861" y="6205"/>
                </a:lnTo>
                <a:cubicBezTo>
                  <a:pt x="2861" y="6205"/>
                  <a:pt x="2862" y="6205"/>
                  <a:pt x="2862" y="6205"/>
                </a:cubicBezTo>
                <a:lnTo>
                  <a:pt x="2861" y="6204"/>
                </a:lnTo>
                <a:lnTo>
                  <a:pt x="2860" y="6203"/>
                </a:lnTo>
                <a:cubicBezTo>
                  <a:pt x="2852" y="6194"/>
                  <a:pt x="2821" y="6160"/>
                  <a:pt x="2862" y="6160"/>
                </a:cubicBezTo>
                <a:cubicBezTo>
                  <a:pt x="2862" y="6205"/>
                  <a:pt x="2907" y="6342"/>
                  <a:pt x="2953" y="6433"/>
                </a:cubicBezTo>
                <a:cubicBezTo>
                  <a:pt x="2953" y="6479"/>
                  <a:pt x="2953" y="6479"/>
                  <a:pt x="2907" y="6479"/>
                </a:cubicBezTo>
                <a:cubicBezTo>
                  <a:pt x="2953" y="6525"/>
                  <a:pt x="2953" y="6525"/>
                  <a:pt x="2953" y="6570"/>
                </a:cubicBezTo>
                <a:cubicBezTo>
                  <a:pt x="2907" y="6525"/>
                  <a:pt x="2862" y="6388"/>
                  <a:pt x="2816" y="6342"/>
                </a:cubicBezTo>
                <a:cubicBezTo>
                  <a:pt x="2816" y="6296"/>
                  <a:pt x="2770" y="6296"/>
                  <a:pt x="2770" y="6296"/>
                </a:cubicBezTo>
                <a:cubicBezTo>
                  <a:pt x="2770" y="6342"/>
                  <a:pt x="2770" y="6296"/>
                  <a:pt x="2770" y="6342"/>
                </a:cubicBezTo>
                <a:cubicBezTo>
                  <a:pt x="2816" y="6388"/>
                  <a:pt x="2770" y="6388"/>
                  <a:pt x="2816" y="6433"/>
                </a:cubicBezTo>
                <a:cubicBezTo>
                  <a:pt x="2816" y="6479"/>
                  <a:pt x="2816" y="6433"/>
                  <a:pt x="2770" y="6433"/>
                </a:cubicBezTo>
                <a:cubicBezTo>
                  <a:pt x="2770" y="6470"/>
                  <a:pt x="2800" y="6507"/>
                  <a:pt x="2812" y="6544"/>
                </a:cubicBezTo>
                <a:lnTo>
                  <a:pt x="2812" y="6545"/>
                </a:lnTo>
                <a:lnTo>
                  <a:pt x="2809" y="6538"/>
                </a:lnTo>
                <a:cubicBezTo>
                  <a:pt x="2799" y="6510"/>
                  <a:pt x="2781" y="6502"/>
                  <a:pt x="2816" y="6570"/>
                </a:cubicBezTo>
                <a:cubicBezTo>
                  <a:pt x="2770" y="6616"/>
                  <a:pt x="2724" y="6525"/>
                  <a:pt x="2724" y="6616"/>
                </a:cubicBezTo>
                <a:cubicBezTo>
                  <a:pt x="2724" y="6525"/>
                  <a:pt x="2678" y="6479"/>
                  <a:pt x="2678" y="6525"/>
                </a:cubicBezTo>
                <a:cubicBezTo>
                  <a:pt x="2678" y="6479"/>
                  <a:pt x="2678" y="6479"/>
                  <a:pt x="2632" y="6433"/>
                </a:cubicBezTo>
                <a:cubicBezTo>
                  <a:pt x="2632" y="6433"/>
                  <a:pt x="2678" y="6479"/>
                  <a:pt x="2678" y="6388"/>
                </a:cubicBezTo>
                <a:cubicBezTo>
                  <a:pt x="2632" y="6388"/>
                  <a:pt x="2632" y="6433"/>
                  <a:pt x="2632" y="6342"/>
                </a:cubicBezTo>
                <a:cubicBezTo>
                  <a:pt x="2587" y="6388"/>
                  <a:pt x="2632" y="6433"/>
                  <a:pt x="2587" y="6433"/>
                </a:cubicBezTo>
                <a:cubicBezTo>
                  <a:pt x="2632" y="6479"/>
                  <a:pt x="2632" y="6525"/>
                  <a:pt x="2678" y="6525"/>
                </a:cubicBezTo>
                <a:cubicBezTo>
                  <a:pt x="2678" y="6570"/>
                  <a:pt x="2587" y="6479"/>
                  <a:pt x="2632" y="6570"/>
                </a:cubicBezTo>
                <a:cubicBezTo>
                  <a:pt x="2632" y="6570"/>
                  <a:pt x="2678" y="6661"/>
                  <a:pt x="2678" y="6661"/>
                </a:cubicBezTo>
                <a:cubicBezTo>
                  <a:pt x="2678" y="6707"/>
                  <a:pt x="2678" y="6707"/>
                  <a:pt x="2724" y="6707"/>
                </a:cubicBezTo>
                <a:lnTo>
                  <a:pt x="2724" y="6712"/>
                </a:lnTo>
                <a:lnTo>
                  <a:pt x="2545" y="6712"/>
                </a:lnTo>
                <a:lnTo>
                  <a:pt x="2545" y="6711"/>
                </a:lnTo>
                <a:cubicBezTo>
                  <a:pt x="2544" y="6710"/>
                  <a:pt x="2542" y="6708"/>
                  <a:pt x="2541" y="6707"/>
                </a:cubicBezTo>
                <a:cubicBezTo>
                  <a:pt x="2495" y="6661"/>
                  <a:pt x="2495" y="6616"/>
                  <a:pt x="2495" y="6616"/>
                </a:cubicBezTo>
                <a:cubicBezTo>
                  <a:pt x="2541" y="6616"/>
                  <a:pt x="2495" y="6570"/>
                  <a:pt x="2541" y="6616"/>
                </a:cubicBezTo>
                <a:cubicBezTo>
                  <a:pt x="2541" y="6661"/>
                  <a:pt x="2541" y="6616"/>
                  <a:pt x="2541" y="6661"/>
                </a:cubicBezTo>
                <a:cubicBezTo>
                  <a:pt x="2587" y="6753"/>
                  <a:pt x="2587" y="6616"/>
                  <a:pt x="2587" y="6570"/>
                </a:cubicBezTo>
                <a:cubicBezTo>
                  <a:pt x="2587" y="6570"/>
                  <a:pt x="2541" y="6525"/>
                  <a:pt x="2541" y="6525"/>
                </a:cubicBezTo>
                <a:cubicBezTo>
                  <a:pt x="2495" y="6479"/>
                  <a:pt x="2495" y="6479"/>
                  <a:pt x="2495" y="6433"/>
                </a:cubicBezTo>
                <a:cubicBezTo>
                  <a:pt x="2495" y="6479"/>
                  <a:pt x="2495" y="6479"/>
                  <a:pt x="2495" y="6525"/>
                </a:cubicBezTo>
                <a:cubicBezTo>
                  <a:pt x="2449" y="6479"/>
                  <a:pt x="2449" y="6433"/>
                  <a:pt x="2403" y="6342"/>
                </a:cubicBezTo>
                <a:cubicBezTo>
                  <a:pt x="2403" y="6388"/>
                  <a:pt x="2358" y="6388"/>
                  <a:pt x="2358" y="6388"/>
                </a:cubicBezTo>
                <a:cubicBezTo>
                  <a:pt x="2358" y="6342"/>
                  <a:pt x="2312" y="6296"/>
                  <a:pt x="2312" y="6205"/>
                </a:cubicBezTo>
                <a:cubicBezTo>
                  <a:pt x="2303" y="6214"/>
                  <a:pt x="2298" y="6222"/>
                  <a:pt x="2295" y="6230"/>
                </a:cubicBezTo>
                <a:lnTo>
                  <a:pt x="2294" y="6233"/>
                </a:lnTo>
                <a:lnTo>
                  <a:pt x="2291" y="6230"/>
                </a:lnTo>
                <a:cubicBezTo>
                  <a:pt x="2266" y="6205"/>
                  <a:pt x="2266" y="6205"/>
                  <a:pt x="2266" y="6205"/>
                </a:cubicBezTo>
                <a:cubicBezTo>
                  <a:pt x="2266" y="6205"/>
                  <a:pt x="2266" y="6205"/>
                  <a:pt x="2220" y="6205"/>
                </a:cubicBezTo>
                <a:cubicBezTo>
                  <a:pt x="2220" y="6205"/>
                  <a:pt x="2220" y="6114"/>
                  <a:pt x="2174" y="6114"/>
                </a:cubicBezTo>
                <a:cubicBezTo>
                  <a:pt x="2174" y="6160"/>
                  <a:pt x="2220" y="6205"/>
                  <a:pt x="2220" y="6251"/>
                </a:cubicBezTo>
                <a:cubicBezTo>
                  <a:pt x="2257" y="6214"/>
                  <a:pt x="2264" y="6237"/>
                  <a:pt x="2290" y="6247"/>
                </a:cubicBezTo>
                <a:lnTo>
                  <a:pt x="2292" y="6247"/>
                </a:lnTo>
                <a:lnTo>
                  <a:pt x="2292" y="6254"/>
                </a:lnTo>
                <a:cubicBezTo>
                  <a:pt x="2294" y="6279"/>
                  <a:pt x="2312" y="6296"/>
                  <a:pt x="2312" y="6296"/>
                </a:cubicBezTo>
                <a:cubicBezTo>
                  <a:pt x="2312" y="6342"/>
                  <a:pt x="2312" y="6433"/>
                  <a:pt x="2358" y="6433"/>
                </a:cubicBezTo>
                <a:cubicBezTo>
                  <a:pt x="2358" y="6433"/>
                  <a:pt x="2358" y="6479"/>
                  <a:pt x="2358" y="6479"/>
                </a:cubicBezTo>
                <a:cubicBezTo>
                  <a:pt x="2312" y="6388"/>
                  <a:pt x="2312" y="6388"/>
                  <a:pt x="2266" y="6342"/>
                </a:cubicBezTo>
                <a:cubicBezTo>
                  <a:pt x="2266" y="6388"/>
                  <a:pt x="2266" y="6433"/>
                  <a:pt x="2220" y="6388"/>
                </a:cubicBezTo>
                <a:cubicBezTo>
                  <a:pt x="2266" y="6479"/>
                  <a:pt x="2266" y="6433"/>
                  <a:pt x="2266" y="6433"/>
                </a:cubicBezTo>
                <a:cubicBezTo>
                  <a:pt x="2266" y="6433"/>
                  <a:pt x="2312" y="6525"/>
                  <a:pt x="2312" y="6525"/>
                </a:cubicBezTo>
                <a:cubicBezTo>
                  <a:pt x="2269" y="6482"/>
                  <a:pt x="2266" y="6559"/>
                  <a:pt x="2228" y="6532"/>
                </a:cubicBezTo>
                <a:lnTo>
                  <a:pt x="2226" y="6529"/>
                </a:lnTo>
                <a:lnTo>
                  <a:pt x="2224" y="6524"/>
                </a:lnTo>
                <a:cubicBezTo>
                  <a:pt x="2220" y="6510"/>
                  <a:pt x="2220" y="6499"/>
                  <a:pt x="2220" y="6479"/>
                </a:cubicBezTo>
                <a:cubicBezTo>
                  <a:pt x="2220" y="6479"/>
                  <a:pt x="2220" y="6479"/>
                  <a:pt x="2174" y="6479"/>
                </a:cubicBezTo>
                <a:cubicBezTo>
                  <a:pt x="2220" y="6525"/>
                  <a:pt x="2220" y="6525"/>
                  <a:pt x="2266" y="6616"/>
                </a:cubicBezTo>
                <a:cubicBezTo>
                  <a:pt x="2266" y="6616"/>
                  <a:pt x="2266" y="6661"/>
                  <a:pt x="2266" y="6661"/>
                </a:cubicBezTo>
                <a:cubicBezTo>
                  <a:pt x="2266" y="6687"/>
                  <a:pt x="2266" y="6698"/>
                  <a:pt x="2274" y="6711"/>
                </a:cubicBezTo>
                <a:lnTo>
                  <a:pt x="2274" y="6712"/>
                </a:lnTo>
                <a:lnTo>
                  <a:pt x="2083" y="6712"/>
                </a:lnTo>
                <a:lnTo>
                  <a:pt x="2083" y="6707"/>
                </a:lnTo>
                <a:cubicBezTo>
                  <a:pt x="2083" y="6707"/>
                  <a:pt x="2083" y="6661"/>
                  <a:pt x="2037" y="6661"/>
                </a:cubicBezTo>
                <a:cubicBezTo>
                  <a:pt x="2037" y="6676"/>
                  <a:pt x="2037" y="6690"/>
                  <a:pt x="2037" y="6706"/>
                </a:cubicBezTo>
                <a:lnTo>
                  <a:pt x="2037" y="6712"/>
                </a:lnTo>
                <a:lnTo>
                  <a:pt x="1856" y="6712"/>
                </a:lnTo>
                <a:lnTo>
                  <a:pt x="1854" y="6707"/>
                </a:lnTo>
                <a:cubicBezTo>
                  <a:pt x="1854" y="6661"/>
                  <a:pt x="1808" y="6707"/>
                  <a:pt x="1808" y="6707"/>
                </a:cubicBezTo>
                <a:lnTo>
                  <a:pt x="1808" y="6712"/>
                </a:lnTo>
                <a:lnTo>
                  <a:pt x="1792" y="6712"/>
                </a:lnTo>
                <a:lnTo>
                  <a:pt x="1789" y="6702"/>
                </a:lnTo>
                <a:cubicBezTo>
                  <a:pt x="1782" y="6687"/>
                  <a:pt x="1773" y="6673"/>
                  <a:pt x="1762" y="6661"/>
                </a:cubicBezTo>
                <a:cubicBezTo>
                  <a:pt x="1762" y="6661"/>
                  <a:pt x="1762" y="6683"/>
                  <a:pt x="1762" y="6711"/>
                </a:cubicBezTo>
                <a:lnTo>
                  <a:pt x="1762" y="6712"/>
                </a:lnTo>
                <a:lnTo>
                  <a:pt x="1758" y="6712"/>
                </a:lnTo>
                <a:lnTo>
                  <a:pt x="1758" y="6711"/>
                </a:lnTo>
                <a:cubicBezTo>
                  <a:pt x="1753" y="6698"/>
                  <a:pt x="1742" y="6687"/>
                  <a:pt x="1716" y="6661"/>
                </a:cubicBezTo>
                <a:cubicBezTo>
                  <a:pt x="1716" y="6661"/>
                  <a:pt x="1738" y="6683"/>
                  <a:pt x="1751" y="6711"/>
                </a:cubicBezTo>
                <a:lnTo>
                  <a:pt x="1752" y="6712"/>
                </a:lnTo>
                <a:lnTo>
                  <a:pt x="0" y="6712"/>
                </a:lnTo>
                <a:lnTo>
                  <a:pt x="0" y="252"/>
                </a:lnTo>
                <a:lnTo>
                  <a:pt x="0" y="253"/>
                </a:lnTo>
                <a:cubicBezTo>
                  <a:pt x="35" y="286"/>
                  <a:pt x="58" y="302"/>
                  <a:pt x="21" y="228"/>
                </a:cubicBezTo>
                <a:close/>
                <a:moveTo>
                  <a:pt x="21" y="0"/>
                </a:moveTo>
                <a:cubicBezTo>
                  <a:pt x="21" y="9"/>
                  <a:pt x="23" y="17"/>
                  <a:pt x="25" y="26"/>
                </a:cubicBezTo>
                <a:lnTo>
                  <a:pt x="26" y="28"/>
                </a:lnTo>
                <a:lnTo>
                  <a:pt x="25" y="29"/>
                </a:lnTo>
                <a:cubicBezTo>
                  <a:pt x="23" y="32"/>
                  <a:pt x="21" y="37"/>
                  <a:pt x="21" y="46"/>
                </a:cubicBezTo>
                <a:cubicBezTo>
                  <a:pt x="21" y="46"/>
                  <a:pt x="67" y="137"/>
                  <a:pt x="67" y="137"/>
                </a:cubicBezTo>
                <a:cubicBezTo>
                  <a:pt x="67" y="137"/>
                  <a:pt x="113" y="183"/>
                  <a:pt x="113" y="183"/>
                </a:cubicBezTo>
                <a:cubicBezTo>
                  <a:pt x="113" y="137"/>
                  <a:pt x="67" y="46"/>
                  <a:pt x="67" y="137"/>
                </a:cubicBezTo>
                <a:cubicBezTo>
                  <a:pt x="67" y="103"/>
                  <a:pt x="41" y="68"/>
                  <a:pt x="28" y="34"/>
                </a:cubicBezTo>
                <a:lnTo>
                  <a:pt x="26" y="28"/>
                </a:lnTo>
                <a:lnTo>
                  <a:pt x="27" y="27"/>
                </a:lnTo>
                <a:cubicBezTo>
                  <a:pt x="39" y="18"/>
                  <a:pt x="67" y="46"/>
                  <a:pt x="67" y="46"/>
                </a:cubicBezTo>
                <a:cubicBezTo>
                  <a:pt x="113" y="137"/>
                  <a:pt x="113" y="183"/>
                  <a:pt x="159" y="228"/>
                </a:cubicBezTo>
                <a:cubicBezTo>
                  <a:pt x="159" y="274"/>
                  <a:pt x="113" y="183"/>
                  <a:pt x="113" y="228"/>
                </a:cubicBezTo>
                <a:cubicBezTo>
                  <a:pt x="113" y="228"/>
                  <a:pt x="67" y="228"/>
                  <a:pt x="67" y="183"/>
                </a:cubicBezTo>
                <a:cubicBezTo>
                  <a:pt x="67" y="183"/>
                  <a:pt x="67" y="228"/>
                  <a:pt x="67" y="228"/>
                </a:cubicBezTo>
                <a:cubicBezTo>
                  <a:pt x="33" y="194"/>
                  <a:pt x="24" y="160"/>
                  <a:pt x="3" y="125"/>
                </a:cubicBezTo>
                <a:lnTo>
                  <a:pt x="0" y="122"/>
                </a:lnTo>
                <a:lnTo>
                  <a:pt x="0" y="70"/>
                </a:lnTo>
                <a:lnTo>
                  <a:pt x="1" y="71"/>
                </a:lnTo>
                <a:cubicBezTo>
                  <a:pt x="21" y="91"/>
                  <a:pt x="21" y="91"/>
                  <a:pt x="21" y="91"/>
                </a:cubicBezTo>
                <a:cubicBezTo>
                  <a:pt x="21" y="70"/>
                  <a:pt x="11" y="59"/>
                  <a:pt x="0" y="52"/>
                </a:cubicBezTo>
                <a:lnTo>
                  <a:pt x="0" y="52"/>
                </a:lnTo>
                <a:lnTo>
                  <a:pt x="0" y="21"/>
                </a:lnTo>
                <a:lnTo>
                  <a:pt x="6" y="15"/>
                </a:lnTo>
                <a:cubicBezTo>
                  <a:pt x="10" y="11"/>
                  <a:pt x="15" y="6"/>
                  <a:pt x="2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zh-CN" altLang="en-US"/>
          </a:p>
        </p:txBody>
      </p:sp>
      <p:sp>
        <p:nvSpPr>
          <p:cNvPr id="12292" name="矩形 6"/>
          <p:cNvSpPr>
            <a:spLocks noChangeArrowheads="1"/>
          </p:cNvSpPr>
          <p:nvPr/>
        </p:nvSpPr>
        <p:spPr bwMode="auto">
          <a:xfrm>
            <a:off x="411432" y="1121699"/>
            <a:ext cx="6652805" cy="552484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zh-CN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1. </a:t>
            </a:r>
            <a:r>
              <a:rPr lang="zh-CN" altLang="en-US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宙斯（</a:t>
            </a:r>
            <a:r>
              <a:rPr lang="en-US" altLang="zh-CN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Zeus</a:t>
            </a:r>
            <a:r>
              <a:rPr lang="zh-CN" altLang="en-US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en-US" altLang="zh-CN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- </a:t>
            </a:r>
            <a:r>
              <a:rPr lang="zh-CN" altLang="en-US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最高神，掌管宇宙和雷电。</a:t>
            </a:r>
            <a:br>
              <a:rPr lang="zh-CN" altLang="en-US" sz="1700" b="1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en-US" altLang="zh-CN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2. </a:t>
            </a:r>
            <a:r>
              <a:rPr lang="zh-CN" altLang="en-US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希拉（</a:t>
            </a:r>
            <a:r>
              <a:rPr lang="en-US" altLang="zh-CN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Hera</a:t>
            </a:r>
            <a:r>
              <a:rPr lang="zh-CN" altLang="en-US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en-US" altLang="zh-CN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- </a:t>
            </a:r>
            <a:r>
              <a:rPr lang="zh-CN" altLang="en-US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宙斯的妻子和姐姐，拥有婚姻和家庭的权力。</a:t>
            </a:r>
            <a:br>
              <a:rPr lang="zh-CN" altLang="en-US" sz="1700" b="1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en-US" altLang="zh-CN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3. </a:t>
            </a:r>
            <a:r>
              <a:rPr lang="zh-CN" altLang="en-US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波塞冬（</a:t>
            </a:r>
            <a:r>
              <a:rPr lang="en-US" altLang="zh-CN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Poseidon</a:t>
            </a:r>
            <a:r>
              <a:rPr lang="zh-CN" altLang="en-US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en-US" altLang="zh-CN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- </a:t>
            </a:r>
            <a:r>
              <a:rPr lang="zh-CN" altLang="en-US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海洋之神，掌管海洋和地震。</a:t>
            </a:r>
            <a:br>
              <a:rPr lang="zh-CN" altLang="en-US" sz="1700" b="1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en-US" altLang="zh-CN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4. </a:t>
            </a:r>
            <a:r>
              <a:rPr lang="zh-CN" altLang="en-US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阿波罗（</a:t>
            </a:r>
            <a:r>
              <a:rPr lang="en-US" altLang="zh-CN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Apollo</a:t>
            </a:r>
            <a:r>
              <a:rPr lang="zh-CN" altLang="en-US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en-US" altLang="zh-CN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- </a:t>
            </a:r>
            <a:r>
              <a:rPr lang="zh-CN" altLang="en-US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太阳神，掌管音乐、诗歌、狩猎、医药等。</a:t>
            </a:r>
            <a:br>
              <a:rPr lang="zh-CN" altLang="en-US" sz="1700" b="1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en-US" altLang="zh-CN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5. </a:t>
            </a:r>
            <a:r>
              <a:rPr lang="zh-CN" altLang="en-US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阿瑞斯（</a:t>
            </a:r>
            <a:r>
              <a:rPr lang="en-US" altLang="zh-CN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Ares</a:t>
            </a:r>
            <a:r>
              <a:rPr lang="zh-CN" altLang="en-US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en-US" altLang="zh-CN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- </a:t>
            </a:r>
            <a:r>
              <a:rPr lang="zh-CN" altLang="en-US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战神，代表战争、暴力和勇气。</a:t>
            </a:r>
            <a:br>
              <a:rPr lang="zh-CN" altLang="en-US" sz="1700" b="1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en-US" altLang="zh-CN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6. </a:t>
            </a:r>
            <a:r>
              <a:rPr lang="zh-CN" altLang="en-US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阿芙罗狄蒂（</a:t>
            </a:r>
            <a:r>
              <a:rPr lang="en-US" altLang="zh-CN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Aphrodite</a:t>
            </a:r>
            <a:r>
              <a:rPr lang="zh-CN" altLang="en-US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en-US" altLang="zh-CN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- </a:t>
            </a:r>
            <a:r>
              <a:rPr lang="zh-CN" altLang="en-US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爱与美的女神，掌管爱情、美丽和生殖。</a:t>
            </a:r>
            <a:br>
              <a:rPr lang="zh-CN" altLang="en-US" sz="1700" b="1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en-US" altLang="zh-CN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7. </a:t>
            </a:r>
            <a:r>
              <a:rPr lang="zh-CN" altLang="en-US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赫拉克勒斯（</a:t>
            </a:r>
            <a:r>
              <a:rPr lang="en-US" altLang="zh-CN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Heracles</a:t>
            </a:r>
            <a:r>
              <a:rPr lang="zh-CN" altLang="en-US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en-US" altLang="zh-CN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- </a:t>
            </a:r>
            <a:r>
              <a:rPr lang="zh-CN" altLang="en-US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希腊神话中最著名的英雄之一，代表力量和勇气。</a:t>
            </a:r>
            <a:br>
              <a:rPr lang="zh-CN" altLang="en-US" sz="1700" b="1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en-US" altLang="zh-CN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8. </a:t>
            </a:r>
            <a:r>
              <a:rPr lang="zh-CN" altLang="en-US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普罗米修斯（</a:t>
            </a:r>
            <a:r>
              <a:rPr lang="en-US" altLang="zh-CN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Prometheus</a:t>
            </a:r>
            <a:r>
              <a:rPr lang="zh-CN" altLang="en-US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en-US" altLang="zh-CN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- </a:t>
            </a:r>
            <a:r>
              <a:rPr lang="zh-CN" altLang="en-US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代表火的神话人物，他将火带给人类，并被宙斯惩罚。</a:t>
            </a:r>
            <a:br>
              <a:rPr lang="zh-CN" altLang="en-US" sz="1700" b="1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en-US" altLang="zh-CN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9. </a:t>
            </a:r>
            <a:r>
              <a:rPr lang="zh-CN" altLang="en-US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帕勒亚农（</a:t>
            </a:r>
            <a:r>
              <a:rPr lang="en-US" altLang="zh-CN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Persephone</a:t>
            </a:r>
            <a:r>
              <a:rPr lang="zh-CN" altLang="en-US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en-US" altLang="zh-CN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- </a:t>
            </a:r>
            <a:r>
              <a:rPr lang="zh-CN" altLang="en-US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阴间女神，代表春天、重生和新生命。</a:t>
            </a:r>
            <a:br>
              <a:rPr lang="zh-CN" altLang="en-US" sz="1700" b="1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en-US" altLang="zh-CN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10. </a:t>
            </a:r>
            <a:r>
              <a:rPr lang="zh-CN" altLang="en-US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米诺陶斯（</a:t>
            </a:r>
            <a:r>
              <a:rPr lang="en-US" altLang="zh-CN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Minotaur</a:t>
            </a:r>
            <a:r>
              <a:rPr lang="zh-CN" altLang="en-US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en-US" altLang="zh-CN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- </a:t>
            </a:r>
            <a:r>
              <a:rPr lang="zh-CN" altLang="en-US" sz="17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半人半牛的生物，在米诺斯迷宫中生活。</a:t>
            </a:r>
            <a:endParaRPr lang="zh-CN" altLang="en-US" sz="1700" b="1" dirty="0">
              <a:solidFill>
                <a:schemeClr val="accent6">
                  <a:lumMod val="50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  <a:cs typeface="华文楷体" panose="02010600040101010101" charset="-122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BC5A7D50-E7E6-7CBF-41D9-163B7C4F6A2F}"/>
              </a:ext>
            </a:extLst>
          </p:cNvPr>
          <p:cNvSpPr txBox="1"/>
          <p:nvPr/>
        </p:nvSpPr>
        <p:spPr>
          <a:xfrm>
            <a:off x="262889" y="252730"/>
            <a:ext cx="7520305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buClrTx/>
              <a:buSzTx/>
              <a:buFontTx/>
            </a:pPr>
            <a:r>
              <a:rPr lang="en-US" altLang="zh-CN" sz="3200" dirty="0">
                <a:latin typeface="华文琥珀" panose="02010800040101010101" pitchFamily="2" charset="-122"/>
                <a:ea typeface="华文琥珀" panose="02010800040101010101" pitchFamily="2" charset="-122"/>
                <a:sym typeface="宋体" panose="02010600030101010101" pitchFamily="2" charset="-122"/>
              </a:rPr>
              <a:t>03 </a:t>
            </a:r>
            <a:r>
              <a:rPr lang="zh-CN" altLang="en-US" sz="3200" dirty="0">
                <a:latin typeface="华文琥珀" panose="02010800040101010101" pitchFamily="2" charset="-122"/>
                <a:ea typeface="华文琥珀" panose="02010800040101010101" pitchFamily="2" charset="-122"/>
                <a:sym typeface="宋体" panose="02010600030101010101" pitchFamily="2" charset="-122"/>
              </a:rPr>
              <a:t>希腊神话中的关键人物</a:t>
            </a:r>
          </a:p>
          <a:p>
            <a:pPr algn="l">
              <a:buClrTx/>
              <a:buSzTx/>
              <a:buFontTx/>
            </a:pPr>
            <a:endParaRPr lang="zh-CN" altLang="en-US" sz="3200" dirty="0">
              <a:latin typeface="腾祥伯当行楷简" panose="01010104010101010101" charset="-122"/>
              <a:ea typeface="腾祥伯当行楷简" panose="01010104010101010101" charset="-122"/>
              <a:sym typeface="宋体" panose="02010600030101010101" pitchFamily="2" charset="-122"/>
            </a:endParaRPr>
          </a:p>
        </p:txBody>
      </p:sp>
      <p:pic>
        <p:nvPicPr>
          <p:cNvPr id="1032" name="Picture 8">
            <a:extLst>
              <a:ext uri="{FF2B5EF4-FFF2-40B4-BE49-F238E27FC236}">
                <a16:creationId xmlns:a16="http://schemas.microsoft.com/office/drawing/2014/main" id="{8F453629-FE62-0CD2-2EB6-CE7B3367D63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59" t="5416" r="28229" b="5972"/>
          <a:stretch/>
        </p:blipFill>
        <p:spPr bwMode="auto">
          <a:xfrm>
            <a:off x="8375634" y="940190"/>
            <a:ext cx="2479245" cy="408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549275" y="1462444"/>
            <a:ext cx="5429251" cy="48565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1600" b="1" dirty="0">
                <a:solidFill>
                  <a:srgbClr val="333333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1.</a:t>
            </a:r>
            <a:r>
              <a:rPr lang="en-US" altLang="zh-CN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《</a:t>
            </a:r>
            <a:r>
              <a:rPr lang="zh-CN" altLang="en-US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希腊史</a:t>
            </a:r>
            <a:r>
              <a:rPr lang="en-US" altLang="zh-CN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》- </a:t>
            </a:r>
            <a:r>
              <a:rPr lang="zh-CN" altLang="en-US" sz="1600" b="0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一本系统全面介绍希腊文明的书籍</a:t>
            </a:r>
            <a:br>
              <a:rPr lang="zh-CN" altLang="en-US" sz="1600" dirty="0"/>
            </a:br>
            <a:br>
              <a:rPr lang="zh-CN" altLang="en-US" sz="1600" dirty="0"/>
            </a:br>
            <a:r>
              <a:rPr lang="en-US" altLang="zh-CN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2.《</a:t>
            </a:r>
            <a:r>
              <a:rPr lang="zh-CN" altLang="en-US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希腊历史导论</a:t>
            </a:r>
            <a:r>
              <a:rPr lang="en-US" altLang="zh-CN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》- </a:t>
            </a:r>
            <a:r>
              <a:rPr lang="zh-CN" altLang="en-US" sz="1600" b="0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对希腊历史发展的一些关键时期进行了详细的解释和分析</a:t>
            </a:r>
            <a:br>
              <a:rPr lang="zh-CN" altLang="en-US" sz="1600" dirty="0"/>
            </a:br>
            <a:br>
              <a:rPr lang="zh-CN" altLang="en-US" sz="1600" dirty="0"/>
            </a:br>
            <a:r>
              <a:rPr lang="en-US" altLang="zh-CN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3.《</a:t>
            </a:r>
            <a:r>
              <a:rPr lang="zh-CN" altLang="en-US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希腊神话</a:t>
            </a:r>
            <a:r>
              <a:rPr lang="en-US" altLang="zh-CN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》- </a:t>
            </a:r>
            <a:r>
              <a:rPr lang="zh-CN" altLang="en-US" sz="1600" b="0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介绍希腊神话故事的经典之作</a:t>
            </a:r>
            <a:br>
              <a:rPr lang="zh-CN" altLang="en-US" sz="1600" dirty="0"/>
            </a:br>
            <a:br>
              <a:rPr lang="zh-CN" altLang="en-US" sz="1600" dirty="0"/>
            </a:br>
            <a:r>
              <a:rPr lang="en-US" altLang="zh-CN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4.《</a:t>
            </a:r>
            <a:r>
              <a:rPr lang="zh-CN" altLang="en-US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雅典民主的兴起</a:t>
            </a:r>
            <a:r>
              <a:rPr lang="en-US" altLang="zh-CN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》- </a:t>
            </a:r>
            <a:r>
              <a:rPr lang="zh-CN" altLang="en-US" sz="1600" b="0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详细记录了雅典民主的发展历程，介绍了雅典民主的特点、崛起和扩张，以及希腊民主的后续影响。</a:t>
            </a:r>
            <a:br>
              <a:rPr lang="zh-CN" altLang="en-US" sz="1600" dirty="0"/>
            </a:br>
            <a:br>
              <a:rPr lang="zh-CN" altLang="en-US" sz="1600" b="1" dirty="0"/>
            </a:br>
            <a:r>
              <a:rPr lang="en-US" altLang="zh-CN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5.《</a:t>
            </a:r>
            <a:r>
              <a:rPr lang="zh-CN" altLang="en-US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斯巴达</a:t>
            </a:r>
            <a:r>
              <a:rPr lang="en-US" altLang="zh-CN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400</a:t>
            </a:r>
            <a:r>
              <a:rPr lang="zh-CN" altLang="en-US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年</a:t>
            </a:r>
            <a:r>
              <a:rPr lang="en-US" altLang="zh-CN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》- </a:t>
            </a:r>
            <a:r>
              <a:rPr lang="zh-CN" altLang="en-US" sz="1600" b="0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介绍了古斯巴达的历史和文化，并深入探讨了斯巴达人民的政治和军事制度。</a:t>
            </a:r>
            <a:endParaRPr lang="zh-CN" altLang="en-US" sz="1600" dirty="0">
              <a:latin typeface="华文楷体" panose="02010600040101010101" charset="-122"/>
              <a:ea typeface="华文楷体" panose="02010600040101010101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6213475" y="1734820"/>
            <a:ext cx="5694680" cy="3796665"/>
          </a:xfrm>
          <a:prstGeom prst="rect">
            <a:avLst/>
          </a:prstGeom>
          <a:effectLst>
            <a:outerShdw blurRad="139700" dist="762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81778C08-B35B-C1BF-0B15-3B605B45062F}"/>
              </a:ext>
            </a:extLst>
          </p:cNvPr>
          <p:cNvSpPr txBox="1"/>
          <p:nvPr/>
        </p:nvSpPr>
        <p:spPr>
          <a:xfrm>
            <a:off x="262889" y="252730"/>
            <a:ext cx="7520305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buClrTx/>
              <a:buSzTx/>
              <a:buFontTx/>
            </a:pPr>
            <a:r>
              <a:rPr lang="en-US" altLang="zh-CN" sz="3200" dirty="0">
                <a:latin typeface="华文琥珀" panose="02010800040101010101" pitchFamily="2" charset="-122"/>
                <a:ea typeface="华文琥珀" panose="02010800040101010101" pitchFamily="2" charset="-122"/>
                <a:sym typeface="宋体" panose="02010600030101010101" pitchFamily="2" charset="-122"/>
              </a:rPr>
              <a:t>04 </a:t>
            </a:r>
            <a:r>
              <a:rPr lang="zh-CN" altLang="en-US" sz="3200" dirty="0">
                <a:latin typeface="华文琥珀" panose="02010800040101010101" pitchFamily="2" charset="-122"/>
                <a:ea typeface="华文琥珀" panose="02010800040101010101" pitchFamily="2" charset="-122"/>
                <a:sym typeface="宋体" panose="02010600030101010101" pitchFamily="2" charset="-122"/>
              </a:rPr>
              <a:t>关于希腊历史的书籍</a:t>
            </a:r>
          </a:p>
          <a:p>
            <a:pPr algn="l">
              <a:buClrTx/>
              <a:buSzTx/>
              <a:buFontTx/>
            </a:pPr>
            <a:endParaRPr lang="zh-CN" altLang="en-US" sz="3200" dirty="0">
              <a:latin typeface="腾祥伯当行楷简" panose="01010104010101010101" charset="-122"/>
              <a:ea typeface="腾祥伯当行楷简" panose="01010104010101010101" charset="-122"/>
              <a:sym typeface="宋体" panose="02010600030101010101" pitchFamily="2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DC2E1AB9-3227-BCD5-284E-918A7997C419}"/>
              </a:ext>
            </a:extLst>
          </p:cNvPr>
          <p:cNvSpPr txBox="1"/>
          <p:nvPr/>
        </p:nvSpPr>
        <p:spPr>
          <a:xfrm rot="19683132">
            <a:off x="714145" y="3146262"/>
            <a:ext cx="469872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不适合小学生阅读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08563" y="1462444"/>
            <a:ext cx="6128424" cy="436414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zh-CN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1.《</a:t>
            </a:r>
            <a:r>
              <a:rPr lang="zh-CN" altLang="en-US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神话世界</a:t>
            </a:r>
            <a:r>
              <a:rPr lang="en-US" altLang="zh-CN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·</a:t>
            </a:r>
            <a:r>
              <a:rPr lang="zh-CN" altLang="en-US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古希腊</a:t>
            </a:r>
            <a:r>
              <a:rPr lang="en-US" altLang="zh-CN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》- </a:t>
            </a:r>
            <a:r>
              <a:rPr lang="zh-CN" altLang="en-US" sz="1600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适合小学生阅读的希腊神话故事书，包括希腊神话中的主要神和英雄的故事。</a:t>
            </a:r>
            <a:endParaRPr lang="en-US" altLang="zh-CN" sz="1600" i="0" dirty="0">
              <a:solidFill>
                <a:srgbClr val="333333"/>
              </a:solidFill>
              <a:effectLst/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fontAlgn="auto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zh-CN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2.《</a:t>
            </a:r>
            <a:r>
              <a:rPr lang="zh-CN" altLang="en-US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小学生读希腊神话</a:t>
            </a:r>
            <a:r>
              <a:rPr lang="en-US" altLang="zh-CN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》- </a:t>
            </a:r>
            <a:r>
              <a:rPr lang="zh-CN" altLang="en-US" sz="1600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希腊神话故事书，配合小学生的阅读理解能力编写。</a:t>
            </a:r>
            <a:endParaRPr lang="en-US" altLang="zh-CN" sz="1600" i="0" dirty="0">
              <a:solidFill>
                <a:srgbClr val="333333"/>
              </a:solidFill>
              <a:effectLst/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fontAlgn="auto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zh-CN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3.《</a:t>
            </a:r>
            <a:r>
              <a:rPr lang="zh-CN" altLang="en-US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童话中的希腊神话</a:t>
            </a:r>
            <a:r>
              <a:rPr lang="en-US" altLang="zh-CN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》- </a:t>
            </a:r>
            <a:r>
              <a:rPr lang="zh-CN" altLang="en-US" sz="1600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插图丰富的希腊神话故事书，适合小学生阅读和欣赏。</a:t>
            </a:r>
            <a:endParaRPr lang="en-US" altLang="zh-CN" sz="1600" i="0" dirty="0">
              <a:solidFill>
                <a:srgbClr val="333333"/>
              </a:solidFill>
              <a:effectLst/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fontAlgn="auto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zh-CN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4.《</a:t>
            </a:r>
            <a:r>
              <a:rPr lang="zh-CN" altLang="en-US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古希腊与罗马神话</a:t>
            </a:r>
            <a:r>
              <a:rPr lang="en-US" altLang="zh-CN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》- </a:t>
            </a:r>
            <a:r>
              <a:rPr lang="zh-CN" altLang="en-US" sz="1600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希腊和罗马神话故事的书，适合小学生学习希腊和罗马文化的课程。</a:t>
            </a:r>
            <a:endParaRPr lang="en-US" altLang="zh-CN" sz="1600" i="0" dirty="0">
              <a:solidFill>
                <a:srgbClr val="333333"/>
              </a:solidFill>
              <a:effectLst/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fontAlgn="auto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zh-CN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5. 《</a:t>
            </a:r>
            <a:r>
              <a:rPr lang="zh-CN" altLang="en-US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小时候的希腊神话</a:t>
            </a:r>
            <a:r>
              <a:rPr lang="en-US" altLang="zh-CN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》- </a:t>
            </a:r>
            <a:r>
              <a:rPr lang="zh-CN" altLang="en-US" sz="1600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图文并茂的希腊神话故事书，适合小学生初步了解希腊神话和文化。</a:t>
            </a:r>
            <a:endParaRPr lang="zh-CN" altLang="en-US" sz="1600" dirty="0">
              <a:latin typeface="华文楷体" panose="02010600040101010101" charset="-122"/>
              <a:ea typeface="华文楷体" panose="02010600040101010101" charset="-122"/>
              <a:sym typeface="+mn-ea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81778C08-B35B-C1BF-0B15-3B605B45062F}"/>
              </a:ext>
            </a:extLst>
          </p:cNvPr>
          <p:cNvSpPr txBox="1"/>
          <p:nvPr/>
        </p:nvSpPr>
        <p:spPr>
          <a:xfrm>
            <a:off x="262889" y="252730"/>
            <a:ext cx="7520305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buClrTx/>
              <a:buSzTx/>
              <a:buFontTx/>
            </a:pPr>
            <a:r>
              <a:rPr lang="en-US" altLang="zh-CN" sz="3200" dirty="0">
                <a:latin typeface="华文琥珀" panose="02010800040101010101" pitchFamily="2" charset="-122"/>
                <a:ea typeface="华文琥珀" panose="02010800040101010101" pitchFamily="2" charset="-122"/>
                <a:sym typeface="宋体" panose="02010600030101010101" pitchFamily="2" charset="-122"/>
              </a:rPr>
              <a:t>04 </a:t>
            </a:r>
            <a:r>
              <a:rPr lang="zh-CN" altLang="en-US" sz="3200" dirty="0">
                <a:latin typeface="华文琥珀" panose="02010800040101010101" pitchFamily="2" charset="-122"/>
                <a:ea typeface="华文琥珀" panose="02010800040101010101" pitchFamily="2" charset="-122"/>
                <a:sym typeface="宋体" panose="02010600030101010101" pitchFamily="2" charset="-122"/>
              </a:rPr>
              <a:t>关于希腊历史的书籍</a:t>
            </a:r>
          </a:p>
          <a:p>
            <a:pPr algn="l">
              <a:buClrTx/>
              <a:buSzTx/>
              <a:buFontTx/>
            </a:pPr>
            <a:endParaRPr lang="zh-CN" altLang="en-US" sz="3200" dirty="0">
              <a:latin typeface="腾祥伯当行楷简" panose="01010104010101010101" charset="-122"/>
              <a:ea typeface="腾祥伯当行楷简" panose="01010104010101010101" charset="-122"/>
              <a:sym typeface="宋体" panose="02010600030101010101" pitchFamily="2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C7DD740F-0284-D9AB-7115-4455AF4F65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8806" y="1695450"/>
            <a:ext cx="4622800" cy="3467100"/>
          </a:xfrm>
          <a:prstGeom prst="rect">
            <a:avLst/>
          </a:prstGeom>
          <a:effectLst>
            <a:outerShdw blurRad="139700" dist="76200" dir="2700000" algn="tl" rotWithShape="0">
              <a:prstClr val="black">
                <a:alpha val="40000"/>
              </a:prst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722200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08563" y="1462444"/>
            <a:ext cx="6128424" cy="47334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AutoNum type="arabicPeriod"/>
            </a:pPr>
            <a:r>
              <a:rPr lang="en-US" altLang="zh-CN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《</a:t>
            </a:r>
            <a:r>
              <a:rPr lang="zh-CN" altLang="en-US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探索古希腊</a:t>
            </a:r>
            <a:r>
              <a:rPr lang="en-US" altLang="zh-CN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》- </a:t>
            </a:r>
            <a:r>
              <a:rPr lang="zh-CN" altLang="en-US" sz="1600" b="0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介绍了古希腊文化和历史的各方面，包括艺术、哲学、神话、历史事件等内容。</a:t>
            </a:r>
            <a:endParaRPr lang="en-US" altLang="zh-CN" sz="1600" b="0" i="0" dirty="0">
              <a:solidFill>
                <a:srgbClr val="333333"/>
              </a:solidFill>
              <a:effectLst/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342900" indent="-342900" fontAlgn="auto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AutoNum type="arabicPeriod"/>
            </a:pPr>
            <a:r>
              <a:rPr lang="en-US" altLang="zh-CN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《</a:t>
            </a:r>
            <a:r>
              <a:rPr lang="zh-CN" altLang="en-US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伟大的文明</a:t>
            </a:r>
            <a:r>
              <a:rPr lang="en-US" altLang="zh-CN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-</a:t>
            </a:r>
            <a:r>
              <a:rPr lang="zh-CN" altLang="en-US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古希腊</a:t>
            </a:r>
            <a:r>
              <a:rPr lang="en-US" altLang="zh-CN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》- </a:t>
            </a:r>
            <a:r>
              <a:rPr lang="zh-CN" altLang="en-US" sz="1600" b="0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以小学生喜欢的活泼形式呈现，介绍了古希腊文明的众多方面，如建筑、哲学、艺术等，并带有大量有趣的历史事件和人物小传。</a:t>
            </a:r>
            <a:endParaRPr lang="en-US" altLang="zh-CN" sz="1600" b="0" i="0" dirty="0">
              <a:solidFill>
                <a:srgbClr val="333333"/>
              </a:solidFill>
              <a:effectLst/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342900" indent="-342900" fontAlgn="auto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AutoNum type="arabicPeriod"/>
            </a:pPr>
            <a:r>
              <a:rPr lang="en-US" altLang="zh-CN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《</a:t>
            </a:r>
            <a:r>
              <a:rPr lang="zh-CN" altLang="en-US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童话历史课</a:t>
            </a:r>
            <a:r>
              <a:rPr lang="en-US" altLang="zh-CN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-</a:t>
            </a:r>
            <a:r>
              <a:rPr lang="zh-CN" altLang="en-US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古希腊</a:t>
            </a:r>
            <a:r>
              <a:rPr lang="en-US" altLang="zh-CN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》- </a:t>
            </a:r>
            <a:r>
              <a:rPr lang="zh-CN" altLang="en-US" sz="1600" b="0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使用简单易懂的语言和有趣生动的动画，将古希腊历史和文化传统深入浅出地介绍给小学生。</a:t>
            </a:r>
            <a:endParaRPr lang="en-US" altLang="zh-CN" sz="1600" b="0" i="0" dirty="0">
              <a:solidFill>
                <a:srgbClr val="333333"/>
              </a:solidFill>
              <a:effectLst/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342900" indent="-342900" fontAlgn="auto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AutoNum type="arabicPeriod"/>
            </a:pPr>
            <a:r>
              <a:rPr lang="en-US" altLang="zh-CN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《</a:t>
            </a:r>
            <a:r>
              <a:rPr lang="zh-CN" altLang="en-US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古希腊神话与传说</a:t>
            </a:r>
            <a:r>
              <a:rPr lang="en-US" altLang="zh-CN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》- </a:t>
            </a:r>
            <a:r>
              <a:rPr lang="zh-CN" altLang="en-US" sz="1600" b="0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从希腊神话角度入手，介绍希腊神话背后的历史和传统文化。</a:t>
            </a:r>
            <a:endParaRPr lang="en-US" altLang="zh-CN" sz="1600" dirty="0">
              <a:solidFill>
                <a:srgbClr val="333333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342900" indent="-342900" fontAlgn="auto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AutoNum type="arabicPeriod"/>
            </a:pPr>
            <a:r>
              <a:rPr lang="en-US" altLang="zh-CN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《</a:t>
            </a:r>
            <a:r>
              <a:rPr lang="zh-CN" altLang="en-US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希腊神话故事</a:t>
            </a:r>
            <a:r>
              <a:rPr lang="en-US" altLang="zh-CN" sz="1600" b="1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》- </a:t>
            </a:r>
            <a:r>
              <a:rPr lang="zh-CN" altLang="en-US" sz="1600" b="0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以卡通形式呈现的希腊神话故事集，讲述了奥林匹斯神的起源、神话故事等。</a:t>
            </a:r>
            <a:endParaRPr lang="zh-CN" altLang="en-US" sz="1600" dirty="0">
              <a:latin typeface="华文楷体" panose="02010600040101010101" charset="-122"/>
              <a:ea typeface="华文楷体" panose="02010600040101010101" charset="-122"/>
              <a:sym typeface="+mn-ea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81778C08-B35B-C1BF-0B15-3B605B45062F}"/>
              </a:ext>
            </a:extLst>
          </p:cNvPr>
          <p:cNvSpPr txBox="1"/>
          <p:nvPr/>
        </p:nvSpPr>
        <p:spPr>
          <a:xfrm>
            <a:off x="262889" y="252730"/>
            <a:ext cx="7520305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buClrTx/>
              <a:buSzTx/>
              <a:buFontTx/>
            </a:pPr>
            <a:r>
              <a:rPr lang="en-US" altLang="zh-CN" sz="3200" dirty="0">
                <a:latin typeface="华文琥珀" panose="02010800040101010101" pitchFamily="2" charset="-122"/>
                <a:ea typeface="华文琥珀" panose="02010800040101010101" pitchFamily="2" charset="-122"/>
                <a:sym typeface="宋体" panose="02010600030101010101" pitchFamily="2" charset="-122"/>
              </a:rPr>
              <a:t>05 </a:t>
            </a:r>
            <a:r>
              <a:rPr lang="zh-CN" altLang="en-US" sz="3200" dirty="0">
                <a:latin typeface="华文琥珀" panose="02010800040101010101" pitchFamily="2" charset="-122"/>
                <a:ea typeface="华文琥珀" panose="02010800040101010101" pitchFamily="2" charset="-122"/>
                <a:sym typeface="宋体" panose="02010600030101010101" pitchFamily="2" charset="-122"/>
              </a:rPr>
              <a:t>关于希腊历史的纪录片</a:t>
            </a:r>
          </a:p>
          <a:p>
            <a:pPr algn="l">
              <a:buClrTx/>
              <a:buSzTx/>
              <a:buFontTx/>
            </a:pPr>
            <a:endParaRPr lang="zh-CN" altLang="en-US" sz="3200" dirty="0">
              <a:latin typeface="腾祥伯当行楷简" panose="01010104010101010101" charset="-122"/>
              <a:ea typeface="腾祥伯当行楷简" panose="01010104010101010101" charset="-122"/>
              <a:sym typeface="宋体" panose="02010600030101010101" pitchFamily="2" charset="-122"/>
            </a:endParaRP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03D88DDC-F409-4F46-8CE2-F317B20A3FE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6336"/>
          <a:stretch>
            <a:fillRect/>
          </a:stretch>
        </p:blipFill>
        <p:spPr>
          <a:xfrm>
            <a:off x="6874978" y="1828800"/>
            <a:ext cx="5034920" cy="3356805"/>
          </a:xfrm>
          <a:prstGeom prst="rect">
            <a:avLst/>
          </a:prstGeom>
          <a:effectLst>
            <a:outerShdw blurRad="139700" dist="76200" dir="2700000" algn="tl" rotWithShape="0">
              <a:prstClr val="black">
                <a:alpha val="40000"/>
              </a:prst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051573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image-removebg-preview (2)"/>
          <p:cNvPicPr>
            <a:picLocks noChangeAspect="1"/>
          </p:cNvPicPr>
          <p:nvPr/>
        </p:nvPicPr>
        <p:blipFill>
          <a:blip r:embed="rId3"/>
          <a:srcRect l="4161" t="4562" r="10912"/>
          <a:stretch>
            <a:fillRect/>
          </a:stretch>
        </p:blipFill>
        <p:spPr>
          <a:xfrm>
            <a:off x="1769745" y="4108450"/>
            <a:ext cx="3914140" cy="2749550"/>
          </a:xfrm>
          <a:prstGeom prst="rect">
            <a:avLst/>
          </a:prstGeom>
          <a:effectLst>
            <a:outerShdw blurRad="762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9" name="图片 18" descr="567270ff7a1f8910ecb696413cff39be"/>
          <p:cNvPicPr>
            <a:picLocks noChangeAspect="1"/>
          </p:cNvPicPr>
          <p:nvPr/>
        </p:nvPicPr>
        <p:blipFill>
          <a:blip r:embed="rId4"/>
          <a:srcRect l="67344"/>
          <a:stretch>
            <a:fillRect/>
          </a:stretch>
        </p:blipFill>
        <p:spPr>
          <a:xfrm rot="5400000" flipH="1">
            <a:off x="767715" y="2759710"/>
            <a:ext cx="2016760" cy="6179185"/>
          </a:xfrm>
          <a:prstGeom prst="rect">
            <a:avLst/>
          </a:prstGeom>
        </p:spPr>
      </p:pic>
      <p:pic>
        <p:nvPicPr>
          <p:cNvPr id="18" name="图片 17" descr="567270ff7a1f8910ecb696413cff39be"/>
          <p:cNvPicPr>
            <a:picLocks noChangeAspect="1"/>
          </p:cNvPicPr>
          <p:nvPr/>
        </p:nvPicPr>
        <p:blipFill>
          <a:blip r:embed="rId4"/>
          <a:srcRect l="67344"/>
          <a:stretch>
            <a:fillRect/>
          </a:stretch>
        </p:blipFill>
        <p:spPr>
          <a:xfrm rot="16200000">
            <a:off x="7282180" y="2759710"/>
            <a:ext cx="2016760" cy="6179185"/>
          </a:xfrm>
          <a:prstGeom prst="rect">
            <a:avLst/>
          </a:prstGeom>
        </p:spPr>
      </p:pic>
      <p:pic>
        <p:nvPicPr>
          <p:cNvPr id="7" name="图片 6" descr="image-removebg-preview (1)"/>
          <p:cNvPicPr>
            <a:picLocks noChangeAspect="1"/>
          </p:cNvPicPr>
          <p:nvPr/>
        </p:nvPicPr>
        <p:blipFill>
          <a:blip r:embed="rId5"/>
          <a:srcRect b="7715"/>
          <a:stretch>
            <a:fillRect/>
          </a:stretch>
        </p:blipFill>
        <p:spPr>
          <a:xfrm>
            <a:off x="7167245" y="3529965"/>
            <a:ext cx="5422265" cy="3328035"/>
          </a:xfrm>
          <a:prstGeom prst="rect">
            <a:avLst/>
          </a:prstGeom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图片 8" descr="image-removebg-preview (3)"/>
          <p:cNvPicPr>
            <a:picLocks noChangeAspect="1"/>
          </p:cNvPicPr>
          <p:nvPr/>
        </p:nvPicPr>
        <p:blipFill>
          <a:blip r:embed="rId6"/>
          <a:srcRect r="33061" b="8317"/>
          <a:stretch>
            <a:fillRect/>
          </a:stretch>
        </p:blipFill>
        <p:spPr>
          <a:xfrm>
            <a:off x="5107940" y="3797300"/>
            <a:ext cx="3351530" cy="3060700"/>
          </a:xfrm>
          <a:prstGeom prst="rect">
            <a:avLst/>
          </a:prstGeom>
          <a:effectLst>
            <a:outerShdw blurRad="88900" dist="127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图片 5" descr="image-removebg-preview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789940" y="2463800"/>
            <a:ext cx="3485515" cy="4808220"/>
          </a:xfrm>
          <a:prstGeom prst="rect">
            <a:avLst/>
          </a:prstGeom>
          <a:effectLst>
            <a:outerShdw blurRad="114300" dist="127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图片 9" descr="7a4b3f8477c1531fa066f8bec4b652e2"/>
          <p:cNvPicPr>
            <a:picLocks noChangeAspect="1"/>
          </p:cNvPicPr>
          <p:nvPr/>
        </p:nvPicPr>
        <p:blipFill>
          <a:blip r:embed="rId8"/>
          <a:srcRect l="58601" b="44467"/>
          <a:stretch>
            <a:fillRect/>
          </a:stretch>
        </p:blipFill>
        <p:spPr>
          <a:xfrm rot="5400000">
            <a:off x="428625" y="-428625"/>
            <a:ext cx="2510790" cy="3368040"/>
          </a:xfrm>
          <a:prstGeom prst="rect">
            <a:avLst/>
          </a:prstGeom>
        </p:spPr>
      </p:pic>
      <p:pic>
        <p:nvPicPr>
          <p:cNvPr id="11" name="图片 10" descr="567270ff7a1f8910ecb696413cff39be"/>
          <p:cNvPicPr>
            <a:picLocks noChangeAspect="1"/>
          </p:cNvPicPr>
          <p:nvPr/>
        </p:nvPicPr>
        <p:blipFill>
          <a:blip r:embed="rId4"/>
          <a:srcRect t="60544" b="-7455"/>
          <a:stretch>
            <a:fillRect/>
          </a:stretch>
        </p:blipFill>
        <p:spPr>
          <a:xfrm rot="10800000" flipV="1">
            <a:off x="-407035" y="635"/>
            <a:ext cx="6096000" cy="2661285"/>
          </a:xfrm>
          <a:prstGeom prst="rect">
            <a:avLst/>
          </a:prstGeom>
        </p:spPr>
      </p:pic>
      <p:grpSp>
        <p:nvGrpSpPr>
          <p:cNvPr id="14" name="组合 13"/>
          <p:cNvGrpSpPr/>
          <p:nvPr/>
        </p:nvGrpSpPr>
        <p:grpSpPr>
          <a:xfrm flipH="1">
            <a:off x="6516370" y="-22860"/>
            <a:ext cx="6096000" cy="2660650"/>
            <a:chOff x="5883" y="560"/>
            <a:chExt cx="9600" cy="4190"/>
          </a:xfrm>
        </p:grpSpPr>
        <p:pic>
          <p:nvPicPr>
            <p:cNvPr id="12" name="图片 11" descr="7a4b3f8477c1531fa066f8bec4b652e2"/>
            <p:cNvPicPr>
              <a:picLocks noChangeAspect="1"/>
            </p:cNvPicPr>
            <p:nvPr/>
          </p:nvPicPr>
          <p:blipFill>
            <a:blip r:embed="rId8"/>
            <a:srcRect l="58601" b="44467"/>
            <a:stretch>
              <a:fillRect/>
            </a:stretch>
          </p:blipFill>
          <p:spPr>
            <a:xfrm rot="5400000">
              <a:off x="7199" y="-98"/>
              <a:ext cx="3954" cy="5304"/>
            </a:xfrm>
            <a:prstGeom prst="rect">
              <a:avLst/>
            </a:prstGeom>
          </p:spPr>
        </p:pic>
        <p:pic>
          <p:nvPicPr>
            <p:cNvPr id="13" name="图片 12" descr="567270ff7a1f8910ecb696413cff39be"/>
            <p:cNvPicPr>
              <a:picLocks noChangeAspect="1"/>
            </p:cNvPicPr>
            <p:nvPr/>
          </p:nvPicPr>
          <p:blipFill>
            <a:blip r:embed="rId4"/>
            <a:srcRect t="60544" b="-7455"/>
            <a:stretch>
              <a:fillRect/>
            </a:stretch>
          </p:blipFill>
          <p:spPr>
            <a:xfrm rot="10800000" flipV="1">
              <a:off x="5883" y="560"/>
              <a:ext cx="9600" cy="4191"/>
            </a:xfrm>
            <a:prstGeom prst="rect">
              <a:avLst/>
            </a:prstGeom>
          </p:spPr>
        </p:pic>
      </p:grpSp>
      <p:sp>
        <p:nvSpPr>
          <p:cNvPr id="6141" name="Freeform 701"/>
          <p:cNvSpPr>
            <a:spLocks noEditPoints="1"/>
          </p:cNvSpPr>
          <p:nvPr/>
        </p:nvSpPr>
        <p:spPr bwMode="auto">
          <a:xfrm>
            <a:off x="4083685" y="3566160"/>
            <a:ext cx="4495800" cy="381000"/>
          </a:xfrm>
          <a:custGeom>
            <a:avLst/>
            <a:gdLst>
              <a:gd name="T0" fmla="*/ 515 w 515"/>
              <a:gd name="T1" fmla="*/ 105 h 124"/>
              <a:gd name="T2" fmla="*/ 494 w 515"/>
              <a:gd name="T3" fmla="*/ 98 h 124"/>
              <a:gd name="T4" fmla="*/ 449 w 515"/>
              <a:gd name="T5" fmla="*/ 93 h 124"/>
              <a:gd name="T6" fmla="*/ 497 w 515"/>
              <a:gd name="T7" fmla="*/ 88 h 124"/>
              <a:gd name="T8" fmla="*/ 502 w 515"/>
              <a:gd name="T9" fmla="*/ 82 h 124"/>
              <a:gd name="T10" fmla="*/ 509 w 515"/>
              <a:gd name="T11" fmla="*/ 75 h 124"/>
              <a:gd name="T12" fmla="*/ 505 w 515"/>
              <a:gd name="T13" fmla="*/ 70 h 124"/>
              <a:gd name="T14" fmla="*/ 432 w 515"/>
              <a:gd name="T15" fmla="*/ 59 h 124"/>
              <a:gd name="T16" fmla="*/ 365 w 515"/>
              <a:gd name="T17" fmla="*/ 46 h 124"/>
              <a:gd name="T18" fmla="*/ 433 w 515"/>
              <a:gd name="T19" fmla="*/ 50 h 124"/>
              <a:gd name="T20" fmla="*/ 411 w 515"/>
              <a:gd name="T21" fmla="*/ 44 h 124"/>
              <a:gd name="T22" fmla="*/ 361 w 515"/>
              <a:gd name="T23" fmla="*/ 33 h 124"/>
              <a:gd name="T24" fmla="*/ 379 w 515"/>
              <a:gd name="T25" fmla="*/ 33 h 124"/>
              <a:gd name="T26" fmla="*/ 470 w 515"/>
              <a:gd name="T27" fmla="*/ 35 h 124"/>
              <a:gd name="T28" fmla="*/ 441 w 515"/>
              <a:gd name="T29" fmla="*/ 30 h 124"/>
              <a:gd name="T30" fmla="*/ 440 w 515"/>
              <a:gd name="T31" fmla="*/ 31 h 124"/>
              <a:gd name="T32" fmla="*/ 240 w 515"/>
              <a:gd name="T33" fmla="*/ 10 h 124"/>
              <a:gd name="T34" fmla="*/ 265 w 515"/>
              <a:gd name="T35" fmla="*/ 6 h 124"/>
              <a:gd name="T36" fmla="*/ 98 w 515"/>
              <a:gd name="T37" fmla="*/ 2 h 124"/>
              <a:gd name="T38" fmla="*/ 59 w 515"/>
              <a:gd name="T39" fmla="*/ 6 h 124"/>
              <a:gd name="T40" fmla="*/ 17 w 515"/>
              <a:gd name="T41" fmla="*/ 16 h 124"/>
              <a:gd name="T42" fmla="*/ 30 w 515"/>
              <a:gd name="T43" fmla="*/ 26 h 124"/>
              <a:gd name="T44" fmla="*/ 35 w 515"/>
              <a:gd name="T45" fmla="*/ 35 h 124"/>
              <a:gd name="T46" fmla="*/ 21 w 515"/>
              <a:gd name="T47" fmla="*/ 42 h 124"/>
              <a:gd name="T48" fmla="*/ 16 w 515"/>
              <a:gd name="T49" fmla="*/ 48 h 124"/>
              <a:gd name="T50" fmla="*/ 25 w 515"/>
              <a:gd name="T51" fmla="*/ 52 h 124"/>
              <a:gd name="T52" fmla="*/ 9 w 515"/>
              <a:gd name="T53" fmla="*/ 57 h 124"/>
              <a:gd name="T54" fmla="*/ 4 w 515"/>
              <a:gd name="T55" fmla="*/ 65 h 124"/>
              <a:gd name="T56" fmla="*/ 1 w 515"/>
              <a:gd name="T57" fmla="*/ 69 h 124"/>
              <a:gd name="T58" fmla="*/ 9 w 515"/>
              <a:gd name="T59" fmla="*/ 74 h 124"/>
              <a:gd name="T60" fmla="*/ 21 w 515"/>
              <a:gd name="T61" fmla="*/ 86 h 124"/>
              <a:gd name="T62" fmla="*/ 25 w 515"/>
              <a:gd name="T63" fmla="*/ 94 h 124"/>
              <a:gd name="T64" fmla="*/ 23 w 515"/>
              <a:gd name="T65" fmla="*/ 105 h 124"/>
              <a:gd name="T66" fmla="*/ 205 w 515"/>
              <a:gd name="T67" fmla="*/ 120 h 124"/>
              <a:gd name="T68" fmla="*/ 190 w 515"/>
              <a:gd name="T69" fmla="*/ 117 h 124"/>
              <a:gd name="T70" fmla="*/ 49 w 515"/>
              <a:gd name="T71" fmla="*/ 108 h 124"/>
              <a:gd name="T72" fmla="*/ 303 w 515"/>
              <a:gd name="T73" fmla="*/ 117 h 124"/>
              <a:gd name="T74" fmla="*/ 436 w 515"/>
              <a:gd name="T75" fmla="*/ 123 h 124"/>
              <a:gd name="T76" fmla="*/ 440 w 515"/>
              <a:gd name="T77" fmla="*/ 119 h 124"/>
              <a:gd name="T78" fmla="*/ 464 w 515"/>
              <a:gd name="T79" fmla="*/ 112 h 124"/>
              <a:gd name="T80" fmla="*/ 451 w 515"/>
              <a:gd name="T81" fmla="*/ 107 h 124"/>
              <a:gd name="T82" fmla="*/ 477 w 515"/>
              <a:gd name="T83" fmla="*/ 107 h 124"/>
              <a:gd name="T84" fmla="*/ 434 w 515"/>
              <a:gd name="T85" fmla="*/ 28 h 124"/>
              <a:gd name="T86" fmla="*/ 429 w 515"/>
              <a:gd name="T87" fmla="*/ 29 h 124"/>
              <a:gd name="T88" fmla="*/ 424 w 515"/>
              <a:gd name="T89" fmla="*/ 26 h 124"/>
              <a:gd name="T90" fmla="*/ 384 w 515"/>
              <a:gd name="T91" fmla="*/ 108 h 124"/>
              <a:gd name="T92" fmla="*/ 456 w 515"/>
              <a:gd name="T93" fmla="*/ 113 h 124"/>
              <a:gd name="T94" fmla="*/ 456 w 515"/>
              <a:gd name="T95" fmla="*/ 113 h 124"/>
              <a:gd name="T96" fmla="*/ 426 w 515"/>
              <a:gd name="T97" fmla="*/ 108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515" h="124">
                <a:moveTo>
                  <a:pt x="477" y="107"/>
                </a:moveTo>
                <a:cubicBezTo>
                  <a:pt x="477" y="106"/>
                  <a:pt x="477" y="106"/>
                  <a:pt x="477" y="106"/>
                </a:cubicBezTo>
                <a:cubicBezTo>
                  <a:pt x="489" y="106"/>
                  <a:pt x="502" y="106"/>
                  <a:pt x="514" y="106"/>
                </a:cubicBezTo>
                <a:cubicBezTo>
                  <a:pt x="515" y="105"/>
                  <a:pt x="515" y="105"/>
                  <a:pt x="515" y="105"/>
                </a:cubicBezTo>
                <a:cubicBezTo>
                  <a:pt x="492" y="105"/>
                  <a:pt x="472" y="104"/>
                  <a:pt x="450" y="101"/>
                </a:cubicBezTo>
                <a:cubicBezTo>
                  <a:pt x="445" y="100"/>
                  <a:pt x="445" y="100"/>
                  <a:pt x="445" y="100"/>
                </a:cubicBezTo>
                <a:cubicBezTo>
                  <a:pt x="446" y="99"/>
                  <a:pt x="446" y="99"/>
                  <a:pt x="446" y="99"/>
                </a:cubicBezTo>
                <a:cubicBezTo>
                  <a:pt x="463" y="99"/>
                  <a:pt x="478" y="97"/>
                  <a:pt x="494" y="98"/>
                </a:cubicBezTo>
                <a:cubicBezTo>
                  <a:pt x="491" y="97"/>
                  <a:pt x="491" y="97"/>
                  <a:pt x="491" y="97"/>
                </a:cubicBezTo>
                <a:cubicBezTo>
                  <a:pt x="493" y="95"/>
                  <a:pt x="493" y="95"/>
                  <a:pt x="493" y="95"/>
                </a:cubicBezTo>
                <a:cubicBezTo>
                  <a:pt x="478" y="95"/>
                  <a:pt x="463" y="96"/>
                  <a:pt x="449" y="94"/>
                </a:cubicBezTo>
                <a:cubicBezTo>
                  <a:pt x="449" y="93"/>
                  <a:pt x="449" y="93"/>
                  <a:pt x="449" y="93"/>
                </a:cubicBezTo>
                <a:cubicBezTo>
                  <a:pt x="467" y="93"/>
                  <a:pt x="485" y="94"/>
                  <a:pt x="503" y="93"/>
                </a:cubicBezTo>
                <a:cubicBezTo>
                  <a:pt x="505" y="92"/>
                  <a:pt x="506" y="90"/>
                  <a:pt x="508" y="91"/>
                </a:cubicBezTo>
                <a:cubicBezTo>
                  <a:pt x="509" y="91"/>
                  <a:pt x="509" y="90"/>
                  <a:pt x="510" y="89"/>
                </a:cubicBezTo>
                <a:cubicBezTo>
                  <a:pt x="497" y="88"/>
                  <a:pt x="497" y="88"/>
                  <a:pt x="497" y="88"/>
                </a:cubicBezTo>
                <a:cubicBezTo>
                  <a:pt x="492" y="86"/>
                  <a:pt x="486" y="89"/>
                  <a:pt x="482" y="85"/>
                </a:cubicBezTo>
                <a:cubicBezTo>
                  <a:pt x="465" y="85"/>
                  <a:pt x="448" y="83"/>
                  <a:pt x="432" y="82"/>
                </a:cubicBezTo>
                <a:cubicBezTo>
                  <a:pt x="432" y="81"/>
                  <a:pt x="432" y="81"/>
                  <a:pt x="432" y="81"/>
                </a:cubicBezTo>
                <a:cubicBezTo>
                  <a:pt x="455" y="82"/>
                  <a:pt x="479" y="81"/>
                  <a:pt x="502" y="82"/>
                </a:cubicBezTo>
                <a:cubicBezTo>
                  <a:pt x="475" y="79"/>
                  <a:pt x="475" y="79"/>
                  <a:pt x="475" y="79"/>
                </a:cubicBezTo>
                <a:cubicBezTo>
                  <a:pt x="482" y="78"/>
                  <a:pt x="489" y="76"/>
                  <a:pt x="497" y="78"/>
                </a:cubicBezTo>
                <a:cubicBezTo>
                  <a:pt x="500" y="77"/>
                  <a:pt x="503" y="77"/>
                  <a:pt x="506" y="77"/>
                </a:cubicBezTo>
                <a:cubicBezTo>
                  <a:pt x="507" y="77"/>
                  <a:pt x="507" y="75"/>
                  <a:pt x="509" y="75"/>
                </a:cubicBezTo>
                <a:cubicBezTo>
                  <a:pt x="509" y="74"/>
                  <a:pt x="509" y="74"/>
                  <a:pt x="509" y="74"/>
                </a:cubicBezTo>
                <a:cubicBezTo>
                  <a:pt x="492" y="73"/>
                  <a:pt x="492" y="73"/>
                  <a:pt x="492" y="73"/>
                </a:cubicBezTo>
                <a:cubicBezTo>
                  <a:pt x="491" y="72"/>
                  <a:pt x="491" y="72"/>
                  <a:pt x="491" y="72"/>
                </a:cubicBezTo>
                <a:cubicBezTo>
                  <a:pt x="495" y="71"/>
                  <a:pt x="501" y="72"/>
                  <a:pt x="505" y="70"/>
                </a:cubicBezTo>
                <a:cubicBezTo>
                  <a:pt x="500" y="70"/>
                  <a:pt x="494" y="69"/>
                  <a:pt x="490" y="70"/>
                </a:cubicBezTo>
                <a:cubicBezTo>
                  <a:pt x="486" y="68"/>
                  <a:pt x="478" y="70"/>
                  <a:pt x="476" y="66"/>
                </a:cubicBezTo>
                <a:cubicBezTo>
                  <a:pt x="462" y="64"/>
                  <a:pt x="446" y="64"/>
                  <a:pt x="431" y="62"/>
                </a:cubicBezTo>
                <a:cubicBezTo>
                  <a:pt x="432" y="61"/>
                  <a:pt x="429" y="59"/>
                  <a:pt x="432" y="59"/>
                </a:cubicBezTo>
                <a:cubicBezTo>
                  <a:pt x="450" y="61"/>
                  <a:pt x="450" y="61"/>
                  <a:pt x="450" y="61"/>
                </a:cubicBezTo>
                <a:cubicBezTo>
                  <a:pt x="465" y="61"/>
                  <a:pt x="482" y="63"/>
                  <a:pt x="495" y="60"/>
                </a:cubicBezTo>
                <a:cubicBezTo>
                  <a:pt x="462" y="60"/>
                  <a:pt x="432" y="51"/>
                  <a:pt x="400" y="50"/>
                </a:cubicBezTo>
                <a:cubicBezTo>
                  <a:pt x="389" y="47"/>
                  <a:pt x="376" y="48"/>
                  <a:pt x="365" y="46"/>
                </a:cubicBezTo>
                <a:cubicBezTo>
                  <a:pt x="390" y="46"/>
                  <a:pt x="415" y="50"/>
                  <a:pt x="440" y="51"/>
                </a:cubicBezTo>
                <a:cubicBezTo>
                  <a:pt x="438" y="51"/>
                  <a:pt x="438" y="51"/>
                  <a:pt x="438" y="51"/>
                </a:cubicBezTo>
                <a:cubicBezTo>
                  <a:pt x="437" y="48"/>
                  <a:pt x="442" y="51"/>
                  <a:pt x="444" y="49"/>
                </a:cubicBezTo>
                <a:cubicBezTo>
                  <a:pt x="440" y="47"/>
                  <a:pt x="437" y="51"/>
                  <a:pt x="433" y="50"/>
                </a:cubicBezTo>
                <a:cubicBezTo>
                  <a:pt x="432" y="49"/>
                  <a:pt x="429" y="50"/>
                  <a:pt x="430" y="48"/>
                </a:cubicBezTo>
                <a:cubicBezTo>
                  <a:pt x="429" y="48"/>
                  <a:pt x="428" y="48"/>
                  <a:pt x="428" y="47"/>
                </a:cubicBezTo>
                <a:cubicBezTo>
                  <a:pt x="431" y="45"/>
                  <a:pt x="435" y="50"/>
                  <a:pt x="435" y="47"/>
                </a:cubicBezTo>
                <a:cubicBezTo>
                  <a:pt x="428" y="46"/>
                  <a:pt x="418" y="44"/>
                  <a:pt x="411" y="44"/>
                </a:cubicBezTo>
                <a:cubicBezTo>
                  <a:pt x="411" y="42"/>
                  <a:pt x="413" y="43"/>
                  <a:pt x="414" y="42"/>
                </a:cubicBezTo>
                <a:cubicBezTo>
                  <a:pt x="406" y="41"/>
                  <a:pt x="397" y="41"/>
                  <a:pt x="388" y="39"/>
                </a:cubicBezTo>
                <a:cubicBezTo>
                  <a:pt x="396" y="37"/>
                  <a:pt x="407" y="41"/>
                  <a:pt x="415" y="40"/>
                </a:cubicBezTo>
                <a:cubicBezTo>
                  <a:pt x="397" y="37"/>
                  <a:pt x="378" y="37"/>
                  <a:pt x="361" y="33"/>
                </a:cubicBezTo>
                <a:cubicBezTo>
                  <a:pt x="360" y="32"/>
                  <a:pt x="360" y="32"/>
                  <a:pt x="360" y="32"/>
                </a:cubicBezTo>
                <a:cubicBezTo>
                  <a:pt x="366" y="33"/>
                  <a:pt x="373" y="31"/>
                  <a:pt x="379" y="33"/>
                </a:cubicBezTo>
                <a:cubicBezTo>
                  <a:pt x="378" y="34"/>
                  <a:pt x="378" y="34"/>
                  <a:pt x="378" y="34"/>
                </a:cubicBezTo>
                <a:cubicBezTo>
                  <a:pt x="379" y="33"/>
                  <a:pt x="379" y="33"/>
                  <a:pt x="379" y="33"/>
                </a:cubicBezTo>
                <a:cubicBezTo>
                  <a:pt x="398" y="33"/>
                  <a:pt x="423" y="36"/>
                  <a:pt x="444" y="37"/>
                </a:cubicBezTo>
                <a:cubicBezTo>
                  <a:pt x="434" y="33"/>
                  <a:pt x="422" y="34"/>
                  <a:pt x="411" y="31"/>
                </a:cubicBezTo>
                <a:cubicBezTo>
                  <a:pt x="414" y="29"/>
                  <a:pt x="419" y="30"/>
                  <a:pt x="423" y="31"/>
                </a:cubicBezTo>
                <a:cubicBezTo>
                  <a:pt x="437" y="32"/>
                  <a:pt x="455" y="35"/>
                  <a:pt x="470" y="35"/>
                </a:cubicBezTo>
                <a:cubicBezTo>
                  <a:pt x="467" y="34"/>
                  <a:pt x="459" y="32"/>
                  <a:pt x="454" y="31"/>
                </a:cubicBezTo>
                <a:cubicBezTo>
                  <a:pt x="451" y="32"/>
                  <a:pt x="449" y="29"/>
                  <a:pt x="446" y="31"/>
                </a:cubicBezTo>
                <a:cubicBezTo>
                  <a:pt x="446" y="31"/>
                  <a:pt x="446" y="31"/>
                  <a:pt x="446" y="30"/>
                </a:cubicBezTo>
                <a:cubicBezTo>
                  <a:pt x="445" y="32"/>
                  <a:pt x="443" y="31"/>
                  <a:pt x="441" y="30"/>
                </a:cubicBezTo>
                <a:cubicBezTo>
                  <a:pt x="441" y="30"/>
                  <a:pt x="441" y="30"/>
                  <a:pt x="442" y="29"/>
                </a:cubicBezTo>
                <a:cubicBezTo>
                  <a:pt x="441" y="30"/>
                  <a:pt x="440" y="29"/>
                  <a:pt x="439" y="29"/>
                </a:cubicBezTo>
                <a:cubicBezTo>
                  <a:pt x="441" y="30"/>
                  <a:pt x="441" y="30"/>
                  <a:pt x="441" y="30"/>
                </a:cubicBezTo>
                <a:cubicBezTo>
                  <a:pt x="440" y="31"/>
                  <a:pt x="440" y="31"/>
                  <a:pt x="440" y="31"/>
                </a:cubicBezTo>
                <a:cubicBezTo>
                  <a:pt x="438" y="30"/>
                  <a:pt x="436" y="31"/>
                  <a:pt x="435" y="29"/>
                </a:cubicBezTo>
                <a:cubicBezTo>
                  <a:pt x="437" y="26"/>
                  <a:pt x="444" y="30"/>
                  <a:pt x="447" y="29"/>
                </a:cubicBezTo>
                <a:cubicBezTo>
                  <a:pt x="418" y="23"/>
                  <a:pt x="387" y="20"/>
                  <a:pt x="357" y="17"/>
                </a:cubicBezTo>
                <a:cubicBezTo>
                  <a:pt x="240" y="10"/>
                  <a:pt x="240" y="10"/>
                  <a:pt x="240" y="10"/>
                </a:cubicBezTo>
                <a:cubicBezTo>
                  <a:pt x="206" y="7"/>
                  <a:pt x="206" y="7"/>
                  <a:pt x="206" y="7"/>
                </a:cubicBezTo>
                <a:cubicBezTo>
                  <a:pt x="209" y="7"/>
                  <a:pt x="209" y="7"/>
                  <a:pt x="209" y="7"/>
                </a:cubicBezTo>
                <a:cubicBezTo>
                  <a:pt x="250" y="8"/>
                  <a:pt x="292" y="10"/>
                  <a:pt x="331" y="12"/>
                </a:cubicBezTo>
                <a:cubicBezTo>
                  <a:pt x="308" y="9"/>
                  <a:pt x="287" y="8"/>
                  <a:pt x="265" y="6"/>
                </a:cubicBezTo>
                <a:cubicBezTo>
                  <a:pt x="222" y="4"/>
                  <a:pt x="178" y="2"/>
                  <a:pt x="136" y="3"/>
                </a:cubicBezTo>
                <a:cubicBezTo>
                  <a:pt x="133" y="2"/>
                  <a:pt x="129" y="0"/>
                  <a:pt x="126" y="2"/>
                </a:cubicBezTo>
                <a:cubicBezTo>
                  <a:pt x="120" y="1"/>
                  <a:pt x="113" y="2"/>
                  <a:pt x="108" y="1"/>
                </a:cubicBezTo>
                <a:cubicBezTo>
                  <a:pt x="106" y="4"/>
                  <a:pt x="101" y="2"/>
                  <a:pt x="98" y="2"/>
                </a:cubicBezTo>
                <a:cubicBezTo>
                  <a:pt x="84" y="2"/>
                  <a:pt x="69" y="1"/>
                  <a:pt x="55" y="3"/>
                </a:cubicBezTo>
                <a:cubicBezTo>
                  <a:pt x="53" y="4"/>
                  <a:pt x="48" y="2"/>
                  <a:pt x="47" y="3"/>
                </a:cubicBezTo>
                <a:cubicBezTo>
                  <a:pt x="50" y="5"/>
                  <a:pt x="55" y="4"/>
                  <a:pt x="59" y="5"/>
                </a:cubicBezTo>
                <a:cubicBezTo>
                  <a:pt x="59" y="6"/>
                  <a:pt x="59" y="6"/>
                  <a:pt x="59" y="6"/>
                </a:cubicBezTo>
                <a:cubicBezTo>
                  <a:pt x="55" y="5"/>
                  <a:pt x="51" y="7"/>
                  <a:pt x="48" y="5"/>
                </a:cubicBezTo>
                <a:cubicBezTo>
                  <a:pt x="43" y="6"/>
                  <a:pt x="37" y="3"/>
                  <a:pt x="34" y="7"/>
                </a:cubicBezTo>
                <a:cubicBezTo>
                  <a:pt x="28" y="9"/>
                  <a:pt x="21" y="9"/>
                  <a:pt x="16" y="15"/>
                </a:cubicBezTo>
                <a:cubicBezTo>
                  <a:pt x="17" y="16"/>
                  <a:pt x="17" y="16"/>
                  <a:pt x="17" y="16"/>
                </a:cubicBezTo>
                <a:cubicBezTo>
                  <a:pt x="23" y="21"/>
                  <a:pt x="28" y="16"/>
                  <a:pt x="34" y="20"/>
                </a:cubicBezTo>
                <a:cubicBezTo>
                  <a:pt x="29" y="21"/>
                  <a:pt x="23" y="20"/>
                  <a:pt x="18" y="20"/>
                </a:cubicBezTo>
                <a:cubicBezTo>
                  <a:pt x="15" y="21"/>
                  <a:pt x="11" y="20"/>
                  <a:pt x="10" y="22"/>
                </a:cubicBezTo>
                <a:cubicBezTo>
                  <a:pt x="17" y="22"/>
                  <a:pt x="24" y="24"/>
                  <a:pt x="30" y="26"/>
                </a:cubicBezTo>
                <a:cubicBezTo>
                  <a:pt x="29" y="27"/>
                  <a:pt x="29" y="28"/>
                  <a:pt x="30" y="30"/>
                </a:cubicBezTo>
                <a:cubicBezTo>
                  <a:pt x="27" y="30"/>
                  <a:pt x="22" y="27"/>
                  <a:pt x="19" y="32"/>
                </a:cubicBezTo>
                <a:cubicBezTo>
                  <a:pt x="35" y="33"/>
                  <a:pt x="35" y="33"/>
                  <a:pt x="35" y="33"/>
                </a:cubicBezTo>
                <a:cubicBezTo>
                  <a:pt x="35" y="34"/>
                  <a:pt x="36" y="35"/>
                  <a:pt x="35" y="35"/>
                </a:cubicBezTo>
                <a:cubicBezTo>
                  <a:pt x="29" y="33"/>
                  <a:pt x="25" y="39"/>
                  <a:pt x="22" y="38"/>
                </a:cubicBezTo>
                <a:cubicBezTo>
                  <a:pt x="22" y="39"/>
                  <a:pt x="22" y="39"/>
                  <a:pt x="22" y="39"/>
                </a:cubicBezTo>
                <a:cubicBezTo>
                  <a:pt x="21" y="42"/>
                  <a:pt x="17" y="40"/>
                  <a:pt x="15" y="41"/>
                </a:cubicBezTo>
                <a:cubicBezTo>
                  <a:pt x="21" y="42"/>
                  <a:pt x="21" y="42"/>
                  <a:pt x="21" y="42"/>
                </a:cubicBezTo>
                <a:cubicBezTo>
                  <a:pt x="18" y="43"/>
                  <a:pt x="16" y="45"/>
                  <a:pt x="13" y="44"/>
                </a:cubicBezTo>
                <a:cubicBezTo>
                  <a:pt x="14" y="45"/>
                  <a:pt x="15" y="44"/>
                  <a:pt x="15" y="45"/>
                </a:cubicBezTo>
                <a:cubicBezTo>
                  <a:pt x="14" y="46"/>
                  <a:pt x="14" y="46"/>
                  <a:pt x="14" y="46"/>
                </a:cubicBezTo>
                <a:cubicBezTo>
                  <a:pt x="15" y="46"/>
                  <a:pt x="17" y="47"/>
                  <a:pt x="16" y="48"/>
                </a:cubicBezTo>
                <a:cubicBezTo>
                  <a:pt x="19" y="49"/>
                  <a:pt x="21" y="49"/>
                  <a:pt x="23" y="50"/>
                </a:cubicBezTo>
                <a:cubicBezTo>
                  <a:pt x="27" y="50"/>
                  <a:pt x="31" y="51"/>
                  <a:pt x="33" y="54"/>
                </a:cubicBezTo>
                <a:cubicBezTo>
                  <a:pt x="28" y="55"/>
                  <a:pt x="24" y="53"/>
                  <a:pt x="19" y="53"/>
                </a:cubicBezTo>
                <a:cubicBezTo>
                  <a:pt x="21" y="51"/>
                  <a:pt x="23" y="53"/>
                  <a:pt x="25" y="52"/>
                </a:cubicBezTo>
                <a:cubicBezTo>
                  <a:pt x="25" y="52"/>
                  <a:pt x="25" y="52"/>
                  <a:pt x="25" y="52"/>
                </a:cubicBezTo>
                <a:cubicBezTo>
                  <a:pt x="22" y="52"/>
                  <a:pt x="17" y="50"/>
                  <a:pt x="16" y="53"/>
                </a:cubicBezTo>
                <a:cubicBezTo>
                  <a:pt x="13" y="53"/>
                  <a:pt x="7" y="52"/>
                  <a:pt x="5" y="56"/>
                </a:cubicBezTo>
                <a:cubicBezTo>
                  <a:pt x="6" y="58"/>
                  <a:pt x="7" y="57"/>
                  <a:pt x="9" y="57"/>
                </a:cubicBezTo>
                <a:cubicBezTo>
                  <a:pt x="11" y="61"/>
                  <a:pt x="17" y="58"/>
                  <a:pt x="20" y="61"/>
                </a:cubicBezTo>
                <a:cubicBezTo>
                  <a:pt x="17" y="63"/>
                  <a:pt x="17" y="63"/>
                  <a:pt x="17" y="63"/>
                </a:cubicBezTo>
                <a:cubicBezTo>
                  <a:pt x="16" y="64"/>
                  <a:pt x="18" y="66"/>
                  <a:pt x="17" y="67"/>
                </a:cubicBezTo>
                <a:cubicBezTo>
                  <a:pt x="4" y="65"/>
                  <a:pt x="4" y="65"/>
                  <a:pt x="4" y="65"/>
                </a:cubicBezTo>
                <a:cubicBezTo>
                  <a:pt x="4" y="65"/>
                  <a:pt x="4" y="65"/>
                  <a:pt x="4" y="65"/>
                </a:cubicBezTo>
                <a:cubicBezTo>
                  <a:pt x="0" y="65"/>
                  <a:pt x="0" y="65"/>
                  <a:pt x="0" y="65"/>
                </a:cubicBezTo>
                <a:cubicBezTo>
                  <a:pt x="0" y="66"/>
                  <a:pt x="3" y="68"/>
                  <a:pt x="1" y="69"/>
                </a:cubicBezTo>
                <a:cubicBezTo>
                  <a:pt x="1" y="69"/>
                  <a:pt x="1" y="69"/>
                  <a:pt x="1" y="69"/>
                </a:cubicBezTo>
                <a:cubicBezTo>
                  <a:pt x="2" y="69"/>
                  <a:pt x="2" y="69"/>
                  <a:pt x="2" y="69"/>
                </a:cubicBezTo>
                <a:cubicBezTo>
                  <a:pt x="3" y="69"/>
                  <a:pt x="3" y="70"/>
                  <a:pt x="4" y="70"/>
                </a:cubicBezTo>
                <a:cubicBezTo>
                  <a:pt x="4" y="71"/>
                  <a:pt x="4" y="71"/>
                  <a:pt x="3" y="71"/>
                </a:cubicBezTo>
                <a:cubicBezTo>
                  <a:pt x="4" y="74"/>
                  <a:pt x="9" y="71"/>
                  <a:pt x="9" y="74"/>
                </a:cubicBezTo>
                <a:cubicBezTo>
                  <a:pt x="14" y="75"/>
                  <a:pt x="19" y="75"/>
                  <a:pt x="22" y="77"/>
                </a:cubicBezTo>
                <a:cubicBezTo>
                  <a:pt x="21" y="78"/>
                  <a:pt x="19" y="77"/>
                  <a:pt x="17" y="78"/>
                </a:cubicBezTo>
                <a:cubicBezTo>
                  <a:pt x="18" y="82"/>
                  <a:pt x="27" y="80"/>
                  <a:pt x="27" y="86"/>
                </a:cubicBezTo>
                <a:cubicBezTo>
                  <a:pt x="21" y="86"/>
                  <a:pt x="21" y="86"/>
                  <a:pt x="21" y="86"/>
                </a:cubicBezTo>
                <a:cubicBezTo>
                  <a:pt x="21" y="86"/>
                  <a:pt x="19" y="88"/>
                  <a:pt x="21" y="89"/>
                </a:cubicBezTo>
                <a:cubicBezTo>
                  <a:pt x="21" y="89"/>
                  <a:pt x="21" y="89"/>
                  <a:pt x="20" y="90"/>
                </a:cubicBezTo>
                <a:cubicBezTo>
                  <a:pt x="24" y="91"/>
                  <a:pt x="27" y="92"/>
                  <a:pt x="31" y="93"/>
                </a:cubicBezTo>
                <a:cubicBezTo>
                  <a:pt x="29" y="95"/>
                  <a:pt x="26" y="92"/>
                  <a:pt x="25" y="94"/>
                </a:cubicBezTo>
                <a:cubicBezTo>
                  <a:pt x="19" y="92"/>
                  <a:pt x="11" y="92"/>
                  <a:pt x="6" y="90"/>
                </a:cubicBezTo>
                <a:cubicBezTo>
                  <a:pt x="6" y="97"/>
                  <a:pt x="6" y="97"/>
                  <a:pt x="6" y="97"/>
                </a:cubicBezTo>
                <a:cubicBezTo>
                  <a:pt x="10" y="98"/>
                  <a:pt x="13" y="101"/>
                  <a:pt x="17" y="101"/>
                </a:cubicBezTo>
                <a:cubicBezTo>
                  <a:pt x="22" y="100"/>
                  <a:pt x="20" y="105"/>
                  <a:pt x="23" y="105"/>
                </a:cubicBezTo>
                <a:cubicBezTo>
                  <a:pt x="21" y="106"/>
                  <a:pt x="21" y="106"/>
                  <a:pt x="21" y="106"/>
                </a:cubicBezTo>
                <a:cubicBezTo>
                  <a:pt x="42" y="115"/>
                  <a:pt x="69" y="116"/>
                  <a:pt x="93" y="118"/>
                </a:cubicBezTo>
                <a:cubicBezTo>
                  <a:pt x="102" y="118"/>
                  <a:pt x="111" y="118"/>
                  <a:pt x="120" y="118"/>
                </a:cubicBezTo>
                <a:cubicBezTo>
                  <a:pt x="205" y="120"/>
                  <a:pt x="205" y="120"/>
                  <a:pt x="205" y="120"/>
                </a:cubicBezTo>
                <a:cubicBezTo>
                  <a:pt x="277" y="124"/>
                  <a:pt x="277" y="124"/>
                  <a:pt x="277" y="124"/>
                </a:cubicBezTo>
                <a:cubicBezTo>
                  <a:pt x="236" y="120"/>
                  <a:pt x="188" y="118"/>
                  <a:pt x="142" y="118"/>
                </a:cubicBezTo>
                <a:cubicBezTo>
                  <a:pt x="141" y="117"/>
                  <a:pt x="141" y="117"/>
                  <a:pt x="141" y="117"/>
                </a:cubicBezTo>
                <a:cubicBezTo>
                  <a:pt x="157" y="116"/>
                  <a:pt x="173" y="117"/>
                  <a:pt x="190" y="117"/>
                </a:cubicBezTo>
                <a:cubicBezTo>
                  <a:pt x="297" y="123"/>
                  <a:pt x="297" y="123"/>
                  <a:pt x="297" y="123"/>
                </a:cubicBezTo>
                <a:cubicBezTo>
                  <a:pt x="279" y="120"/>
                  <a:pt x="259" y="120"/>
                  <a:pt x="241" y="119"/>
                </a:cubicBezTo>
                <a:cubicBezTo>
                  <a:pt x="175" y="113"/>
                  <a:pt x="113" y="119"/>
                  <a:pt x="48" y="109"/>
                </a:cubicBezTo>
                <a:cubicBezTo>
                  <a:pt x="49" y="108"/>
                  <a:pt x="49" y="108"/>
                  <a:pt x="49" y="108"/>
                </a:cubicBezTo>
                <a:cubicBezTo>
                  <a:pt x="84" y="111"/>
                  <a:pt x="84" y="111"/>
                  <a:pt x="84" y="111"/>
                </a:cubicBezTo>
                <a:cubicBezTo>
                  <a:pt x="147" y="110"/>
                  <a:pt x="213" y="111"/>
                  <a:pt x="276" y="116"/>
                </a:cubicBezTo>
                <a:cubicBezTo>
                  <a:pt x="279" y="114"/>
                  <a:pt x="285" y="114"/>
                  <a:pt x="288" y="116"/>
                </a:cubicBezTo>
                <a:cubicBezTo>
                  <a:pt x="291" y="114"/>
                  <a:pt x="300" y="115"/>
                  <a:pt x="303" y="117"/>
                </a:cubicBezTo>
                <a:cubicBezTo>
                  <a:pt x="303" y="116"/>
                  <a:pt x="303" y="116"/>
                  <a:pt x="303" y="116"/>
                </a:cubicBezTo>
                <a:cubicBezTo>
                  <a:pt x="336" y="118"/>
                  <a:pt x="336" y="118"/>
                  <a:pt x="336" y="118"/>
                </a:cubicBezTo>
                <a:cubicBezTo>
                  <a:pt x="428" y="124"/>
                  <a:pt x="428" y="124"/>
                  <a:pt x="428" y="124"/>
                </a:cubicBezTo>
                <a:cubicBezTo>
                  <a:pt x="436" y="123"/>
                  <a:pt x="436" y="123"/>
                  <a:pt x="436" y="123"/>
                </a:cubicBezTo>
                <a:cubicBezTo>
                  <a:pt x="440" y="123"/>
                  <a:pt x="444" y="123"/>
                  <a:pt x="447" y="122"/>
                </a:cubicBezTo>
                <a:cubicBezTo>
                  <a:pt x="439" y="120"/>
                  <a:pt x="429" y="120"/>
                  <a:pt x="420" y="120"/>
                </a:cubicBezTo>
                <a:cubicBezTo>
                  <a:pt x="419" y="119"/>
                  <a:pt x="419" y="119"/>
                  <a:pt x="419" y="119"/>
                </a:cubicBezTo>
                <a:cubicBezTo>
                  <a:pt x="426" y="117"/>
                  <a:pt x="434" y="120"/>
                  <a:pt x="440" y="119"/>
                </a:cubicBezTo>
                <a:cubicBezTo>
                  <a:pt x="455" y="119"/>
                  <a:pt x="472" y="121"/>
                  <a:pt x="483" y="115"/>
                </a:cubicBezTo>
                <a:cubicBezTo>
                  <a:pt x="470" y="116"/>
                  <a:pt x="470" y="116"/>
                  <a:pt x="470" y="116"/>
                </a:cubicBezTo>
                <a:cubicBezTo>
                  <a:pt x="467" y="116"/>
                  <a:pt x="463" y="116"/>
                  <a:pt x="461" y="115"/>
                </a:cubicBezTo>
                <a:cubicBezTo>
                  <a:pt x="459" y="112"/>
                  <a:pt x="463" y="113"/>
                  <a:pt x="464" y="112"/>
                </a:cubicBezTo>
                <a:cubicBezTo>
                  <a:pt x="452" y="111"/>
                  <a:pt x="452" y="111"/>
                  <a:pt x="452" y="111"/>
                </a:cubicBezTo>
                <a:cubicBezTo>
                  <a:pt x="446" y="111"/>
                  <a:pt x="436" y="112"/>
                  <a:pt x="432" y="107"/>
                </a:cubicBezTo>
                <a:cubicBezTo>
                  <a:pt x="433" y="107"/>
                  <a:pt x="436" y="108"/>
                  <a:pt x="437" y="108"/>
                </a:cubicBezTo>
                <a:cubicBezTo>
                  <a:pt x="442" y="105"/>
                  <a:pt x="447" y="108"/>
                  <a:pt x="451" y="107"/>
                </a:cubicBezTo>
                <a:cubicBezTo>
                  <a:pt x="441" y="106"/>
                  <a:pt x="432" y="104"/>
                  <a:pt x="422" y="102"/>
                </a:cubicBezTo>
                <a:cubicBezTo>
                  <a:pt x="438" y="103"/>
                  <a:pt x="456" y="104"/>
                  <a:pt x="472" y="106"/>
                </a:cubicBezTo>
                <a:cubicBezTo>
                  <a:pt x="471" y="107"/>
                  <a:pt x="471" y="107"/>
                  <a:pt x="471" y="107"/>
                </a:cubicBezTo>
                <a:lnTo>
                  <a:pt x="477" y="107"/>
                </a:lnTo>
                <a:close/>
                <a:moveTo>
                  <a:pt x="432" y="27"/>
                </a:moveTo>
                <a:cubicBezTo>
                  <a:pt x="433" y="27"/>
                  <a:pt x="433" y="28"/>
                  <a:pt x="434" y="28"/>
                </a:cubicBezTo>
                <a:cubicBezTo>
                  <a:pt x="434" y="28"/>
                  <a:pt x="434" y="27"/>
                  <a:pt x="434" y="27"/>
                </a:cubicBezTo>
                <a:cubicBezTo>
                  <a:pt x="434" y="27"/>
                  <a:pt x="434" y="28"/>
                  <a:pt x="434" y="28"/>
                </a:cubicBezTo>
                <a:cubicBezTo>
                  <a:pt x="434" y="28"/>
                  <a:pt x="433" y="27"/>
                  <a:pt x="432" y="27"/>
                </a:cubicBezTo>
                <a:cubicBezTo>
                  <a:pt x="431" y="27"/>
                  <a:pt x="431" y="27"/>
                  <a:pt x="430" y="28"/>
                </a:cubicBezTo>
                <a:cubicBezTo>
                  <a:pt x="431" y="29"/>
                  <a:pt x="431" y="29"/>
                  <a:pt x="431" y="29"/>
                </a:cubicBezTo>
                <a:cubicBezTo>
                  <a:pt x="429" y="29"/>
                  <a:pt x="429" y="29"/>
                  <a:pt x="429" y="29"/>
                </a:cubicBezTo>
                <a:cubicBezTo>
                  <a:pt x="429" y="27"/>
                  <a:pt x="431" y="27"/>
                  <a:pt x="432" y="27"/>
                </a:cubicBezTo>
                <a:close/>
                <a:moveTo>
                  <a:pt x="424" y="26"/>
                </a:moveTo>
                <a:cubicBezTo>
                  <a:pt x="425" y="29"/>
                  <a:pt x="421" y="27"/>
                  <a:pt x="420" y="26"/>
                </a:cubicBezTo>
                <a:lnTo>
                  <a:pt x="424" y="26"/>
                </a:lnTo>
                <a:close/>
                <a:moveTo>
                  <a:pt x="6" y="71"/>
                </a:moveTo>
                <a:cubicBezTo>
                  <a:pt x="8" y="71"/>
                  <a:pt x="8" y="71"/>
                  <a:pt x="8" y="71"/>
                </a:cubicBezTo>
                <a:cubicBezTo>
                  <a:pt x="8" y="71"/>
                  <a:pt x="6" y="73"/>
                  <a:pt x="6" y="71"/>
                </a:cubicBezTo>
                <a:close/>
                <a:moveTo>
                  <a:pt x="384" y="108"/>
                </a:moveTo>
                <a:cubicBezTo>
                  <a:pt x="385" y="108"/>
                  <a:pt x="385" y="108"/>
                  <a:pt x="385" y="108"/>
                </a:cubicBezTo>
                <a:cubicBezTo>
                  <a:pt x="418" y="111"/>
                  <a:pt x="418" y="111"/>
                  <a:pt x="418" y="111"/>
                </a:cubicBezTo>
                <a:lnTo>
                  <a:pt x="384" y="108"/>
                </a:lnTo>
                <a:close/>
                <a:moveTo>
                  <a:pt x="456" y="113"/>
                </a:moveTo>
                <a:cubicBezTo>
                  <a:pt x="456" y="112"/>
                  <a:pt x="457" y="112"/>
                  <a:pt x="458" y="112"/>
                </a:cubicBezTo>
                <a:cubicBezTo>
                  <a:pt x="458" y="113"/>
                  <a:pt x="457" y="113"/>
                  <a:pt x="456" y="113"/>
                </a:cubicBezTo>
                <a:cubicBezTo>
                  <a:pt x="456" y="113"/>
                  <a:pt x="455" y="113"/>
                  <a:pt x="455" y="113"/>
                </a:cubicBezTo>
                <a:cubicBezTo>
                  <a:pt x="455" y="113"/>
                  <a:pt x="456" y="113"/>
                  <a:pt x="456" y="113"/>
                </a:cubicBezTo>
                <a:close/>
                <a:moveTo>
                  <a:pt x="426" y="108"/>
                </a:moveTo>
                <a:cubicBezTo>
                  <a:pt x="430" y="109"/>
                  <a:pt x="430" y="109"/>
                  <a:pt x="430" y="109"/>
                </a:cubicBezTo>
                <a:cubicBezTo>
                  <a:pt x="425" y="109"/>
                  <a:pt x="425" y="109"/>
                  <a:pt x="425" y="109"/>
                </a:cubicBezTo>
                <a:lnTo>
                  <a:pt x="426" y="108"/>
                </a:lnTo>
                <a:close/>
              </a:path>
            </a:pathLst>
          </a:custGeom>
          <a:solidFill>
            <a:srgbClr val="1B1915">
              <a:alpha val="1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A98E5E60-58D2-AB30-BF5A-81A9F7C2BE15}"/>
              </a:ext>
            </a:extLst>
          </p:cNvPr>
          <p:cNvSpPr txBox="1"/>
          <p:nvPr/>
        </p:nvSpPr>
        <p:spPr>
          <a:xfrm>
            <a:off x="3776677" y="2189935"/>
            <a:ext cx="547938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dirty="0">
                <a:latin typeface="华文琥珀" panose="02010800040101010101" pitchFamily="2" charset="-122"/>
                <a:ea typeface="华文琥珀" panose="02010800040101010101" pitchFamily="2" charset="-122"/>
              </a:rPr>
              <a:t>谢 谢 聆 听！</a:t>
            </a:r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5000,&quot;width&quot;:7500}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741</Words>
  <Application>Microsoft Office PowerPoint</Application>
  <PresentationFormat>宽屏</PresentationFormat>
  <Paragraphs>40</Paragraphs>
  <Slides>9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9" baseType="lpstr">
      <vt:lpstr>华文琥珀</vt:lpstr>
      <vt:lpstr>Arial</vt:lpstr>
      <vt:lpstr>腾祥伯当行楷简</vt:lpstr>
      <vt:lpstr>Wingdings</vt:lpstr>
      <vt:lpstr>华文楷体</vt:lpstr>
      <vt:lpstr>等线</vt:lpstr>
      <vt:lpstr>Microsoft YaHei</vt:lpstr>
      <vt:lpstr>华文行楷</vt:lpstr>
      <vt:lpstr>黑体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>fei zhao</dc:creator>
  <cp:lastModifiedBy>zhao fei</cp:lastModifiedBy>
  <cp:revision>157</cp:revision>
  <dcterms:created xsi:type="dcterms:W3CDTF">2019-06-19T02:08:00Z</dcterms:created>
  <dcterms:modified xsi:type="dcterms:W3CDTF">2023-06-23T15:15:56Z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2052-11.1.0.9740</vt:lpwstr>
  </property>
  <property fmtid="{D5CDD505-2E9C-101B-9397-08002B2CF9AE}" pid="3" name="KSOTemplateUUID">
    <vt:lpwstr>v1.0_mb_NlN1bJr00L/9RAEi/INSng==</vt:lpwstr>
  </property>
</Properties>
</file>