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4" d="100"/>
          <a:sy n="94" d="100"/>
        </p:scale>
        <p:origin x="653" y="2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7ADAF1C-6BF3-4279-9492-4989790734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62AE8EB5-526F-4571-8987-1FF73951EA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C0972AE-FAF3-4DAB-9BF0-7ADFD5F660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D1E77-50FE-46F5-8C30-9E8AED8D6480}" type="datetimeFigureOut">
              <a:rPr lang="zh-CN" altLang="en-US" smtClean="0"/>
              <a:t>2023/3/18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C862065-D398-4E29-98C7-52E0E37124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6CD100D-76DC-4AD8-AD0E-F4D08CF712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08EDC-93E4-4E35-80DB-22B65186CD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65342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57E49E8-A294-4F62-B20F-764A03D09C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DB5A7AB-F94F-40D8-B562-31640224B1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797DDD8-64FB-4BEB-A93C-6173D3C8F9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D1E77-50FE-46F5-8C30-9E8AED8D6480}" type="datetimeFigureOut">
              <a:rPr lang="zh-CN" altLang="en-US" smtClean="0"/>
              <a:t>2023/3/18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8194867-D43E-45DD-9755-BE9230EF0F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F890034-DE36-44DC-A061-874FBABB9A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08EDC-93E4-4E35-80DB-22B65186CD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09905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A3A3CE7-10DE-44D8-A93C-115BE21FB5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C0546CB6-3823-4DA0-A2A7-EA2F758E2A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18720A8-DD58-49F0-BE75-F55FA6A0EB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D1E77-50FE-46F5-8C30-9E8AED8D6480}" type="datetimeFigureOut">
              <a:rPr lang="zh-CN" altLang="en-US" smtClean="0"/>
              <a:t>2023/3/18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E27F12D-21C4-44C7-B2BF-19D16B60AB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18D9737-4E36-42C7-91F9-E8A5CA2388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08EDC-93E4-4E35-80DB-22B65186CD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03159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5ADF427-1187-4989-A145-F77FE19222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6EBA9E3-709F-443F-AB2C-62BAEEFF673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F959F180-F67E-45B6-92D0-B2FE73A72A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D1F857CD-6931-4F2E-9A34-ED5B6441E3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D1E77-50FE-46F5-8C30-9E8AED8D6480}" type="datetimeFigureOut">
              <a:rPr lang="zh-CN" altLang="en-US" smtClean="0"/>
              <a:t>2023/3/18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59523A2C-8442-432D-8AA5-0C87B1C819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2759801B-1ADE-4EBF-9F16-88EE8A6C3B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08EDC-93E4-4E35-80DB-22B65186CD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59203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80A54D6-5975-470E-B139-58C3F7CD85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F2F65308-5ABB-45A2-966C-FBDB8A2A96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BDCB6C9C-8C60-496E-83B7-60EA8C0365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D89053DB-2938-48B9-9B14-8AACDC6B8DA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4202497E-278E-4045-8F28-811CA9917AE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1D5B46AA-0448-409A-B9E1-F675D44A4A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D1E77-50FE-46F5-8C30-9E8AED8D6480}" type="datetimeFigureOut">
              <a:rPr lang="zh-CN" altLang="en-US" smtClean="0"/>
              <a:t>2023/3/18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E6032976-EFE5-4277-8132-B47BF5A605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3CEF55C8-814B-4395-9894-851DCC497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08EDC-93E4-4E35-80DB-22B65186CD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20496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03BDA0C-17FD-4B1E-81AD-ED08C9A6C6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9D500525-CC5C-498B-8D20-18CA51C048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D1E77-50FE-46F5-8C30-9E8AED8D6480}" type="datetimeFigureOut">
              <a:rPr lang="zh-CN" altLang="en-US" smtClean="0"/>
              <a:t>2023/3/18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F58B11CF-17DE-4E53-B613-56E7411C91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989F949D-B81E-47B3-94C3-6F9990FFD4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08EDC-93E4-4E35-80DB-22B65186CD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03897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07B5CAD4-3B79-44AD-AFB1-AE128DD38C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D1E77-50FE-46F5-8C30-9E8AED8D6480}" type="datetimeFigureOut">
              <a:rPr lang="zh-CN" altLang="en-US" smtClean="0"/>
              <a:t>2023/3/18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471D009E-D7E8-4759-BCBA-372D4AE09F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8760BAB0-CED5-454C-B793-997FB9D227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08EDC-93E4-4E35-80DB-22B65186CD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50847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AFB2C13-B533-4305-9BD3-33151EEAE7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6B71AB9-ECDA-4546-8020-3C062D72DA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FA863694-AA4F-49B2-B45A-B7E963C783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CC150913-07B5-49D9-988F-CBFF7C3A07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D1E77-50FE-46F5-8C30-9E8AED8D6480}" type="datetimeFigureOut">
              <a:rPr lang="zh-CN" altLang="en-US" smtClean="0"/>
              <a:t>2023/3/18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F866D9D0-971A-4A2B-8BCB-AA7D1D3F38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8E94C30A-FEB2-4D41-BE65-15EDCCC57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08EDC-93E4-4E35-80DB-22B65186CD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18161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21448CC-C5A7-4E0F-B1E5-809CEACF69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80611175-1AC2-4433-9411-7ADF6C1EAF0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15295D78-5EBC-46FE-8015-F5E6EB21E9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96B35742-7434-4814-A776-D97405CE24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D1E77-50FE-46F5-8C30-9E8AED8D6480}" type="datetimeFigureOut">
              <a:rPr lang="zh-CN" altLang="en-US" smtClean="0"/>
              <a:t>2023/3/18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B6E35AF9-A393-4486-B450-BDE1F0C480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E6F01853-FC76-422A-B587-AAE2D10753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08EDC-93E4-4E35-80DB-22B65186CD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39043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8218D55-3987-4584-9C4F-43AA3B591A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4E0450CA-F225-40D4-BC8F-B4A5770B9E6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4DCE3B2-CD69-4187-8811-19D49AD48E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D1E77-50FE-46F5-8C30-9E8AED8D6480}" type="datetimeFigureOut">
              <a:rPr lang="zh-CN" altLang="en-US" smtClean="0"/>
              <a:t>2023/3/18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C405E5B-4B7E-4B00-A4C2-D1A75A25FF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C0AC079-8D70-47B8-8342-E7C0F17F71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08EDC-93E4-4E35-80DB-22B65186CD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82542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2DD6CAE0-E6D9-4E39-88CB-8B79DB42D3C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B330AA25-0FA6-4642-9A09-B5AA97B677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76EFE2C-77E3-435D-A943-A61B9971AE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D1E77-50FE-46F5-8C30-9E8AED8D6480}" type="datetimeFigureOut">
              <a:rPr lang="zh-CN" altLang="en-US" smtClean="0"/>
              <a:t>2023/3/18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A77C950-CE3C-45C0-8F06-F76011E00B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46ADF6A-03E4-4046-BDBE-0427AE2545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08EDC-93E4-4E35-80DB-22B65186CD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16446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FA532376-800E-4BBE-8978-33B510847C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65DCC668-B81F-4DE9-B74A-BF6E1C1BEE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398B08E-E783-4AA9-B2F4-E713A0EDEE9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3D1E77-50FE-46F5-8C30-9E8AED8D6480}" type="datetimeFigureOut">
              <a:rPr lang="zh-CN" altLang="en-US" smtClean="0"/>
              <a:t>2023/3/18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4751518-00F8-4D77-B9F0-56EA78E345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F2D381D-4CD2-4941-81D7-488F8682554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008EDC-93E4-4E35-80DB-22B65186CD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34813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E32F961-BEEA-401C-8EEC-DCF91E5C404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5D2A84DC-03B2-432D-B73F-C9C1F646420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434D50B1-179D-4FDC-9CF5-C961273E6C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9550" y="0"/>
            <a:ext cx="122415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3747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宽屏</PresentationFormat>
  <Paragraphs>0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5" baseType="lpstr">
      <vt:lpstr>等线</vt:lpstr>
      <vt:lpstr>等线 Light</vt:lpstr>
      <vt:lpstr>Arial</vt:lpstr>
      <vt:lpstr>Office 主题​​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cc</dc:creator>
  <cp:lastModifiedBy>cc</cp:lastModifiedBy>
  <cp:revision>1</cp:revision>
  <dcterms:created xsi:type="dcterms:W3CDTF">2023-03-18T05:00:21Z</dcterms:created>
  <dcterms:modified xsi:type="dcterms:W3CDTF">2023-03-18T05:00:42Z</dcterms:modified>
</cp:coreProperties>
</file>