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4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18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139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202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524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1374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039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4183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0761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024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307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477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93DA0-6ED9-4DA2-8C04-8518132BC7CB}" type="datetimeFigureOut">
              <a:rPr lang="zh-CN" altLang="en-US" smtClean="0"/>
              <a:t>2021/11/13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F2C2C-6457-48F0-9434-31B4E2A066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9613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/>
              <a:t>第七课时作业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苗天泽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46041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5893742"/>
              </p:ext>
            </p:extLst>
          </p:nvPr>
        </p:nvGraphicFramePr>
        <p:xfrm>
          <a:off x="0" y="-17297"/>
          <a:ext cx="9144000" cy="687529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2286000"/>
                <a:gridCol w="2286000"/>
                <a:gridCol w="2286000"/>
                <a:gridCol w="2286000"/>
              </a:tblGrid>
              <a:tr h="758922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TlToBr w="12700" cap="flat" cmpd="sng" algn="ctr">
                      <a:solidFill>
                        <a:schemeClr val="bg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优点</a:t>
                      </a:r>
                      <a:endParaRPr lang="zh-CN" altLang="en-US" sz="3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缺点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结论</a:t>
                      </a:r>
                      <a:endParaRPr lang="zh-CN" altLang="en-US" sz="3200" dirty="0"/>
                    </a:p>
                  </a:txBody>
                  <a:tcPr/>
                </a:tc>
              </a:tr>
              <a:tr h="2037107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自己开公司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可以提高自己的社会地位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独乐乐不如众乐乐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❌</a:t>
                      </a:r>
                      <a:endParaRPr lang="en-US" altLang="zh-CN" sz="3200" b="1" dirty="0" smtClean="0"/>
                    </a:p>
                    <a:p>
                      <a:r>
                        <a:rPr lang="zh-CN" altLang="en-US" sz="3200" b="1" dirty="0" smtClean="0"/>
                        <a:t>（优点</a:t>
                      </a:r>
                      <a:r>
                        <a:rPr lang="en-US" altLang="zh-CN" sz="3200" b="1" dirty="0" smtClean="0"/>
                        <a:t>&lt;</a:t>
                      </a:r>
                      <a:r>
                        <a:rPr lang="zh-CN" altLang="en-US" sz="3200" b="1" dirty="0" smtClean="0"/>
                        <a:t>缺点）</a:t>
                      </a:r>
                      <a:endParaRPr lang="zh-CN" altLang="en-US" sz="3200" b="1" dirty="0"/>
                    </a:p>
                  </a:txBody>
                  <a:tcPr/>
                </a:tc>
              </a:tr>
              <a:tr h="2037107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授权技术给其他公司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可以添加盟友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可能太贵，其他公司太穷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❌</a:t>
                      </a:r>
                      <a:endParaRPr lang="en-US" altLang="zh-CN" sz="3200" b="1" dirty="0" smtClean="0"/>
                    </a:p>
                  </a:txBody>
                  <a:tcPr/>
                </a:tc>
              </a:tr>
              <a:tr h="2037107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开源技术给别人免费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大家都可以用到，没钱？拼车！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b="1" dirty="0" smtClean="0"/>
                        <a:t>就赚不了钱了。</a:t>
                      </a:r>
                      <a:endParaRPr lang="zh-CN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b="1" dirty="0" smtClean="0"/>
                        <a:t>✅</a:t>
                      </a:r>
                      <a:endParaRPr lang="en-US" altLang="zh-CN" sz="3200" b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3200" b="1" dirty="0" smtClean="0"/>
                        <a:t>（优点</a:t>
                      </a:r>
                      <a:r>
                        <a:rPr lang="en-US" altLang="zh-CN" sz="3200" b="1" dirty="0" smtClean="0"/>
                        <a:t>&gt;</a:t>
                      </a:r>
                      <a:r>
                        <a:rPr lang="zh-CN" altLang="en-US" sz="3200" b="1" dirty="0" smtClean="0"/>
                        <a:t>缺点）</a:t>
                      </a:r>
                    </a:p>
                    <a:p>
                      <a:endParaRPr lang="zh-CN" altLang="en-US" sz="32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9313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74</Words>
  <Application>Microsoft Office PowerPoint</Application>
  <PresentationFormat>全屏显示(4:3)</PresentationFormat>
  <Paragraphs>19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Office 主题​​</vt:lpstr>
      <vt:lpstr> 第七课时作业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5</cp:revision>
  <dcterms:created xsi:type="dcterms:W3CDTF">2021-11-13T09:19:44Z</dcterms:created>
  <dcterms:modified xsi:type="dcterms:W3CDTF">2021-11-13T23:24:30Z</dcterms:modified>
</cp:coreProperties>
</file>