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488" y="-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02D8F0-5381-46CB-9540-7F66A51BA1E6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BCD917-EDCB-41BF-9E40-A8DC7CAD5C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4213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BCD917-EDCB-41BF-9E40-A8DC7CAD5C2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07699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BCD917-EDCB-41BF-9E40-A8DC7CAD5C2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02625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AA4A3E60-0462-4A23-8797-A1EE6156F659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7C23AF48-2D1B-4EDA-BAF3-FCF1AA47765A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A3E60-0462-4A23-8797-A1EE6156F659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3AF48-2D1B-4EDA-BAF3-FCF1AA47765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A3E60-0462-4A23-8797-A1EE6156F659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3AF48-2D1B-4EDA-BAF3-FCF1AA47765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A3E60-0462-4A23-8797-A1EE6156F659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3AF48-2D1B-4EDA-BAF3-FCF1AA47765A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A3E60-0462-4A23-8797-A1EE6156F659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3AF48-2D1B-4EDA-BAF3-FCF1AA47765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A3E60-0462-4A23-8797-A1EE6156F659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3AF48-2D1B-4EDA-BAF3-FCF1AA47765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A3E60-0462-4A23-8797-A1EE6156F659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3AF48-2D1B-4EDA-BAF3-FCF1AA47765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A3E60-0462-4A23-8797-A1EE6156F659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3AF48-2D1B-4EDA-BAF3-FCF1AA47765A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A3E60-0462-4A23-8797-A1EE6156F659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3AF48-2D1B-4EDA-BAF3-FCF1AA47765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A3E60-0462-4A23-8797-A1EE6156F659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3AF48-2D1B-4EDA-BAF3-FCF1AA47765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A3E60-0462-4A23-8797-A1EE6156F659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3AF48-2D1B-4EDA-BAF3-FCF1AA47765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AA4A3E60-0462-4A23-8797-A1EE6156F659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7C23AF48-2D1B-4EDA-BAF3-FCF1AA47765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苗天泽第</a:t>
            </a:r>
            <a:r>
              <a:rPr lang="en-US" altLang="zh-CN" dirty="0" smtClean="0"/>
              <a:t>6</a:t>
            </a:r>
            <a:r>
              <a:rPr lang="zh-CN" altLang="en-US" dirty="0" smtClean="0"/>
              <a:t>课时作业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17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Helvetica Neue"/>
                <a:cs typeface="宋体" pitchFamily="2" charset="-122"/>
              </a:rPr>
              <a:t>请问如果按照</a:t>
            </a:r>
            <a:r>
              <a: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Helvetica Neue"/>
                <a:cs typeface="宋体" pitchFamily="2" charset="-122"/>
              </a:rPr>
              <a:t>Allan</a:t>
            </a:r>
            <a:r>
              <a:rPr kumimoji="0" lang="zh-CN" sz="1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Helvetica Neue"/>
                <a:cs typeface="宋体" pitchFamily="2" charset="-122"/>
              </a:rPr>
              <a:t>定制的</a:t>
            </a:r>
            <a:r>
              <a: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Helvetica Neue"/>
                <a:cs typeface="宋体" pitchFamily="2" charset="-122"/>
              </a:rPr>
              <a:t>ODD</a:t>
            </a:r>
            <a:r>
              <a:rPr kumimoji="0" lang="zh-CN" sz="1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Helvetica Neue"/>
                <a:cs typeface="宋体" pitchFamily="2" charset="-122"/>
              </a:rPr>
              <a:t>所设计出来的</a:t>
            </a:r>
            <a:r>
              <a: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Helvetica Neue"/>
                <a:cs typeface="宋体" pitchFamily="2" charset="-122"/>
              </a:rPr>
              <a:t>Level 3</a:t>
            </a:r>
            <a:r>
              <a:rPr kumimoji="0" lang="zh-CN" sz="1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Helvetica Neue"/>
                <a:cs typeface="宋体" pitchFamily="2" charset="-122"/>
              </a:rPr>
              <a:t>自动驾驶汽车，能够满足接送你上学和放学路上</a:t>
            </a:r>
            <a:r>
              <a: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Helvetica Neue"/>
                <a:cs typeface="宋体" pitchFamily="2" charset="-122"/>
              </a:rPr>
              <a:t>80%</a:t>
            </a:r>
            <a:r>
              <a:rPr kumimoji="0" lang="zh-CN" sz="1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Helvetica Neue"/>
                <a:cs typeface="宋体" pitchFamily="2" charset="-122"/>
              </a:rPr>
              <a:t>时间的需求吗？如果不行的话，请你为</a:t>
            </a:r>
            <a:r>
              <a: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Helvetica Neue"/>
                <a:cs typeface="宋体" pitchFamily="2" charset="-122"/>
              </a:rPr>
              <a:t>Allan</a:t>
            </a:r>
            <a:r>
              <a:rPr kumimoji="0" lang="zh-CN" sz="1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Helvetica Neue"/>
                <a:cs typeface="宋体" pitchFamily="2" charset="-122"/>
              </a:rPr>
              <a:t>调整一下</a:t>
            </a:r>
            <a:r>
              <a: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Helvetica Neue"/>
                <a:cs typeface="宋体" pitchFamily="2" charset="-122"/>
              </a:rPr>
              <a:t>ODD</a:t>
            </a:r>
            <a:r>
              <a:rPr kumimoji="0" lang="zh-CN" sz="1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Helvetica Neue"/>
                <a:cs typeface="宋体" pitchFamily="2" charset="-122"/>
              </a:rPr>
              <a:t>。要把</a:t>
            </a:r>
            <a:r>
              <a: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Helvetica Neue"/>
                <a:cs typeface="宋体" pitchFamily="2" charset="-122"/>
              </a:rPr>
              <a:t>ODD</a:t>
            </a:r>
            <a:r>
              <a:rPr kumimoji="0" lang="zh-CN" sz="1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Helvetica Neue"/>
                <a:cs typeface="宋体" pitchFamily="2" charset="-122"/>
              </a:rPr>
              <a:t>变成什么样子才能满足</a:t>
            </a:r>
            <a:r>
              <a: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Helvetica Neue"/>
                <a:cs typeface="宋体" pitchFamily="2" charset="-122"/>
              </a:rPr>
              <a:t>80%</a:t>
            </a:r>
            <a:r>
              <a:rPr kumimoji="0" lang="zh-CN" sz="1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Helvetica Neue"/>
                <a:cs typeface="宋体" pitchFamily="2" charset="-122"/>
              </a:rPr>
              <a:t>的需求呢？</a:t>
            </a:r>
            <a:endParaRPr kumimoji="0" lang="zh-CN" sz="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317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rPr>
              <a:t>  </a:t>
            </a:r>
            <a:r>
              <a:rPr kumimoji="0" lang="zh-CN" sz="43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rPr>
              <a:t> </a:t>
            </a:r>
            <a:r>
              <a:rPr kumimoji="0" 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rPr>
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</a:t>
            </a:r>
            <a:br>
              <a:rPr kumimoji="0" 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rPr>
            </a:br>
            <a:endParaRPr kumimoji="0" 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08333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67544" y="332656"/>
            <a:ext cx="8208912" cy="61926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Picture 2" descr="https://www.lilanschool.com/demo/SelfDriving6/img/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364" y="548680"/>
            <a:ext cx="7992888" cy="3797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矩形 6"/>
          <p:cNvSpPr/>
          <p:nvPr/>
        </p:nvSpPr>
        <p:spPr>
          <a:xfrm>
            <a:off x="1651788" y="1484784"/>
            <a:ext cx="864096" cy="216024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7164288" y="2273076"/>
            <a:ext cx="864096" cy="216024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6012160" y="1990999"/>
            <a:ext cx="864096" cy="216024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矩形 9"/>
          <p:cNvSpPr/>
          <p:nvPr/>
        </p:nvSpPr>
        <p:spPr>
          <a:xfrm>
            <a:off x="4211960" y="1484784"/>
            <a:ext cx="864096" cy="216024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2976194" y="1988840"/>
            <a:ext cx="864096" cy="216024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487506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奥斯汀">
  <a:themeElements>
    <a:clrScheme name="奥斯汀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奥斯汀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71</TotalTime>
  <Words>67</Words>
  <Application>Microsoft Office PowerPoint</Application>
  <PresentationFormat>全屏显示(4:3)</PresentationFormat>
  <Paragraphs>5</Paragraphs>
  <Slides>2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3" baseType="lpstr">
      <vt:lpstr>奥斯汀</vt:lpstr>
      <vt:lpstr>苗天泽第6课时作业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Windows 用户</cp:lastModifiedBy>
  <cp:revision>3</cp:revision>
  <dcterms:created xsi:type="dcterms:W3CDTF">2022-04-16T23:14:14Z</dcterms:created>
  <dcterms:modified xsi:type="dcterms:W3CDTF">2022-04-17T00:26:02Z</dcterms:modified>
</cp:coreProperties>
</file>