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DA1B1F3-40B8-4A88-8A15-FD0892EED30F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E6B9309-A3FC-4C9B-8EC5-B82DB987FA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月球探测车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9677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自主与非自主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我觉得资助机器人在这种情况下更好用，因为它可以在没有人为操控的情况下自己到达目的地，从而让难上加难变成难，自主机器人主要是解决了手操的误操几率，可以自己绕过陨石坑在寻找更有路线。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smtClean="0"/>
              <a:t>后者，则可以让时间变短，不过对成功率这一方面反而有了退步。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969865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角度">
  <a:themeElements>
    <a:clrScheme name="华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角度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8</TotalTime>
  <Words>85</Words>
  <Application>Microsoft Office PowerPoint</Application>
  <PresentationFormat>全屏显示(4:3)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角度</vt:lpstr>
      <vt:lpstr>月球探测车2</vt:lpstr>
      <vt:lpstr>自主与非自主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月球探测车2</dc:title>
  <dc:creator>Windows 用户</dc:creator>
  <cp:lastModifiedBy>Windows 用户</cp:lastModifiedBy>
  <cp:revision>1</cp:revision>
  <dcterms:created xsi:type="dcterms:W3CDTF">2022-04-17T01:24:10Z</dcterms:created>
  <dcterms:modified xsi:type="dcterms:W3CDTF">2022-04-17T01:32:28Z</dcterms:modified>
</cp:coreProperties>
</file>